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4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3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7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5677-AA5C-4A69-B573-7D6AD8077C2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27765-9E65-4210-B551-11F061EC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operating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739"/>
          </a:xfrm>
        </p:spPr>
        <p:txBody>
          <a:bodyPr/>
          <a:lstStyle/>
          <a:p>
            <a:r>
              <a:rPr lang="en-US" dirty="0" smtClean="0"/>
              <a:t>2. Operating system Types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86" y="1298864"/>
            <a:ext cx="9715500" cy="10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86" y="2524990"/>
            <a:ext cx="9715500" cy="38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9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459" y="737755"/>
            <a:ext cx="9867900" cy="39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2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43" y="718778"/>
            <a:ext cx="9820716" cy="46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2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060" y="474663"/>
            <a:ext cx="7972425" cy="181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0" y="2616344"/>
            <a:ext cx="9744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9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079" y="729239"/>
            <a:ext cx="10795120" cy="46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130" y="465570"/>
            <a:ext cx="98583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4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17" y="311439"/>
            <a:ext cx="9801225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83" y="3247159"/>
            <a:ext cx="99155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3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04" y="852632"/>
            <a:ext cx="9867900" cy="42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76" y="1029927"/>
            <a:ext cx="9782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Operating system services.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267" y="1514230"/>
            <a:ext cx="94392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3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Operating system Overview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055"/>
            <a:ext cx="9833264" cy="25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5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767556"/>
            <a:ext cx="98488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41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25" y="1612683"/>
            <a:ext cx="98202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9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569" y="265049"/>
            <a:ext cx="98393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24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968375"/>
            <a:ext cx="99441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11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406760"/>
            <a:ext cx="9915525" cy="272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3339378"/>
            <a:ext cx="9906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0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728" y="836829"/>
            <a:ext cx="9915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91" y="1330036"/>
            <a:ext cx="8476296" cy="48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3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Autofit/>
          </a:bodyPr>
          <a:lstStyle/>
          <a:p>
            <a:r>
              <a:rPr lang="en-US" sz="3200" dirty="0" smtClean="0"/>
              <a:t>Following are some of important functions of an operating system.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74" y="1527464"/>
            <a:ext cx="8612764" cy="44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Memory Management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354931"/>
            <a:ext cx="10248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/>
          <a:lstStyle/>
          <a:p>
            <a:r>
              <a:rPr lang="en-US" dirty="0" smtClean="0"/>
              <a:t>Processor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095" y="1517073"/>
            <a:ext cx="1034761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2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611"/>
          </a:xfrm>
        </p:spPr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531" y="1423555"/>
            <a:ext cx="10010775" cy="4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5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File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528" y="1484817"/>
            <a:ext cx="10430308" cy="957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1329"/>
            <a:ext cx="9725025" cy="33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002"/>
          </a:xfrm>
        </p:spPr>
        <p:txBody>
          <a:bodyPr/>
          <a:lstStyle/>
          <a:p>
            <a:r>
              <a:rPr lang="en-US" dirty="0" smtClean="0"/>
              <a:t>Other Important activities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777" y="1226128"/>
            <a:ext cx="100203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7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43</Words>
  <Application>Microsoft Office PowerPoint</Application>
  <PresentationFormat>Widescreen</PresentationFormat>
  <Paragraphs>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operating system </vt:lpstr>
      <vt:lpstr>1. Operating system Overview </vt:lpstr>
      <vt:lpstr>Definition </vt:lpstr>
      <vt:lpstr>Following are some of important functions of an operating system. </vt:lpstr>
      <vt:lpstr>Memory Management </vt:lpstr>
      <vt:lpstr>Processor Management</vt:lpstr>
      <vt:lpstr>Device Management</vt:lpstr>
      <vt:lpstr>File Management</vt:lpstr>
      <vt:lpstr>Other Important activities </vt:lpstr>
      <vt:lpstr>2. Operating system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Operating system services.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 </dc:title>
  <dc:creator>Raghu Bayya</dc:creator>
  <cp:lastModifiedBy>Raghu Bayya</cp:lastModifiedBy>
  <cp:revision>34</cp:revision>
  <dcterms:created xsi:type="dcterms:W3CDTF">2018-10-18T14:10:12Z</dcterms:created>
  <dcterms:modified xsi:type="dcterms:W3CDTF">2019-09-22T13:14:14Z</dcterms:modified>
</cp:coreProperties>
</file>