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5E5Wlspuzre/I1FVTizIzjgev5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07459-2D16-4581-6F77-750CBB00BACE}" v="1" dt="2022-06-30T13:30:11.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sy Ross Salvant" userId="S::h.salvant@matrixcollege.ca::cf7cb489-e2ba-44b8-adbb-fc326f1d6663" providerId="AD" clId="Web-{45A07459-2D16-4581-6F77-750CBB00BACE}"/>
    <pc:docChg chg="modSld">
      <pc:chgData name="Hansy Ross Salvant" userId="S::h.salvant@matrixcollege.ca::cf7cb489-e2ba-44b8-adbb-fc326f1d6663" providerId="AD" clId="Web-{45A07459-2D16-4581-6F77-750CBB00BACE}" dt="2022-06-30T13:30:11.193" v="0" actId="20577"/>
      <pc:docMkLst>
        <pc:docMk/>
      </pc:docMkLst>
      <pc:sldChg chg="modSp">
        <pc:chgData name="Hansy Ross Salvant" userId="S::h.salvant@matrixcollege.ca::cf7cb489-e2ba-44b8-adbb-fc326f1d6663" providerId="AD" clId="Web-{45A07459-2D16-4581-6F77-750CBB00BACE}" dt="2022-06-30T13:30:11.193" v="0" actId="20577"/>
        <pc:sldMkLst>
          <pc:docMk/>
          <pc:sldMk cId="0" sldId="263"/>
        </pc:sldMkLst>
        <pc:spChg chg="mod">
          <ac:chgData name="Hansy Ross Salvant" userId="S::h.salvant@matrixcollege.ca::cf7cb489-e2ba-44b8-adbb-fc326f1d6663" providerId="AD" clId="Web-{45A07459-2D16-4581-6F77-750CBB00BACE}" dt="2022-06-30T13:30:11.193" v="0" actId="20577"/>
          <ac:spMkLst>
            <pc:docMk/>
            <pc:sldMk cId="0" sldId="263"/>
            <ac:spMk id="9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Testing Web Application </a:t>
            </a: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Documentation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Process Update  - Page</a:t>
            </a:r>
            <a:endParaRPr/>
          </a:p>
        </p:txBody>
      </p:sp>
      <p:sp>
        <p:nvSpPr>
          <p:cNvPr id="109" name="Google Shape;109;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1600"/>
              </a:spcAft>
              <a:buSzPts val="1800"/>
              <a:buNone/>
            </a:pPr>
            <a:r>
              <a:rPr lang="en"/>
              <a:t>This page will insert in the database all the information regarding the update page. After the information have been inserted in database a success message will be display along with all the information that have been enter in the database.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Process installation - Page</a:t>
            </a:r>
            <a:endParaRPr/>
          </a:p>
        </p:txBody>
      </p:sp>
      <p:sp>
        <p:nvSpPr>
          <p:cNvPr id="115" name="Google Shape;1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1600"/>
              </a:spcAft>
              <a:buClr>
                <a:schemeClr val="dk1"/>
              </a:buClr>
              <a:buSzPts val="1100"/>
              <a:buFont typeface="Arial"/>
              <a:buNone/>
            </a:pPr>
            <a:r>
              <a:rPr lang="en"/>
              <a:t>This page will insert in the database all the information regarding the new installation page. After the information have been inserted in database a success message will be display along with all the information that have been enter in the database.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Requirements </a:t>
            </a:r>
            <a:endParaRPr/>
          </a:p>
        </p:txBody>
      </p:sp>
      <p:sp>
        <p:nvSpPr>
          <p:cNvPr id="121" name="Google Shape;121;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In this document, you will have two different type requirements </a:t>
            </a:r>
            <a:endParaRPr/>
          </a:p>
          <a:p>
            <a:pPr marL="457200" lvl="0" indent="-342900" algn="l" rtl="0">
              <a:lnSpc>
                <a:spcPct val="115000"/>
              </a:lnSpc>
              <a:spcBef>
                <a:spcPts val="1600"/>
              </a:spcBef>
              <a:spcAft>
                <a:spcPts val="0"/>
              </a:spcAft>
              <a:buSzPts val="1800"/>
              <a:buChar char="-"/>
            </a:pPr>
            <a:r>
              <a:rPr lang="en"/>
              <a:t>Functional </a:t>
            </a:r>
            <a:endParaRPr/>
          </a:p>
          <a:p>
            <a:pPr marL="457200" lvl="0" indent="-342900" algn="l" rtl="0">
              <a:lnSpc>
                <a:spcPct val="115000"/>
              </a:lnSpc>
              <a:spcBef>
                <a:spcPts val="0"/>
              </a:spcBef>
              <a:spcAft>
                <a:spcPts val="0"/>
              </a:spcAft>
              <a:buSzPts val="1800"/>
              <a:buChar char="-"/>
            </a:pPr>
            <a:r>
              <a:rPr lang="en"/>
              <a:t>Technical </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Technical - insert new installation</a:t>
            </a:r>
            <a:endParaRPr/>
          </a:p>
        </p:txBody>
      </p:sp>
      <p:sp>
        <p:nvSpPr>
          <p:cNvPr id="127" name="Google Shape;12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T01 - name can not be null</a:t>
            </a:r>
            <a:endParaRPr/>
          </a:p>
          <a:p>
            <a:pPr marL="0" lvl="0" indent="0" algn="l" rtl="0">
              <a:lnSpc>
                <a:spcPct val="115000"/>
              </a:lnSpc>
              <a:spcBef>
                <a:spcPts val="1600"/>
              </a:spcBef>
              <a:spcAft>
                <a:spcPts val="0"/>
              </a:spcAft>
              <a:buSzPts val="1800"/>
              <a:buNone/>
            </a:pPr>
            <a:r>
              <a:rPr lang="en"/>
              <a:t>T02 - description should be less or equal to 250 characters</a:t>
            </a:r>
            <a:endParaRPr/>
          </a:p>
          <a:p>
            <a:pPr marL="0" lvl="0" indent="0" algn="l" rtl="0">
              <a:lnSpc>
                <a:spcPct val="115000"/>
              </a:lnSpc>
              <a:spcBef>
                <a:spcPts val="1600"/>
              </a:spcBef>
              <a:spcAft>
                <a:spcPts val="0"/>
              </a:spcAft>
              <a:buSzPts val="1800"/>
              <a:buNone/>
            </a:pPr>
            <a:r>
              <a:rPr lang="en"/>
              <a:t>T03 - date can not be null</a:t>
            </a:r>
            <a:endParaRPr/>
          </a:p>
          <a:p>
            <a:pPr marL="0" lvl="0" indent="0" algn="l" rtl="0">
              <a:lnSpc>
                <a:spcPct val="115000"/>
              </a:lnSpc>
              <a:spcBef>
                <a:spcPts val="1600"/>
              </a:spcBef>
              <a:spcAft>
                <a:spcPts val="0"/>
              </a:spcAft>
              <a:buSzPts val="1800"/>
              <a:buNone/>
            </a:pPr>
            <a:r>
              <a:rPr lang="en"/>
              <a:t>T04 - date can not be a future </a:t>
            </a:r>
            <a:endParaRPr/>
          </a:p>
          <a:p>
            <a:pPr marL="0" lvl="0" indent="0" algn="l" rtl="0">
              <a:lnSpc>
                <a:spcPct val="115000"/>
              </a:lnSpc>
              <a:spcBef>
                <a:spcPts val="1600"/>
              </a:spcBef>
              <a:spcAft>
                <a:spcPts val="1600"/>
              </a:spcAft>
              <a:buSzPts val="1800"/>
              <a:buNone/>
            </a:pPr>
            <a:r>
              <a:rPr lang="en"/>
              <a:t>T05 - environment can not be null</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Technical - update</a:t>
            </a:r>
            <a:endParaRPr/>
          </a:p>
        </p:txBody>
      </p:sp>
      <p:sp>
        <p:nvSpPr>
          <p:cNvPr id="133" name="Google Shape;133;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T06 - name can not be null</a:t>
            </a:r>
            <a:endParaRPr/>
          </a:p>
          <a:p>
            <a:pPr marL="0" lvl="0" indent="0" algn="l" rtl="0">
              <a:lnSpc>
                <a:spcPct val="115000"/>
              </a:lnSpc>
              <a:spcBef>
                <a:spcPts val="1600"/>
              </a:spcBef>
              <a:spcAft>
                <a:spcPts val="0"/>
              </a:spcAft>
              <a:buSzPts val="1800"/>
              <a:buNone/>
            </a:pPr>
            <a:r>
              <a:rPr lang="en"/>
              <a:t>T07 - description should be less or equal to 250 characters</a:t>
            </a:r>
            <a:endParaRPr/>
          </a:p>
          <a:p>
            <a:pPr marL="0" lvl="0" indent="0" algn="l" rtl="0">
              <a:lnSpc>
                <a:spcPct val="115000"/>
              </a:lnSpc>
              <a:spcBef>
                <a:spcPts val="1600"/>
              </a:spcBef>
              <a:spcAft>
                <a:spcPts val="0"/>
              </a:spcAft>
              <a:buSzPts val="1800"/>
              <a:buNone/>
            </a:pPr>
            <a:r>
              <a:rPr lang="en"/>
              <a:t>T08 - date can not be null</a:t>
            </a:r>
            <a:endParaRPr/>
          </a:p>
          <a:p>
            <a:pPr marL="0" lvl="0" indent="0" algn="l" rtl="0">
              <a:lnSpc>
                <a:spcPct val="115000"/>
              </a:lnSpc>
              <a:spcBef>
                <a:spcPts val="1600"/>
              </a:spcBef>
              <a:spcAft>
                <a:spcPts val="0"/>
              </a:spcAft>
              <a:buSzPts val="1800"/>
              <a:buNone/>
            </a:pPr>
            <a:r>
              <a:rPr lang="en"/>
              <a:t>T09 - date can not be a future </a:t>
            </a:r>
            <a:endParaRPr/>
          </a:p>
          <a:p>
            <a:pPr marL="0" lvl="0" indent="0" algn="l" rtl="0">
              <a:lnSpc>
                <a:spcPct val="115000"/>
              </a:lnSpc>
              <a:spcBef>
                <a:spcPts val="1600"/>
              </a:spcBef>
              <a:spcAft>
                <a:spcPts val="1600"/>
              </a:spcAft>
              <a:buClr>
                <a:schemeClr val="dk1"/>
              </a:buClr>
              <a:buSzPts val="1100"/>
              <a:buFont typeface="Arial"/>
              <a:buNone/>
            </a:pPr>
            <a:r>
              <a:rPr lang="en"/>
              <a:t>T10 - environment can not be null</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Functional Requirement </a:t>
            </a:r>
            <a:endParaRPr/>
          </a:p>
        </p:txBody>
      </p:sp>
      <p:sp>
        <p:nvSpPr>
          <p:cNvPr id="139" name="Google Shape;139;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2800">
                <a:solidFill>
                  <a:schemeClr val="dk1"/>
                </a:solidFill>
              </a:rPr>
              <a:t>Insert new installation</a:t>
            </a:r>
            <a:endParaRPr/>
          </a:p>
          <a:p>
            <a:pPr marL="0" lvl="0" indent="457200" algn="l" rtl="0">
              <a:lnSpc>
                <a:spcPct val="115000"/>
              </a:lnSpc>
              <a:spcBef>
                <a:spcPts val="0"/>
              </a:spcBef>
              <a:spcAft>
                <a:spcPts val="0"/>
              </a:spcAft>
              <a:buSzPts val="1800"/>
              <a:buNone/>
            </a:pPr>
            <a:r>
              <a:rPr lang="en"/>
              <a:t>F01 -  Allow the insertion of a new installation in the database.</a:t>
            </a:r>
            <a:endParaRPr/>
          </a:p>
          <a:p>
            <a:pPr marL="0" lvl="0" indent="0" algn="l" rtl="0">
              <a:lnSpc>
                <a:spcPct val="100000"/>
              </a:lnSpc>
              <a:spcBef>
                <a:spcPts val="1600"/>
              </a:spcBef>
              <a:spcAft>
                <a:spcPts val="0"/>
              </a:spcAft>
              <a:buSzPts val="1800"/>
              <a:buNone/>
            </a:pPr>
            <a:r>
              <a:rPr lang="en" sz="2800"/>
              <a:t>Update installation </a:t>
            </a:r>
            <a:endParaRPr sz="2800"/>
          </a:p>
          <a:p>
            <a:pPr marL="0" lvl="0" indent="0" algn="l" rtl="0">
              <a:lnSpc>
                <a:spcPct val="100000"/>
              </a:lnSpc>
              <a:spcBef>
                <a:spcPts val="0"/>
              </a:spcBef>
              <a:spcAft>
                <a:spcPts val="0"/>
              </a:spcAft>
              <a:buSzPts val="1800"/>
              <a:buNone/>
            </a:pPr>
            <a:r>
              <a:rPr lang="en"/>
              <a:t>	F02 - Allow the update of an installation</a:t>
            </a:r>
            <a:endParaRPr/>
          </a:p>
          <a:p>
            <a:pPr marL="0" lvl="0" indent="457200" algn="l" rtl="0">
              <a:lnSpc>
                <a:spcPct val="100000"/>
              </a:lnSpc>
              <a:spcBef>
                <a:spcPts val="0"/>
              </a:spcBef>
              <a:spcAft>
                <a:spcPts val="0"/>
              </a:spcAft>
              <a:buSzPts val="1800"/>
              <a:buNone/>
            </a:pPr>
            <a:r>
              <a:rPr lang="en"/>
              <a:t>F03 - The installation must exist </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 sz="2800"/>
              <a:t>List of installation</a:t>
            </a:r>
            <a:endParaRPr sz="2800"/>
          </a:p>
          <a:p>
            <a:pPr marL="0" lvl="0" indent="457200" algn="l" rtl="0">
              <a:lnSpc>
                <a:spcPct val="100000"/>
              </a:lnSpc>
              <a:spcBef>
                <a:spcPts val="0"/>
              </a:spcBef>
              <a:spcAft>
                <a:spcPts val="0"/>
              </a:spcAft>
              <a:buSzPts val="1800"/>
              <a:buNone/>
            </a:pPr>
            <a:r>
              <a:rPr lang="en"/>
              <a:t>F04 - Will display all the installation in the database</a:t>
            </a:r>
            <a:endParaRPr/>
          </a:p>
          <a:p>
            <a:pPr marL="0" lvl="0" indent="457200" algn="l" rtl="0">
              <a:lnSpc>
                <a:spcPct val="100000"/>
              </a:lnSpc>
              <a:spcBef>
                <a:spcPts val="0"/>
              </a:spcBef>
              <a:spcAft>
                <a:spcPts val="0"/>
              </a:spcAft>
              <a:buSzPts val="1800"/>
              <a:buNone/>
            </a:pPr>
            <a:r>
              <a:rPr lang="en"/>
              <a:t>F05 - Will allow the update of an installation</a:t>
            </a:r>
            <a:endParaRPr/>
          </a:p>
          <a:p>
            <a:pPr marL="0" lvl="0" indent="0" algn="l" rtl="0">
              <a:lnSpc>
                <a:spcPct val="115000"/>
              </a:lnSpc>
              <a:spcBef>
                <a:spcPts val="0"/>
              </a:spcBef>
              <a:spcAft>
                <a:spcPts val="1600"/>
              </a:spcAft>
              <a:buSzPts val="1800"/>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Description </a:t>
            </a:r>
            <a:endParaRPr/>
          </a:p>
        </p:txBody>
      </p:sp>
      <p:sp>
        <p:nvSpPr>
          <p:cNvPr id="61" name="Google Shape;6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This application will be use for testing purposes only. It will allow you to input the basics information regarding an installation. Later on the new installation will be updated if needed.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271900" y="4914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System Requirements</a:t>
            </a:r>
            <a:endParaRPr/>
          </a:p>
        </p:txBody>
      </p:sp>
      <p:sp>
        <p:nvSpPr>
          <p:cNvPr id="67" name="Google Shape;6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In order to use the website you will need </a:t>
            </a:r>
            <a:endParaRPr/>
          </a:p>
          <a:p>
            <a:pPr marL="457200" lvl="0" indent="-342900" algn="l" rtl="0">
              <a:lnSpc>
                <a:spcPct val="115000"/>
              </a:lnSpc>
              <a:spcBef>
                <a:spcPts val="1600"/>
              </a:spcBef>
              <a:spcAft>
                <a:spcPts val="0"/>
              </a:spcAft>
              <a:buSzPts val="1800"/>
              <a:buChar char="-"/>
            </a:pPr>
            <a:r>
              <a:rPr lang="en"/>
              <a:t>A computer ( laptop or desktop) </a:t>
            </a:r>
            <a:endParaRPr/>
          </a:p>
          <a:p>
            <a:pPr marL="457200" lvl="0" indent="-342900" algn="l" rtl="0">
              <a:lnSpc>
                <a:spcPct val="115000"/>
              </a:lnSpc>
              <a:spcBef>
                <a:spcPts val="0"/>
              </a:spcBef>
              <a:spcAft>
                <a:spcPts val="0"/>
              </a:spcAft>
              <a:buSzPts val="1800"/>
              <a:buChar char="-"/>
            </a:pPr>
            <a:r>
              <a:rPr lang="en"/>
              <a:t>Internet Explorer</a:t>
            </a:r>
            <a:endParaRPr/>
          </a:p>
          <a:p>
            <a:pPr marL="457200" lvl="0" indent="-342900" algn="l" rtl="0">
              <a:lnSpc>
                <a:spcPct val="115000"/>
              </a:lnSpc>
              <a:spcBef>
                <a:spcPts val="0"/>
              </a:spcBef>
              <a:spcAft>
                <a:spcPts val="0"/>
              </a:spcAft>
              <a:buSzPts val="1800"/>
              <a:buChar char="-"/>
            </a:pPr>
            <a:r>
              <a:rPr lang="en"/>
              <a:t>A Web Browser (Internet Explorer, Firefox, Google Chrome, Safari, … )</a:t>
            </a:r>
            <a:endParaRPr/>
          </a:p>
          <a:p>
            <a:pPr marL="457200" lvl="0" indent="-342900" algn="l" rtl="0">
              <a:lnSpc>
                <a:spcPct val="115000"/>
              </a:lnSpc>
              <a:spcBef>
                <a:spcPts val="0"/>
              </a:spcBef>
              <a:spcAft>
                <a:spcPts val="0"/>
              </a:spcAft>
              <a:buSzPts val="1800"/>
              <a:buChar char="-"/>
            </a:pPr>
            <a:r>
              <a:rPr lang="en"/>
              <a:t>A web server </a:t>
            </a:r>
            <a:endParaRPr/>
          </a:p>
          <a:p>
            <a:pPr marL="914400" lvl="1" indent="-342900" algn="l" rtl="0">
              <a:lnSpc>
                <a:spcPct val="115000"/>
              </a:lnSpc>
              <a:spcBef>
                <a:spcPts val="0"/>
              </a:spcBef>
              <a:spcAft>
                <a:spcPts val="0"/>
              </a:spcAft>
              <a:buSzPts val="1800"/>
              <a:buChar char="-"/>
            </a:pPr>
            <a:r>
              <a:rPr lang="en" sz="1800"/>
              <a:t>Php</a:t>
            </a:r>
            <a:endParaRPr sz="1800"/>
          </a:p>
          <a:p>
            <a:pPr marL="914400" lvl="1" indent="-342900" algn="l" rtl="0">
              <a:lnSpc>
                <a:spcPct val="115000"/>
              </a:lnSpc>
              <a:spcBef>
                <a:spcPts val="0"/>
              </a:spcBef>
              <a:spcAft>
                <a:spcPts val="0"/>
              </a:spcAft>
              <a:buSzPts val="1800"/>
              <a:buChar char="-"/>
            </a:pPr>
            <a:r>
              <a:rPr lang="en" sz="1800"/>
              <a:t>MySQL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Pages</a:t>
            </a:r>
            <a:endParaRPr/>
          </a:p>
        </p:txBody>
      </p:sp>
      <p:sp>
        <p:nvSpPr>
          <p:cNvPr id="73" name="Google Shape;73;p4"/>
          <p:cNvSpPr txBox="1">
            <a:spLocks noGrp="1"/>
          </p:cNvSpPr>
          <p:nvPr>
            <p:ph type="body" idx="1"/>
          </p:nvPr>
        </p:nvSpPr>
        <p:spPr>
          <a:xfrm>
            <a:off x="311700" y="126400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Main Page</a:t>
            </a:r>
            <a:endParaRPr/>
          </a:p>
          <a:p>
            <a:pPr marL="457200" lvl="0" indent="-342900" algn="l" rtl="0">
              <a:lnSpc>
                <a:spcPct val="115000"/>
              </a:lnSpc>
              <a:spcBef>
                <a:spcPts val="0"/>
              </a:spcBef>
              <a:spcAft>
                <a:spcPts val="0"/>
              </a:spcAft>
              <a:buSzPts val="1800"/>
              <a:buChar char="-"/>
            </a:pPr>
            <a:r>
              <a:rPr lang="en"/>
              <a:t>New installation </a:t>
            </a:r>
            <a:endParaRPr/>
          </a:p>
          <a:p>
            <a:pPr marL="457200" lvl="0" indent="-342900" algn="l" rtl="0">
              <a:lnSpc>
                <a:spcPct val="115000"/>
              </a:lnSpc>
              <a:spcBef>
                <a:spcPts val="0"/>
              </a:spcBef>
              <a:spcAft>
                <a:spcPts val="0"/>
              </a:spcAft>
              <a:buSzPts val="1800"/>
              <a:buChar char="-"/>
            </a:pPr>
            <a:r>
              <a:rPr lang="en"/>
              <a:t>Update installation</a:t>
            </a:r>
            <a:endParaRPr/>
          </a:p>
          <a:p>
            <a:pPr marL="457200" lvl="0" indent="-342900" algn="l" rtl="0">
              <a:lnSpc>
                <a:spcPct val="115000"/>
              </a:lnSpc>
              <a:spcBef>
                <a:spcPts val="0"/>
              </a:spcBef>
              <a:spcAft>
                <a:spcPts val="0"/>
              </a:spcAft>
              <a:buSzPts val="1800"/>
              <a:buChar char="-"/>
            </a:pPr>
            <a:r>
              <a:rPr lang="en"/>
              <a:t>Insert information</a:t>
            </a:r>
            <a:endParaRPr/>
          </a:p>
          <a:p>
            <a:pPr marL="457200" lvl="0" indent="-342900" algn="l" rtl="0">
              <a:lnSpc>
                <a:spcPct val="115000"/>
              </a:lnSpc>
              <a:spcBef>
                <a:spcPts val="0"/>
              </a:spcBef>
              <a:spcAft>
                <a:spcPts val="0"/>
              </a:spcAft>
              <a:buSzPts val="1800"/>
              <a:buChar char="-"/>
            </a:pPr>
            <a:r>
              <a:rPr lang="en"/>
              <a:t>Update information </a:t>
            </a:r>
            <a:endParaRPr/>
          </a:p>
          <a:p>
            <a:pPr marL="457200" lvl="0" indent="-342900" algn="l" rtl="0">
              <a:lnSpc>
                <a:spcPct val="115000"/>
              </a:lnSpc>
              <a:spcBef>
                <a:spcPts val="0"/>
              </a:spcBef>
              <a:spcAft>
                <a:spcPts val="0"/>
              </a:spcAft>
              <a:buSzPts val="1800"/>
              <a:buChar char="-"/>
            </a:pPr>
            <a:r>
              <a:rPr lang="en"/>
              <a:t>Display list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157575"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The navigation menu bar </a:t>
            </a:r>
            <a:endParaRPr/>
          </a:p>
        </p:txBody>
      </p:sp>
      <p:sp>
        <p:nvSpPr>
          <p:cNvPr id="79" name="Google Shape;79;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In the navigation bar, you will have those three differents link</a:t>
            </a:r>
            <a:endParaRPr/>
          </a:p>
          <a:p>
            <a:pPr marL="457200" lvl="0" indent="-342900" algn="l" rtl="0">
              <a:lnSpc>
                <a:spcPct val="115000"/>
              </a:lnSpc>
              <a:spcBef>
                <a:spcPts val="1600"/>
              </a:spcBef>
              <a:spcAft>
                <a:spcPts val="0"/>
              </a:spcAft>
              <a:buSzPts val="1800"/>
              <a:buChar char="-"/>
            </a:pPr>
            <a:r>
              <a:rPr lang="en"/>
              <a:t>Home : will send you to the main page</a:t>
            </a:r>
            <a:endParaRPr/>
          </a:p>
          <a:p>
            <a:pPr marL="457200" lvl="0" indent="-342900" algn="l" rtl="0">
              <a:lnSpc>
                <a:spcPct val="115000"/>
              </a:lnSpc>
              <a:spcBef>
                <a:spcPts val="0"/>
              </a:spcBef>
              <a:spcAft>
                <a:spcPts val="0"/>
              </a:spcAft>
              <a:buSzPts val="1800"/>
              <a:buChar char="-"/>
            </a:pPr>
            <a:r>
              <a:rPr lang="en"/>
              <a:t>Enter new  Installation : will send you to the page to enter the information for the new installation</a:t>
            </a:r>
            <a:endParaRPr/>
          </a:p>
          <a:p>
            <a:pPr marL="457200" lvl="0" indent="-342900" algn="l" rtl="0">
              <a:lnSpc>
                <a:spcPct val="115000"/>
              </a:lnSpc>
              <a:spcBef>
                <a:spcPts val="0"/>
              </a:spcBef>
              <a:spcAft>
                <a:spcPts val="0"/>
              </a:spcAft>
              <a:buSzPts val="1800"/>
              <a:buChar char="-"/>
            </a:pPr>
            <a:r>
              <a:rPr lang="en"/>
              <a:t>List of installation : will display all the installation that have been enter in the system</a:t>
            </a:r>
            <a:endParaRPr/>
          </a:p>
          <a:p>
            <a:pPr marL="0" lvl="0" indent="0" algn="l" rtl="0">
              <a:lnSpc>
                <a:spcPct val="115000"/>
              </a:lnSpc>
              <a:spcBef>
                <a:spcPts val="1600"/>
              </a:spcBef>
              <a:spcAft>
                <a:spcPts val="0"/>
              </a:spcAft>
              <a:buSzPts val="1800"/>
              <a:buNone/>
            </a:pPr>
            <a:r>
              <a:rPr lang="en"/>
              <a:t>The navigation bar will be display in all pages and provides the same information each time</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Home - Page</a:t>
            </a:r>
            <a:endParaRPr/>
          </a:p>
        </p:txBody>
      </p:sp>
      <p:sp>
        <p:nvSpPr>
          <p:cNvPr id="85" name="Google Shape;85;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 This page is the main page</a:t>
            </a:r>
            <a:endParaRPr/>
          </a:p>
          <a:p>
            <a:pPr marL="0" lvl="0" indent="0" algn="l" rtl="0">
              <a:lnSpc>
                <a:spcPct val="115000"/>
              </a:lnSpc>
              <a:spcBef>
                <a:spcPts val="1600"/>
              </a:spcBef>
              <a:spcAft>
                <a:spcPts val="0"/>
              </a:spcAft>
              <a:buSzPts val="1800"/>
              <a:buNone/>
            </a:pPr>
            <a:r>
              <a:rPr lang="en"/>
              <a:t>You will have a short description of the website and the link of two the three functionalities  that are available for this web application </a:t>
            </a:r>
            <a:endParaRPr/>
          </a:p>
          <a:p>
            <a:pPr marL="0" lvl="0" indent="0" algn="l" rtl="0">
              <a:lnSpc>
                <a:spcPct val="115000"/>
              </a:lnSpc>
              <a:spcBef>
                <a:spcPts val="1600"/>
              </a:spcBef>
              <a:spcAft>
                <a:spcPts val="0"/>
              </a:spcAft>
              <a:buSzPts val="1800"/>
              <a:buNone/>
            </a:pPr>
            <a:r>
              <a:rPr lang="en"/>
              <a:t> There are : </a:t>
            </a:r>
            <a:endParaRPr/>
          </a:p>
          <a:p>
            <a:pPr marL="457200" marR="139700" lvl="0" indent="-342900" algn="l" rtl="0">
              <a:lnSpc>
                <a:spcPct val="115000"/>
              </a:lnSpc>
              <a:spcBef>
                <a:spcPts val="1600"/>
              </a:spcBef>
              <a:spcAft>
                <a:spcPts val="0"/>
              </a:spcAft>
              <a:buClr>
                <a:srgbClr val="212529"/>
              </a:buClr>
              <a:buSzPts val="1800"/>
              <a:buChar char="-"/>
            </a:pPr>
            <a:r>
              <a:rPr lang="en"/>
              <a:t>List of installation</a:t>
            </a:r>
            <a:r>
              <a:rPr lang="en">
                <a:solidFill>
                  <a:srgbClr val="212529"/>
                </a:solidFill>
              </a:rPr>
              <a:t> : Will allow you to display all the installation enter in the system</a:t>
            </a:r>
            <a:endParaRPr>
              <a:solidFill>
                <a:srgbClr val="212529"/>
              </a:solidFill>
            </a:endParaRPr>
          </a:p>
          <a:p>
            <a:pPr marL="457200" marR="139700" lvl="0" indent="-342900" algn="l" rtl="0">
              <a:lnSpc>
                <a:spcPct val="115000"/>
              </a:lnSpc>
              <a:spcBef>
                <a:spcPts val="0"/>
              </a:spcBef>
              <a:spcAft>
                <a:spcPts val="0"/>
              </a:spcAft>
              <a:buClr>
                <a:srgbClr val="212529"/>
              </a:buClr>
              <a:buSzPts val="1800"/>
              <a:buChar char="-"/>
            </a:pPr>
            <a:r>
              <a:rPr lang="en">
                <a:solidFill>
                  <a:srgbClr val="212529"/>
                </a:solidFill>
              </a:rPr>
              <a:t>Enter new installation : Use this page to add information about any new installation that you need to do</a:t>
            </a:r>
            <a:endParaRPr/>
          </a:p>
          <a:p>
            <a:pPr marL="0" lvl="0" indent="0" algn="l" rtl="0">
              <a:lnSpc>
                <a:spcPct val="115000"/>
              </a:lnSpc>
              <a:spcBef>
                <a:spcPts val="1200"/>
              </a:spcBef>
              <a:spcAft>
                <a:spcPts val="160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 The List of installation - Page</a:t>
            </a:r>
            <a:endParaRPr/>
          </a:p>
        </p:txBody>
      </p:sp>
      <p:sp>
        <p:nvSpPr>
          <p:cNvPr id="91" name="Google Shape;91;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This page  will display a few information about all the installation that have been enter in the database of your system. </a:t>
            </a:r>
            <a:endParaRPr/>
          </a:p>
          <a:p>
            <a:pPr marL="0" lvl="0" indent="0" algn="l" rtl="0">
              <a:lnSpc>
                <a:spcPct val="115000"/>
              </a:lnSpc>
              <a:spcBef>
                <a:spcPts val="1600"/>
              </a:spcBef>
              <a:spcAft>
                <a:spcPts val="0"/>
              </a:spcAft>
              <a:buSzPts val="1800"/>
              <a:buNone/>
            </a:pPr>
            <a:r>
              <a:rPr lang="en"/>
              <a:t>The information that will be display are : the name and description of the application install, the date of the installation and the last one will be the update option.</a:t>
            </a:r>
            <a:endParaRPr/>
          </a:p>
          <a:p>
            <a:pPr marL="0" lvl="0" indent="0" algn="l" rtl="0">
              <a:lnSpc>
                <a:spcPct val="115000"/>
              </a:lnSpc>
              <a:spcBef>
                <a:spcPts val="1600"/>
              </a:spcBef>
              <a:spcAft>
                <a:spcPts val="1600"/>
              </a:spcAft>
              <a:buSzPts val="1800"/>
              <a:buNone/>
            </a:pPr>
            <a:r>
              <a:rPr lang="en"/>
              <a:t>The button will send you on a  new page were you will be able to update the software information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Enter new Installation - Page</a:t>
            </a:r>
            <a:endParaRPr/>
          </a:p>
        </p:txBody>
      </p:sp>
      <p:sp>
        <p:nvSpPr>
          <p:cNvPr id="97" name="Google Shape;97;p8"/>
          <p:cNvSpPr txBox="1">
            <a:spLocks noGrp="1"/>
          </p:cNvSpPr>
          <p:nvPr>
            <p:ph type="body" idx="1"/>
          </p:nvPr>
        </p:nvSpPr>
        <p:spPr>
          <a:xfrm>
            <a:off x="311700" y="1183000"/>
            <a:ext cx="8520600" cy="34164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SzPts val="1800"/>
              <a:buNone/>
            </a:pPr>
            <a:r>
              <a:rPr lang="en"/>
              <a:t>You will enter all the information that you need have for the new installation such as </a:t>
            </a:r>
            <a:endParaRPr/>
          </a:p>
          <a:p>
            <a:pPr marL="457200" lvl="0" indent="-342900" algn="l" rtl="0">
              <a:lnSpc>
                <a:spcPct val="115000"/>
              </a:lnSpc>
              <a:spcBef>
                <a:spcPts val="1600"/>
              </a:spcBef>
              <a:spcAft>
                <a:spcPts val="0"/>
              </a:spcAft>
              <a:buSzPts val="1800"/>
              <a:buChar char="-"/>
            </a:pPr>
            <a:r>
              <a:rPr lang="en"/>
              <a:t>name </a:t>
            </a:r>
            <a:endParaRPr/>
          </a:p>
          <a:p>
            <a:pPr marL="457200" lvl="0" indent="-342900" algn="l" rtl="0">
              <a:lnSpc>
                <a:spcPct val="115000"/>
              </a:lnSpc>
              <a:spcBef>
                <a:spcPts val="0"/>
              </a:spcBef>
              <a:spcAft>
                <a:spcPts val="0"/>
              </a:spcAft>
              <a:buSzPts val="1800"/>
              <a:buChar char="-"/>
            </a:pPr>
            <a:r>
              <a:rPr lang="en"/>
              <a:t>description the installation </a:t>
            </a:r>
            <a:endParaRPr/>
          </a:p>
          <a:p>
            <a:pPr marL="457200" lvl="0" indent="-342900" algn="l" rtl="0">
              <a:lnSpc>
                <a:spcPct val="115000"/>
              </a:lnSpc>
              <a:spcBef>
                <a:spcPts val="0"/>
              </a:spcBef>
              <a:spcAft>
                <a:spcPts val="0"/>
              </a:spcAft>
              <a:buSzPts val="1800"/>
              <a:buChar char="-"/>
            </a:pPr>
            <a:r>
              <a:rPr lang="en"/>
              <a:t>date </a:t>
            </a:r>
            <a:endParaRPr/>
          </a:p>
          <a:p>
            <a:pPr>
              <a:buChar char="-"/>
            </a:pPr>
            <a:r>
              <a:rPr lang="en"/>
              <a:t>environment </a:t>
            </a:r>
            <a:endParaRPr/>
          </a:p>
          <a:p>
            <a:pPr marL="457200" lvl="0" indent="-342900" algn="l" rtl="0">
              <a:lnSpc>
                <a:spcPct val="115000"/>
              </a:lnSpc>
              <a:spcBef>
                <a:spcPts val="0"/>
              </a:spcBef>
              <a:spcAft>
                <a:spcPts val="0"/>
              </a:spcAft>
              <a:buSzPts val="1800"/>
              <a:buChar char="-"/>
            </a:pPr>
            <a:r>
              <a:rPr lang="en"/>
              <a:t>the flow of the  installation. </a:t>
            </a:r>
            <a:endParaRPr/>
          </a:p>
          <a:p>
            <a:pPr marL="1371600" lvl="1" indent="-317500" algn="l" rtl="0">
              <a:lnSpc>
                <a:spcPct val="115000"/>
              </a:lnSpc>
              <a:spcBef>
                <a:spcPts val="0"/>
              </a:spcBef>
              <a:spcAft>
                <a:spcPts val="0"/>
              </a:spcAft>
              <a:buSzPts val="1400"/>
              <a:buChar char="-"/>
            </a:pPr>
            <a:r>
              <a:rPr lang="en"/>
              <a:t>Start</a:t>
            </a:r>
            <a:endParaRPr/>
          </a:p>
          <a:p>
            <a:pPr marL="1371600" lvl="1" indent="-317500" algn="l" rtl="0">
              <a:lnSpc>
                <a:spcPct val="115000"/>
              </a:lnSpc>
              <a:spcBef>
                <a:spcPts val="0"/>
              </a:spcBef>
              <a:spcAft>
                <a:spcPts val="0"/>
              </a:spcAft>
              <a:buSzPts val="1400"/>
              <a:buChar char="-"/>
            </a:pPr>
            <a:r>
              <a:rPr lang="en"/>
              <a:t>In progress</a:t>
            </a:r>
            <a:endParaRPr/>
          </a:p>
          <a:p>
            <a:pPr marL="1371600" lvl="1" indent="-317500" algn="l" rtl="0">
              <a:lnSpc>
                <a:spcPct val="115000"/>
              </a:lnSpc>
              <a:spcBef>
                <a:spcPts val="0"/>
              </a:spcBef>
              <a:spcAft>
                <a:spcPts val="0"/>
              </a:spcAft>
              <a:buSzPts val="1400"/>
              <a:buChar char="-"/>
            </a:pPr>
            <a:r>
              <a:rPr lang="en"/>
              <a:t>Finish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Update Installation - Page</a:t>
            </a:r>
            <a:endParaRPr/>
          </a:p>
        </p:txBody>
      </p:sp>
      <p:sp>
        <p:nvSpPr>
          <p:cNvPr id="103" name="Google Shape;103;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
              <a:t>You will update all the information that you need have for the new installation such as </a:t>
            </a:r>
            <a:endParaRPr/>
          </a:p>
          <a:p>
            <a:pPr marL="457200" lvl="0" indent="-342900" algn="l" rtl="0">
              <a:lnSpc>
                <a:spcPct val="115000"/>
              </a:lnSpc>
              <a:spcBef>
                <a:spcPts val="1600"/>
              </a:spcBef>
              <a:spcAft>
                <a:spcPts val="0"/>
              </a:spcAft>
              <a:buSzPts val="1800"/>
              <a:buChar char="-"/>
            </a:pPr>
            <a:r>
              <a:rPr lang="en"/>
              <a:t>name </a:t>
            </a:r>
            <a:endParaRPr/>
          </a:p>
          <a:p>
            <a:pPr marL="457200" lvl="0" indent="-342900" algn="l" rtl="0">
              <a:lnSpc>
                <a:spcPct val="115000"/>
              </a:lnSpc>
              <a:spcBef>
                <a:spcPts val="0"/>
              </a:spcBef>
              <a:spcAft>
                <a:spcPts val="0"/>
              </a:spcAft>
              <a:buSzPts val="1800"/>
              <a:buChar char="-"/>
            </a:pPr>
            <a:r>
              <a:rPr lang="en"/>
              <a:t>description the installation </a:t>
            </a:r>
            <a:endParaRPr/>
          </a:p>
          <a:p>
            <a:pPr marL="457200" lvl="0" indent="-342900" algn="l" rtl="0">
              <a:lnSpc>
                <a:spcPct val="115000"/>
              </a:lnSpc>
              <a:spcBef>
                <a:spcPts val="0"/>
              </a:spcBef>
              <a:spcAft>
                <a:spcPts val="0"/>
              </a:spcAft>
              <a:buSzPts val="1800"/>
              <a:buChar char="-"/>
            </a:pPr>
            <a:r>
              <a:rPr lang="en"/>
              <a:t>date </a:t>
            </a:r>
            <a:endParaRPr/>
          </a:p>
          <a:p>
            <a:pPr marL="457200" lvl="0" indent="-342900" algn="l" rtl="0">
              <a:lnSpc>
                <a:spcPct val="115000"/>
              </a:lnSpc>
              <a:spcBef>
                <a:spcPts val="0"/>
              </a:spcBef>
              <a:spcAft>
                <a:spcPts val="0"/>
              </a:spcAft>
              <a:buSzPts val="1800"/>
              <a:buChar char="-"/>
            </a:pPr>
            <a:r>
              <a:rPr lang="en"/>
              <a:t> environment </a:t>
            </a:r>
            <a:endParaRPr/>
          </a:p>
          <a:p>
            <a:pPr marL="457200" lvl="0" indent="-342900" algn="l" rtl="0">
              <a:lnSpc>
                <a:spcPct val="115000"/>
              </a:lnSpc>
              <a:spcBef>
                <a:spcPts val="0"/>
              </a:spcBef>
              <a:spcAft>
                <a:spcPts val="0"/>
              </a:spcAft>
              <a:buSzPts val="1800"/>
              <a:buChar char="-"/>
            </a:pPr>
            <a:r>
              <a:rPr lang="en"/>
              <a:t>the flow of the  installation. </a:t>
            </a:r>
            <a:endParaRPr/>
          </a:p>
          <a:p>
            <a:pPr marL="1371600" lvl="1" indent="-317500" algn="l" rtl="0">
              <a:lnSpc>
                <a:spcPct val="115000"/>
              </a:lnSpc>
              <a:spcBef>
                <a:spcPts val="0"/>
              </a:spcBef>
              <a:spcAft>
                <a:spcPts val="0"/>
              </a:spcAft>
              <a:buSzPts val="1400"/>
              <a:buChar char="-"/>
            </a:pPr>
            <a:r>
              <a:rPr lang="en"/>
              <a:t>Start</a:t>
            </a:r>
            <a:endParaRPr/>
          </a:p>
          <a:p>
            <a:pPr marL="1371600" lvl="1" indent="-317500" algn="l" rtl="0">
              <a:lnSpc>
                <a:spcPct val="115000"/>
              </a:lnSpc>
              <a:spcBef>
                <a:spcPts val="0"/>
              </a:spcBef>
              <a:spcAft>
                <a:spcPts val="0"/>
              </a:spcAft>
              <a:buSzPts val="1400"/>
              <a:buChar char="-"/>
            </a:pPr>
            <a:r>
              <a:rPr lang="en"/>
              <a:t>In progress</a:t>
            </a:r>
            <a:endParaRPr/>
          </a:p>
          <a:p>
            <a:pPr marL="1371600" lvl="1" indent="-317500" algn="l" rtl="0">
              <a:lnSpc>
                <a:spcPct val="115000"/>
              </a:lnSpc>
              <a:spcBef>
                <a:spcPts val="0"/>
              </a:spcBef>
              <a:spcAft>
                <a:spcPts val="0"/>
              </a:spcAft>
              <a:buSzPts val="1400"/>
              <a:buChar char="-"/>
            </a:pPr>
            <a:r>
              <a:rPr lang="en"/>
              <a:t>Finish </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Testing Web Application </vt:lpstr>
      <vt:lpstr>Description </vt:lpstr>
      <vt:lpstr>System Requirements</vt:lpstr>
      <vt:lpstr>Pages</vt:lpstr>
      <vt:lpstr>The navigation menu bar </vt:lpstr>
      <vt:lpstr>Home - Page</vt:lpstr>
      <vt:lpstr> The List of installation - Page</vt:lpstr>
      <vt:lpstr>Enter new Installation - Page</vt:lpstr>
      <vt:lpstr>Update Installation - Page</vt:lpstr>
      <vt:lpstr>Process Update  - Page</vt:lpstr>
      <vt:lpstr>Process installation - Page</vt:lpstr>
      <vt:lpstr>Requirements </vt:lpstr>
      <vt:lpstr>Technical - insert new installation</vt:lpstr>
      <vt:lpstr>Technical - update</vt:lpstr>
      <vt:lpstr>Functional Requirement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Web Application </dc:title>
  <cp:revision>1</cp:revision>
  <dcterms:modified xsi:type="dcterms:W3CDTF">2022-06-30T13:30:11Z</dcterms:modified>
</cp:coreProperties>
</file>