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Caveat"/>
      <p:regular r:id="rId18"/>
      <p:bold r:id="rId19"/>
    </p:embeddedFont>
    <p:embeddedFont>
      <p:font typeface="Tenor Sans"/>
      <p:regular r:id="rId20"/>
    </p:embeddedFont>
    <p:embeddedFont>
      <p:font typeface="Nunito"/>
      <p:regular r:id="rId21"/>
      <p:bold r:id="rId22"/>
      <p:italic r:id="rId23"/>
      <p:boldItalic r:id="rId24"/>
    </p:embeddedFont>
    <p:embeddedFont>
      <p:font typeface="Bebas Neue"/>
      <p:regular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enorSans-regular.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regular.fntdata"/><Relationship Id="rId25" Type="http://schemas.openxmlformats.org/officeDocument/2006/relationships/font" Target="fonts/BebasNeue-regular.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Caveat-bold.fntdata"/><Relationship Id="rId18" Type="http://schemas.openxmlformats.org/officeDocument/2006/relationships/font" Target="fonts/Cave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2f5b6d09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2f5b6d09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5063783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5063783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900">
                <a:solidFill>
                  <a:srgbClr val="212121"/>
                </a:solidFill>
                <a:latin typeface="Nunito"/>
                <a:ea typeface="Nunito"/>
                <a:cs typeface="Nunito"/>
                <a:sym typeface="Nunito"/>
              </a:rPr>
              <a:t>Jasmine</a:t>
            </a:r>
            <a:endParaRPr b="1" sz="900">
              <a:solidFill>
                <a:srgbClr val="212121"/>
              </a:solidFill>
              <a:latin typeface="Nunito"/>
              <a:ea typeface="Nunito"/>
              <a:cs typeface="Nunito"/>
              <a:sym typeface="Nunito"/>
            </a:endParaRPr>
          </a:p>
          <a:p>
            <a:pPr indent="-342900" lvl="0" marL="457200" rtl="0" algn="just">
              <a:spcBef>
                <a:spcPts val="1200"/>
              </a:spcBef>
              <a:spcAft>
                <a:spcPts val="0"/>
              </a:spcAft>
              <a:buClr>
                <a:srgbClr val="212121"/>
              </a:buClr>
              <a:buSzPts val="1800"/>
              <a:buFont typeface="Nunito"/>
              <a:buChar char="●"/>
            </a:pPr>
            <a:r>
              <a:rPr b="1" lang="en" sz="900">
                <a:solidFill>
                  <a:srgbClr val="212121"/>
                </a:solidFill>
                <a:latin typeface="Nunito"/>
                <a:ea typeface="Nunito"/>
                <a:cs typeface="Nunito"/>
                <a:sym typeface="Nunito"/>
              </a:rPr>
              <a:t>Browser Wars</a:t>
            </a:r>
            <a:r>
              <a:rPr lang="en" sz="900">
                <a:solidFill>
                  <a:srgbClr val="212121"/>
                </a:solidFill>
                <a:latin typeface="Nunito"/>
                <a:ea typeface="Nunito"/>
                <a:cs typeface="Nunito"/>
                <a:sym typeface="Nunito"/>
              </a:rPr>
              <a:t>: Competition for Dominance in Shared Web Browser usage</a:t>
            </a:r>
            <a:endParaRPr sz="900">
              <a:solidFill>
                <a:srgbClr val="212121"/>
              </a:solidFill>
              <a:latin typeface="Nunito"/>
              <a:ea typeface="Nunito"/>
              <a:cs typeface="Nunito"/>
              <a:sym typeface="Nunito"/>
            </a:endParaRPr>
          </a:p>
          <a:p>
            <a:pPr indent="-342900" lvl="1" marL="914400" rtl="0" algn="just">
              <a:spcBef>
                <a:spcPts val="0"/>
              </a:spcBef>
              <a:spcAft>
                <a:spcPts val="0"/>
              </a:spcAft>
              <a:buClr>
                <a:srgbClr val="212121"/>
              </a:buClr>
              <a:buSzPts val="1800"/>
              <a:buFont typeface="Nunito"/>
              <a:buChar char="○"/>
            </a:pPr>
            <a:r>
              <a:rPr lang="en" sz="900">
                <a:solidFill>
                  <a:srgbClr val="212121"/>
                </a:solidFill>
                <a:latin typeface="Nunito"/>
                <a:ea typeface="Nunito"/>
                <a:cs typeface="Nunito"/>
                <a:sym typeface="Nunito"/>
              </a:rPr>
              <a:t>The early to mid-1990s pitted Netscape’s Navigator VS Microsoft’s Internet Explorer</a:t>
            </a:r>
            <a:endParaRPr sz="900">
              <a:solidFill>
                <a:srgbClr val="212121"/>
              </a:solidFill>
              <a:latin typeface="Nunito"/>
              <a:ea typeface="Nunito"/>
              <a:cs typeface="Nunito"/>
              <a:sym typeface="Nunito"/>
            </a:endParaRPr>
          </a:p>
          <a:p>
            <a:pPr indent="-355600" lvl="0" marL="457200" rtl="0" algn="just">
              <a:spcBef>
                <a:spcPts val="0"/>
              </a:spcBef>
              <a:spcAft>
                <a:spcPts val="0"/>
              </a:spcAft>
              <a:buClr>
                <a:srgbClr val="212121"/>
              </a:buClr>
              <a:buSzPts val="2000"/>
              <a:buFont typeface="Nunito"/>
              <a:buChar char="●"/>
            </a:pPr>
            <a:r>
              <a:rPr lang="en" sz="900">
                <a:solidFill>
                  <a:srgbClr val="212121"/>
                </a:solidFill>
                <a:latin typeface="Nunito"/>
                <a:ea typeface="Nunito"/>
                <a:cs typeface="Nunito"/>
                <a:sym typeface="Nunito"/>
              </a:rPr>
              <a:t>September </a:t>
            </a:r>
            <a:r>
              <a:rPr b="1" lang="en" sz="1300">
                <a:solidFill>
                  <a:srgbClr val="212121"/>
                </a:solidFill>
                <a:latin typeface="Nunito"/>
                <a:ea typeface="Nunito"/>
                <a:cs typeface="Nunito"/>
                <a:sym typeface="Nunito"/>
              </a:rPr>
              <a:t>1995</a:t>
            </a:r>
            <a:r>
              <a:rPr lang="en" sz="900">
                <a:solidFill>
                  <a:srgbClr val="212121"/>
                </a:solidFill>
                <a:latin typeface="Nunito"/>
                <a:ea typeface="Nunito"/>
                <a:cs typeface="Nunito"/>
                <a:sym typeface="Nunito"/>
              </a:rPr>
              <a:t> - </a:t>
            </a:r>
            <a:r>
              <a:rPr b="1" lang="en" sz="900">
                <a:solidFill>
                  <a:srgbClr val="212121"/>
                </a:solidFill>
                <a:latin typeface="Nunito"/>
                <a:ea typeface="Nunito"/>
                <a:cs typeface="Nunito"/>
                <a:sym typeface="Nunito"/>
              </a:rPr>
              <a:t>Brendan Eich </a:t>
            </a:r>
            <a:r>
              <a:rPr lang="en" sz="900">
                <a:solidFill>
                  <a:srgbClr val="212121"/>
                </a:solidFill>
                <a:latin typeface="Nunito"/>
                <a:ea typeface="Nunito"/>
                <a:cs typeface="Nunito"/>
                <a:sym typeface="Nunito"/>
              </a:rPr>
              <a:t>(Netscape programmer) created scripting language in 10 days</a:t>
            </a:r>
            <a:endParaRPr b="1" sz="900">
              <a:solidFill>
                <a:srgbClr val="212121"/>
              </a:solidFill>
              <a:latin typeface="Nunito"/>
              <a:ea typeface="Nunito"/>
              <a:cs typeface="Nunito"/>
              <a:sym typeface="Nunito"/>
            </a:endParaRPr>
          </a:p>
          <a:p>
            <a:pPr indent="-342900" lvl="1" marL="914400" rtl="0" algn="just">
              <a:spcBef>
                <a:spcPts val="0"/>
              </a:spcBef>
              <a:spcAft>
                <a:spcPts val="0"/>
              </a:spcAft>
              <a:buClr>
                <a:srgbClr val="212121"/>
              </a:buClr>
              <a:buSzPts val="1800"/>
              <a:buFont typeface="Nunito"/>
              <a:buChar char="○"/>
            </a:pPr>
            <a:r>
              <a:rPr lang="en" sz="900">
                <a:solidFill>
                  <a:srgbClr val="212121"/>
                </a:solidFill>
                <a:latin typeface="Nunito"/>
                <a:ea typeface="Nunito"/>
                <a:cs typeface="Nunito"/>
                <a:sym typeface="Nunito"/>
              </a:rPr>
              <a:t>named </a:t>
            </a:r>
            <a:r>
              <a:rPr b="1" lang="en" sz="900">
                <a:solidFill>
                  <a:srgbClr val="212121"/>
                </a:solidFill>
                <a:latin typeface="Nunito"/>
                <a:ea typeface="Nunito"/>
                <a:cs typeface="Nunito"/>
                <a:sym typeface="Nunito"/>
              </a:rPr>
              <a:t>Mocha</a:t>
            </a:r>
            <a:r>
              <a:rPr lang="en" sz="900">
                <a:solidFill>
                  <a:srgbClr val="212121"/>
                </a:solidFill>
                <a:latin typeface="Nunito"/>
                <a:ea typeface="Nunito"/>
                <a:cs typeface="Nunito"/>
                <a:sym typeface="Nunito"/>
              </a:rPr>
              <a:t> -&gt; </a:t>
            </a:r>
            <a:r>
              <a:rPr b="1" lang="en" sz="900">
                <a:solidFill>
                  <a:srgbClr val="212121"/>
                </a:solidFill>
                <a:latin typeface="Nunito"/>
                <a:ea typeface="Nunito"/>
                <a:cs typeface="Nunito"/>
                <a:sym typeface="Nunito"/>
              </a:rPr>
              <a:t>LiveScript</a:t>
            </a:r>
            <a:r>
              <a:rPr lang="en" sz="900">
                <a:solidFill>
                  <a:srgbClr val="212121"/>
                </a:solidFill>
                <a:latin typeface="Nunito"/>
                <a:ea typeface="Nunito"/>
                <a:cs typeface="Nunito"/>
                <a:sym typeface="Nunito"/>
              </a:rPr>
              <a:t> -&gt; </a:t>
            </a:r>
            <a:r>
              <a:rPr b="1" lang="en" sz="900">
                <a:solidFill>
                  <a:srgbClr val="212121"/>
                </a:solidFill>
                <a:latin typeface="Nunito"/>
                <a:ea typeface="Nunito"/>
                <a:cs typeface="Nunito"/>
                <a:sym typeface="Nunito"/>
              </a:rPr>
              <a:t>JavaScript</a:t>
            </a:r>
            <a:r>
              <a:rPr lang="en" sz="900">
                <a:solidFill>
                  <a:srgbClr val="212121"/>
                </a:solidFill>
                <a:latin typeface="Nunito"/>
                <a:ea typeface="Nunito"/>
                <a:cs typeface="Nunito"/>
                <a:sym typeface="Nunito"/>
              </a:rPr>
              <a:t>.</a:t>
            </a:r>
            <a:endParaRPr sz="900">
              <a:solidFill>
                <a:srgbClr val="212121"/>
              </a:solidFill>
              <a:latin typeface="Nunito"/>
              <a:ea typeface="Nunito"/>
              <a:cs typeface="Nunito"/>
              <a:sym typeface="Nunito"/>
            </a:endParaRPr>
          </a:p>
          <a:p>
            <a:pPr indent="-342900" lvl="1" marL="914400" rtl="0" algn="just">
              <a:spcBef>
                <a:spcPts val="0"/>
              </a:spcBef>
              <a:spcAft>
                <a:spcPts val="0"/>
              </a:spcAft>
              <a:buClr>
                <a:srgbClr val="212121"/>
              </a:buClr>
              <a:buSzPts val="1800"/>
              <a:buFont typeface="Nunito"/>
              <a:buChar char="○"/>
            </a:pPr>
            <a:r>
              <a:rPr lang="en" sz="900">
                <a:solidFill>
                  <a:srgbClr val="212121"/>
                </a:solidFill>
                <a:latin typeface="Nunito"/>
                <a:ea typeface="Nunito"/>
                <a:cs typeface="Nunito"/>
                <a:sym typeface="Nunito"/>
              </a:rPr>
              <a:t>The name JavaScript came from Netscape's support of Java </a:t>
            </a:r>
            <a:endParaRPr sz="900">
              <a:solidFill>
                <a:srgbClr val="212121"/>
              </a:solidFill>
              <a:latin typeface="Nunito"/>
              <a:ea typeface="Nunito"/>
              <a:cs typeface="Nunito"/>
              <a:sym typeface="Nunito"/>
            </a:endParaRPr>
          </a:p>
          <a:p>
            <a:pPr indent="0" lvl="0" marL="914400" rtl="0" algn="just">
              <a:spcBef>
                <a:spcPts val="1200"/>
              </a:spcBef>
              <a:spcAft>
                <a:spcPts val="0"/>
              </a:spcAft>
              <a:buClr>
                <a:schemeClr val="dk1"/>
              </a:buClr>
              <a:buSzPts val="1100"/>
              <a:buFont typeface="Arial"/>
              <a:buNone/>
            </a:pPr>
            <a:r>
              <a:rPr lang="en" sz="900">
                <a:solidFill>
                  <a:srgbClr val="212121"/>
                </a:solidFill>
                <a:latin typeface="Nunito"/>
                <a:ea typeface="Nunito"/>
                <a:cs typeface="Nunito"/>
                <a:sym typeface="Nunito"/>
              </a:rPr>
              <a:t>applets within its browser </a:t>
            </a:r>
            <a:r>
              <a:rPr i="1" lang="en" sz="900">
                <a:solidFill>
                  <a:srgbClr val="212121"/>
                </a:solidFill>
                <a:latin typeface="Nunito"/>
                <a:ea typeface="Nunito"/>
                <a:cs typeface="Nunito"/>
                <a:sym typeface="Nunito"/>
              </a:rPr>
              <a:t>(Java and JavaScript are not related!)</a:t>
            </a:r>
            <a:endParaRPr i="1" sz="900">
              <a:solidFill>
                <a:srgbClr val="212121"/>
              </a:solidFill>
              <a:latin typeface="Nunito"/>
              <a:ea typeface="Nunito"/>
              <a:cs typeface="Nunito"/>
              <a:sym typeface="Nunito"/>
            </a:endParaRPr>
          </a:p>
          <a:p>
            <a:pPr indent="-342900" lvl="0" marL="457200" rtl="0" algn="l">
              <a:spcBef>
                <a:spcPts val="1200"/>
              </a:spcBef>
              <a:spcAft>
                <a:spcPts val="0"/>
              </a:spcAft>
              <a:buClr>
                <a:srgbClr val="212121"/>
              </a:buClr>
              <a:buSzPts val="1800"/>
              <a:buFont typeface="Nunito"/>
              <a:buChar char="●"/>
            </a:pPr>
            <a:r>
              <a:rPr lang="en" sz="900">
                <a:solidFill>
                  <a:srgbClr val="212121"/>
                </a:solidFill>
                <a:latin typeface="Nunito"/>
                <a:ea typeface="Nunito"/>
                <a:cs typeface="Nunito"/>
                <a:sym typeface="Nunito"/>
              </a:rPr>
              <a:t>Creation of </a:t>
            </a:r>
            <a:r>
              <a:rPr b="1" lang="en" sz="900">
                <a:solidFill>
                  <a:srgbClr val="212121"/>
                </a:solidFill>
                <a:latin typeface="Nunito"/>
                <a:ea typeface="Nunito"/>
                <a:cs typeface="Nunito"/>
                <a:sym typeface="Nunito"/>
              </a:rPr>
              <a:t>Node.js</a:t>
            </a:r>
            <a:r>
              <a:rPr lang="en" sz="900">
                <a:solidFill>
                  <a:srgbClr val="212121"/>
                </a:solidFill>
                <a:latin typeface="Nunito"/>
                <a:ea typeface="Nunito"/>
                <a:cs typeface="Nunito"/>
                <a:sym typeface="Nunito"/>
              </a:rPr>
              <a:t> in 2009 by Ryan Dahl</a:t>
            </a:r>
            <a:endParaRPr sz="900">
              <a:solidFill>
                <a:srgbClr val="212121"/>
              </a:solidFill>
              <a:latin typeface="Nunito"/>
              <a:ea typeface="Nunito"/>
              <a:cs typeface="Nunito"/>
              <a:sym typeface="Nunito"/>
            </a:endParaRPr>
          </a:p>
          <a:p>
            <a:pPr indent="-285750" lvl="1" marL="914400" rtl="0" algn="l">
              <a:spcBef>
                <a:spcPts val="0"/>
              </a:spcBef>
              <a:spcAft>
                <a:spcPts val="0"/>
              </a:spcAft>
              <a:buClr>
                <a:srgbClr val="212121"/>
              </a:buClr>
              <a:buSzPts val="900"/>
              <a:buFont typeface="Nunito"/>
              <a:buChar char="○"/>
            </a:pPr>
            <a:r>
              <a:rPr lang="en" sz="1050">
                <a:solidFill>
                  <a:srgbClr val="BDC1C6"/>
                </a:solidFill>
                <a:highlight>
                  <a:srgbClr val="202124"/>
                </a:highlight>
                <a:latin typeface="Roboto"/>
                <a:ea typeface="Roboto"/>
                <a:cs typeface="Roboto"/>
                <a:sym typeface="Roboto"/>
              </a:rPr>
              <a:t>Node.js is a back-end JavaScript runtime environment that executes JavaScript code outside a web browser. It was designed to build scalable network applications</a:t>
            </a:r>
            <a:endParaRPr sz="900">
              <a:solidFill>
                <a:srgbClr val="212121"/>
              </a:solidFill>
              <a:latin typeface="Nunito"/>
              <a:ea typeface="Nunito"/>
              <a:cs typeface="Nunito"/>
              <a:sym typeface="Nunito"/>
            </a:endParaRPr>
          </a:p>
          <a:p>
            <a:pPr indent="-342900" lvl="1" marL="914400" rtl="0" algn="l">
              <a:spcBef>
                <a:spcPts val="0"/>
              </a:spcBef>
              <a:spcAft>
                <a:spcPts val="0"/>
              </a:spcAft>
              <a:buClr>
                <a:srgbClr val="212121"/>
              </a:buClr>
              <a:buSzPts val="1800"/>
              <a:buFont typeface="Nunito"/>
              <a:buChar char="○"/>
            </a:pPr>
            <a:r>
              <a:rPr lang="en" sz="900">
                <a:solidFill>
                  <a:srgbClr val="212121"/>
                </a:solidFill>
                <a:latin typeface="Nunito"/>
                <a:ea typeface="Nunito"/>
                <a:cs typeface="Nunito"/>
                <a:sym typeface="Nunito"/>
              </a:rPr>
              <a:t>Sparked a significant increase in the usage of JavaScript outside of web browsers</a:t>
            </a:r>
            <a:endParaRPr sz="900">
              <a:solidFill>
                <a:srgbClr val="212121"/>
              </a:solidFill>
              <a:latin typeface="Nunito"/>
              <a:ea typeface="Nunito"/>
              <a:cs typeface="Nunito"/>
              <a:sym typeface="Nunito"/>
            </a:endParaRPr>
          </a:p>
          <a:p>
            <a:pPr indent="-342900" lvl="1" marL="914400" rtl="0" algn="l">
              <a:spcBef>
                <a:spcPts val="0"/>
              </a:spcBef>
              <a:spcAft>
                <a:spcPts val="0"/>
              </a:spcAft>
              <a:buClr>
                <a:srgbClr val="212121"/>
              </a:buClr>
              <a:buSzPts val="1800"/>
              <a:buFont typeface="Nunito"/>
              <a:buChar char="○"/>
            </a:pPr>
            <a:r>
              <a:rPr lang="en" sz="900">
                <a:solidFill>
                  <a:srgbClr val="212121"/>
                </a:solidFill>
                <a:latin typeface="Nunito"/>
                <a:ea typeface="Nunito"/>
                <a:cs typeface="Nunito"/>
                <a:sym typeface="Nunito"/>
              </a:rPr>
              <a:t>By 2018, Node had been used by millions of developers and npm had the most modules of any package manager in the world</a:t>
            </a:r>
            <a:endParaRPr sz="1800">
              <a:solidFill>
                <a:srgbClr val="212121"/>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2f4933e1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2f4933e1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02124"/>
                </a:solidFill>
                <a:highlight>
                  <a:srgbClr val="FFFFFF"/>
                </a:highlight>
                <a:latin typeface="Roboto"/>
                <a:ea typeface="Roboto"/>
                <a:cs typeface="Roboto"/>
                <a:sym typeface="Roboto"/>
              </a:rPr>
              <a:t>(A </a:t>
            </a:r>
            <a:r>
              <a:rPr b="1" lang="en" sz="1500">
                <a:solidFill>
                  <a:srgbClr val="202124"/>
                </a:solidFill>
                <a:highlight>
                  <a:srgbClr val="FFFFFF"/>
                </a:highlight>
                <a:latin typeface="Roboto"/>
                <a:ea typeface="Roboto"/>
                <a:cs typeface="Roboto"/>
                <a:sym typeface="Roboto"/>
              </a:rPr>
              <a:t>scripting</a:t>
            </a:r>
            <a:r>
              <a:rPr lang="en" sz="1500">
                <a:solidFill>
                  <a:srgbClr val="202124"/>
                </a:solidFill>
                <a:highlight>
                  <a:srgbClr val="FFFFFF"/>
                </a:highlight>
                <a:latin typeface="Roboto"/>
                <a:ea typeface="Roboto"/>
                <a:cs typeface="Roboto"/>
                <a:sym typeface="Roboto"/>
              </a:rPr>
              <a:t> language is </a:t>
            </a:r>
            <a:r>
              <a:rPr b="1" lang="en" sz="1500">
                <a:solidFill>
                  <a:srgbClr val="202124"/>
                </a:solidFill>
                <a:highlight>
                  <a:srgbClr val="FFFFFF"/>
                </a:highlight>
                <a:latin typeface="Roboto"/>
                <a:ea typeface="Roboto"/>
                <a:cs typeface="Roboto"/>
                <a:sym typeface="Roboto"/>
              </a:rPr>
              <a:t>a type of computer programming language used to provide instructions, called scripts, to software</a:t>
            </a:r>
            <a:r>
              <a:rPr lang="en" sz="1500">
                <a:solidFill>
                  <a:srgbClr val="202124"/>
                </a:solidFill>
                <a:highlight>
                  <a:srgbClr val="FFFFFF"/>
                </a:highlight>
                <a:latin typeface="Roboto"/>
                <a:ea typeface="Roboto"/>
                <a:cs typeface="Roboto"/>
                <a:sym typeface="Roboto"/>
              </a:rPr>
              <a:t>. Scripts contain a series of commands that a software, application or scripting engine interprets one at a time within a runtime environment.)</a:t>
            </a:r>
            <a:endParaRPr sz="15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202124"/>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JavaScript is an </a:t>
            </a:r>
            <a:r>
              <a:rPr b="1" lang="en" sz="1500">
                <a:solidFill>
                  <a:schemeClr val="dk1"/>
                </a:solidFill>
                <a:highlight>
                  <a:srgbClr val="FFFFFF"/>
                </a:highlight>
              </a:rPr>
              <a:t>interpreted</a:t>
            </a:r>
            <a:r>
              <a:rPr lang="en" sz="1500">
                <a:solidFill>
                  <a:schemeClr val="dk1"/>
                </a:solidFill>
                <a:highlight>
                  <a:srgbClr val="FFFFFF"/>
                </a:highlight>
              </a:rPr>
              <a:t> language instead of a compiled one. In that sense, it is closer to languages like Ruby and Python. The browser interprets JavaScript’s source code, line by line and runs it. In contrast, a compiled language needs to be compiled into a byte-code code executable. Java and C++ are examples of compiled languages</a:t>
            </a:r>
            <a:endParaRPr sz="1500">
              <a:solidFill>
                <a:schemeClr val="dk1"/>
              </a:solidFill>
              <a:highlight>
                <a:srgbClr val="FFFFFF"/>
              </a:highlight>
            </a:endParaRPr>
          </a:p>
          <a:p>
            <a:pPr indent="0" lvl="0" marL="0" rtl="0" algn="l">
              <a:spcBef>
                <a:spcPts val="1200"/>
              </a:spcBef>
              <a:spcAft>
                <a:spcPts val="0"/>
              </a:spcAft>
              <a:buNone/>
            </a:pPr>
            <a:r>
              <a:t/>
            </a:r>
            <a:endParaRPr sz="1500">
              <a:solidFill>
                <a:srgbClr val="202124"/>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None/>
            </a:pPr>
            <a:r>
              <a:rPr lang="en" sz="1500">
                <a:solidFill>
                  <a:schemeClr val="dk1"/>
                </a:solidFill>
                <a:latin typeface="Roboto"/>
                <a:ea typeface="Roboto"/>
                <a:cs typeface="Roboto"/>
                <a:sym typeface="Roboto"/>
              </a:rPr>
              <a:t>JavaScript is primarily a </a:t>
            </a:r>
            <a:r>
              <a:rPr b="1" lang="en" sz="1500">
                <a:solidFill>
                  <a:schemeClr val="dk1"/>
                </a:solidFill>
                <a:latin typeface="Roboto"/>
                <a:ea typeface="Roboto"/>
                <a:cs typeface="Roboto"/>
                <a:sym typeface="Roboto"/>
              </a:rPr>
              <a:t>client-side </a:t>
            </a:r>
            <a:r>
              <a:rPr lang="en" sz="1500">
                <a:solidFill>
                  <a:schemeClr val="dk1"/>
                </a:solidFill>
                <a:latin typeface="Roboto"/>
                <a:ea typeface="Roboto"/>
                <a:cs typeface="Roboto"/>
                <a:sym typeface="Roboto"/>
              </a:rPr>
              <a:t>language, meaning it runs on your computer within your browser. </a:t>
            </a:r>
            <a:endParaRPr sz="1500">
              <a:solidFill>
                <a:schemeClr val="dk1"/>
              </a:solidFill>
              <a:latin typeface="Roboto"/>
              <a:ea typeface="Roboto"/>
              <a:cs typeface="Roboto"/>
              <a:sym typeface="Roboto"/>
            </a:endParaRPr>
          </a:p>
          <a:p>
            <a:pPr indent="0" lvl="0" marL="0" rtl="0" algn="just">
              <a:lnSpc>
                <a:spcPct val="115000"/>
              </a:lnSpc>
              <a:spcBef>
                <a:spcPts val="1200"/>
              </a:spcBef>
              <a:spcAft>
                <a:spcPts val="0"/>
              </a:spcAft>
              <a:buNone/>
            </a:pPr>
            <a:r>
              <a:rPr lang="en" sz="1500">
                <a:solidFill>
                  <a:schemeClr val="dk1"/>
                </a:solidFill>
                <a:latin typeface="Roboto"/>
                <a:ea typeface="Roboto"/>
                <a:cs typeface="Roboto"/>
                <a:sym typeface="Roboto"/>
              </a:rPr>
              <a:t>one of the three </a:t>
            </a:r>
            <a:r>
              <a:rPr b="1" lang="en" sz="1500">
                <a:solidFill>
                  <a:schemeClr val="dk1"/>
                </a:solidFill>
                <a:latin typeface="Roboto"/>
                <a:ea typeface="Roboto"/>
                <a:cs typeface="Roboto"/>
                <a:sym typeface="Roboto"/>
              </a:rPr>
              <a:t>core</a:t>
            </a:r>
            <a:r>
              <a:rPr lang="en" sz="1500">
                <a:solidFill>
                  <a:schemeClr val="dk1"/>
                </a:solidFill>
                <a:latin typeface="Roboto"/>
                <a:ea typeface="Roboto"/>
                <a:cs typeface="Roboto"/>
                <a:sym typeface="Roboto"/>
              </a:rPr>
              <a:t> languages used to develop websites. </a:t>
            </a:r>
            <a:endParaRPr sz="15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5063783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5063783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Whereas HTML and CSS give a website structure and style, JavaScript lets you add functionality and behaviors to your website, allowing your website’s visitors to interact with content in many imaginative ways.</a:t>
            </a:r>
            <a:endParaRPr sz="1500">
              <a:solidFill>
                <a:schemeClr val="dk1"/>
              </a:solidFill>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600">
                <a:solidFill>
                  <a:schemeClr val="dk1"/>
                </a:solidFill>
                <a:latin typeface="Roboto"/>
                <a:ea typeface="Roboto"/>
                <a:cs typeface="Roboto"/>
                <a:sym typeface="Roboto"/>
              </a:rPr>
              <a:t>Since its release, JavaScript has surpassed Java, and other languages because it is relatively easy to learn, has a free and open community, and, most importantly, is incredibly useful, allowing developers to quickly create apps with audiences in the millions.</a:t>
            </a:r>
            <a:endParaRPr sz="2200">
              <a:solidFill>
                <a:schemeClr val="dk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50637838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50637838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Ecmascript is most widely used standard for javascript</a:t>
            </a:r>
            <a:endParaRPr/>
          </a:p>
          <a:p>
            <a:pPr indent="0" lvl="0" marL="0" rtl="0" algn="l">
              <a:spcBef>
                <a:spcPts val="0"/>
              </a:spcBef>
              <a:spcAft>
                <a:spcPts val="0"/>
              </a:spcAft>
              <a:buNone/>
            </a:pPr>
            <a:r>
              <a:rPr lang="en"/>
              <a:t>Implemented in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5341ee947b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5341ee947b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506378387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506378387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B1B1B"/>
                </a:solidFill>
                <a:highlight>
                  <a:srgbClr val="FFFFFF"/>
                </a:highlight>
                <a:latin typeface="Roboto"/>
                <a:ea typeface="Roboto"/>
                <a:cs typeface="Roboto"/>
                <a:sym typeface="Roboto"/>
              </a:rPr>
              <a:t>The set of types in the JavaScript language consists of </a:t>
            </a:r>
            <a:r>
              <a:rPr i="1" lang="en" sz="1200">
                <a:solidFill>
                  <a:srgbClr val="1B1B1B"/>
                </a:solidFill>
                <a:highlight>
                  <a:srgbClr val="FFFFFF"/>
                </a:highlight>
                <a:latin typeface="Roboto"/>
                <a:ea typeface="Roboto"/>
                <a:cs typeface="Roboto"/>
                <a:sym typeface="Roboto"/>
              </a:rPr>
              <a:t>primitive values</a:t>
            </a:r>
            <a:r>
              <a:rPr lang="en" sz="1200">
                <a:solidFill>
                  <a:srgbClr val="1B1B1B"/>
                </a:solidFill>
                <a:highlight>
                  <a:srgbClr val="FFFFFF"/>
                </a:highlight>
                <a:latin typeface="Roboto"/>
                <a:ea typeface="Roboto"/>
                <a:cs typeface="Roboto"/>
                <a:sym typeface="Roboto"/>
              </a:rPr>
              <a:t> and </a:t>
            </a:r>
            <a:r>
              <a:rPr i="1" lang="en" sz="1200">
                <a:solidFill>
                  <a:srgbClr val="1B1B1B"/>
                </a:solidFill>
                <a:highlight>
                  <a:srgbClr val="FFFFFF"/>
                </a:highlight>
                <a:latin typeface="Roboto"/>
                <a:ea typeface="Roboto"/>
                <a:cs typeface="Roboto"/>
                <a:sym typeface="Roboto"/>
              </a:rPr>
              <a:t>objects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5341ee94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5341ee94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5cac5256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5cac5256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cxnSp>
        <p:nvCxnSpPr>
          <p:cNvPr id="9" name="Google Shape;9;p2"/>
          <p:cNvCxnSpPr/>
          <p:nvPr/>
        </p:nvCxnSpPr>
        <p:spPr>
          <a:xfrm>
            <a:off x="1972650" y="2767353"/>
            <a:ext cx="6156000" cy="0"/>
          </a:xfrm>
          <a:prstGeom prst="straightConnector1">
            <a:avLst/>
          </a:prstGeom>
          <a:noFill/>
          <a:ln cap="flat" cmpd="sng" w="9525">
            <a:solidFill>
              <a:schemeClr val="accent3"/>
            </a:solidFill>
            <a:prstDash val="solid"/>
            <a:round/>
            <a:headEnd len="med" w="med" type="none"/>
            <a:tailEnd len="med" w="med" type="none"/>
          </a:ln>
        </p:spPr>
      </p:cxnSp>
      <p:sp>
        <p:nvSpPr>
          <p:cNvPr id="10" name="Google Shape;10;p2"/>
          <p:cNvSpPr txBox="1"/>
          <p:nvPr>
            <p:ph type="ctrTitle"/>
          </p:nvPr>
        </p:nvSpPr>
        <p:spPr>
          <a:xfrm>
            <a:off x="2560500" y="1144425"/>
            <a:ext cx="4980300" cy="23868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chemeClr val="accent3"/>
              </a:buClr>
              <a:buSzPts val="5200"/>
              <a:buNone/>
              <a:defRPr sz="8500">
                <a:solidFill>
                  <a:schemeClr val="accent3"/>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560500" y="3732400"/>
            <a:ext cx="4558800" cy="503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latin typeface="Nunito"/>
                <a:ea typeface="Nunito"/>
                <a:cs typeface="Nunito"/>
                <a:sym typeface="Nuni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 name="Google Shape;12;p2"/>
          <p:cNvSpPr/>
          <p:nvPr/>
        </p:nvSpPr>
        <p:spPr>
          <a:xfrm>
            <a:off x="6654050" y="540000"/>
            <a:ext cx="1866900" cy="18441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rot="5400000">
            <a:off x="6781156" y="1299520"/>
            <a:ext cx="5256563" cy="2544472"/>
            <a:chOff x="4572000" y="2566850"/>
            <a:chExt cx="4727550" cy="2288400"/>
          </a:xfrm>
        </p:grpSpPr>
        <p:sp>
          <p:nvSpPr>
            <p:cNvPr id="14" name="Google Shape;14;p2"/>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a:stCxn id="14" idx="2"/>
            </p:cNvCxnSpPr>
            <p:nvPr/>
          </p:nvCxnSpPr>
          <p:spPr>
            <a:xfrm rot="10800000">
              <a:off x="7500900" y="3056600"/>
              <a:ext cx="0" cy="3597300"/>
            </a:xfrm>
            <a:prstGeom prst="straightConnector1">
              <a:avLst/>
            </a:prstGeom>
            <a:noFill/>
            <a:ln cap="flat" cmpd="sng" w="9525">
              <a:solidFill>
                <a:schemeClr val="accent3"/>
              </a:solidFill>
              <a:prstDash val="solid"/>
              <a:round/>
              <a:headEnd len="med" w="med" type="none"/>
              <a:tailEnd len="med" w="med" type="none"/>
            </a:ln>
          </p:spPr>
        </p:cxnSp>
      </p:grpSp>
      <p:sp>
        <p:nvSpPr>
          <p:cNvPr id="16" name="Google Shape;16;p2"/>
          <p:cNvSpPr/>
          <p:nvPr/>
        </p:nvSpPr>
        <p:spPr>
          <a:xfrm flipH="1">
            <a:off x="1974750" y="-27675"/>
            <a:ext cx="4789500" cy="47310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1" name="Shape 81"/>
        <p:cNvGrpSpPr/>
        <p:nvPr/>
      </p:nvGrpSpPr>
      <p:grpSpPr>
        <a:xfrm>
          <a:off x="0" y="0"/>
          <a:ext cx="0" cy="0"/>
          <a:chOff x="0" y="0"/>
          <a:chExt cx="0" cy="0"/>
        </a:xfrm>
      </p:grpSpPr>
      <p:sp>
        <p:nvSpPr>
          <p:cNvPr id="82" name="Google Shape;82;p11"/>
          <p:cNvSpPr txBox="1"/>
          <p:nvPr>
            <p:ph hasCustomPrompt="1" type="title"/>
          </p:nvPr>
        </p:nvSpPr>
        <p:spPr>
          <a:xfrm>
            <a:off x="2030850" y="993300"/>
            <a:ext cx="50823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accent3"/>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3" name="Google Shape;83;p11"/>
          <p:cNvSpPr txBox="1"/>
          <p:nvPr>
            <p:ph idx="1" type="subTitle"/>
          </p:nvPr>
        </p:nvSpPr>
        <p:spPr>
          <a:xfrm>
            <a:off x="2030850" y="2619900"/>
            <a:ext cx="5082300" cy="627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accent3"/>
                </a:solidFill>
                <a:latin typeface="Nunito"/>
                <a:ea typeface="Nunito"/>
                <a:cs typeface="Nunito"/>
                <a:sym typeface="Nunito"/>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84" name="Google Shape;84;p11"/>
          <p:cNvCxnSpPr/>
          <p:nvPr/>
        </p:nvCxnSpPr>
        <p:spPr>
          <a:xfrm>
            <a:off x="-9175" y="2620025"/>
            <a:ext cx="9159300" cy="0"/>
          </a:xfrm>
          <a:prstGeom prst="straightConnector1">
            <a:avLst/>
          </a:prstGeom>
          <a:noFill/>
          <a:ln cap="flat" cmpd="sng" w="9525">
            <a:solidFill>
              <a:schemeClr val="accent3"/>
            </a:solidFill>
            <a:prstDash val="solid"/>
            <a:round/>
            <a:headEnd len="med" w="med" type="none"/>
            <a:tailEnd len="med" w="med" type="none"/>
          </a:ln>
        </p:spPr>
      </p:cxnSp>
      <p:sp>
        <p:nvSpPr>
          <p:cNvPr id="85" name="Google Shape;85;p11"/>
          <p:cNvSpPr/>
          <p:nvPr/>
        </p:nvSpPr>
        <p:spPr>
          <a:xfrm>
            <a:off x="-2041650" y="608525"/>
            <a:ext cx="4072500" cy="40230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a:off x="7113150" y="1697975"/>
            <a:ext cx="2037000" cy="35991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1090825" y="1697975"/>
            <a:ext cx="2044200" cy="35991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1924713" y="152930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3"/>
          <p:cNvSpPr txBox="1"/>
          <p:nvPr>
            <p:ph hasCustomPrompt="1" idx="2" type="title"/>
          </p:nvPr>
        </p:nvSpPr>
        <p:spPr>
          <a:xfrm>
            <a:off x="848550" y="1730150"/>
            <a:ext cx="9000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p:nvPr>
            <p:ph idx="1" type="subTitle"/>
          </p:nvPr>
        </p:nvSpPr>
        <p:spPr>
          <a:xfrm>
            <a:off x="1924713" y="203962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3"/>
          <p:cNvSpPr txBox="1"/>
          <p:nvPr>
            <p:ph idx="3" type="title"/>
          </p:nvPr>
        </p:nvSpPr>
        <p:spPr>
          <a:xfrm>
            <a:off x="6087588" y="152930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3"/>
          <p:cNvSpPr txBox="1"/>
          <p:nvPr>
            <p:ph hasCustomPrompt="1" idx="4" type="title"/>
          </p:nvPr>
        </p:nvSpPr>
        <p:spPr>
          <a:xfrm>
            <a:off x="4979300" y="1730150"/>
            <a:ext cx="9735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idx="5" type="subTitle"/>
          </p:nvPr>
        </p:nvSpPr>
        <p:spPr>
          <a:xfrm>
            <a:off x="6087588" y="203962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3"/>
          <p:cNvSpPr txBox="1"/>
          <p:nvPr>
            <p:ph idx="6" type="title"/>
          </p:nvPr>
        </p:nvSpPr>
        <p:spPr>
          <a:xfrm>
            <a:off x="1924713" y="307795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3"/>
          <p:cNvCxnSpPr/>
          <p:nvPr/>
        </p:nvCxnSpPr>
        <p:spPr>
          <a:xfrm>
            <a:off x="-9150" y="2796000"/>
            <a:ext cx="9143100" cy="0"/>
          </a:xfrm>
          <a:prstGeom prst="straightConnector1">
            <a:avLst/>
          </a:prstGeom>
          <a:noFill/>
          <a:ln cap="flat" cmpd="sng" w="9525">
            <a:solidFill>
              <a:schemeClr val="accent3"/>
            </a:solidFill>
            <a:prstDash val="solid"/>
            <a:round/>
            <a:headEnd len="med" w="med" type="none"/>
            <a:tailEnd len="med" w="med" type="none"/>
          </a:ln>
        </p:spPr>
      </p:cxnSp>
      <p:grpSp>
        <p:nvGrpSpPr>
          <p:cNvPr id="98" name="Google Shape;98;p13"/>
          <p:cNvGrpSpPr/>
          <p:nvPr/>
        </p:nvGrpSpPr>
        <p:grpSpPr>
          <a:xfrm rot="-5400000">
            <a:off x="1465858" y="2059830"/>
            <a:ext cx="3863406" cy="2318378"/>
            <a:chOff x="4572000" y="2566850"/>
            <a:chExt cx="3813450" cy="2288400"/>
          </a:xfrm>
        </p:grpSpPr>
        <p:sp>
          <p:nvSpPr>
            <p:cNvPr id="99" name="Google Shape;99;p13"/>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3"/>
            <p:cNvCxnSpPr>
              <a:stCxn id="99" idx="2"/>
            </p:cNvCxnSpPr>
            <p:nvPr/>
          </p:nvCxnSpPr>
          <p:spPr>
            <a:xfrm rot="10800000">
              <a:off x="7043850" y="3513650"/>
              <a:ext cx="0" cy="2683200"/>
            </a:xfrm>
            <a:prstGeom prst="straightConnector1">
              <a:avLst/>
            </a:prstGeom>
            <a:noFill/>
            <a:ln cap="flat" cmpd="sng" w="9525">
              <a:solidFill>
                <a:schemeClr val="accent3"/>
              </a:solidFill>
              <a:prstDash val="solid"/>
              <a:round/>
              <a:headEnd len="med" w="med" type="none"/>
              <a:tailEnd len="med" w="med" type="none"/>
            </a:ln>
          </p:spPr>
        </p:cxnSp>
      </p:grpSp>
      <p:sp>
        <p:nvSpPr>
          <p:cNvPr id="101" name="Google Shape;101;p13"/>
          <p:cNvSpPr txBox="1"/>
          <p:nvPr>
            <p:ph hasCustomPrompt="1" idx="7" type="title"/>
          </p:nvPr>
        </p:nvSpPr>
        <p:spPr>
          <a:xfrm>
            <a:off x="801000" y="3316125"/>
            <a:ext cx="9951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idx="8" type="subTitle"/>
          </p:nvPr>
        </p:nvSpPr>
        <p:spPr>
          <a:xfrm>
            <a:off x="1924713" y="358827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3"/>
          <p:cNvSpPr txBox="1"/>
          <p:nvPr>
            <p:ph idx="9" type="title"/>
          </p:nvPr>
        </p:nvSpPr>
        <p:spPr>
          <a:xfrm>
            <a:off x="6087588" y="307795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 name="Google Shape;104;p13"/>
          <p:cNvSpPr txBox="1"/>
          <p:nvPr>
            <p:ph hasCustomPrompt="1" idx="13" type="title"/>
          </p:nvPr>
        </p:nvSpPr>
        <p:spPr>
          <a:xfrm>
            <a:off x="4979301" y="3316125"/>
            <a:ext cx="9735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idx="14" type="subTitle"/>
          </p:nvPr>
        </p:nvSpPr>
        <p:spPr>
          <a:xfrm>
            <a:off x="6087588" y="358827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3"/>
          <p:cNvSpPr txBox="1"/>
          <p:nvPr>
            <p:ph idx="15" type="title"/>
          </p:nvPr>
        </p:nvSpPr>
        <p:spPr>
          <a:xfrm>
            <a:off x="1511125" y="540000"/>
            <a:ext cx="61218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3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7" name="Google Shape;107;p13"/>
          <p:cNvGrpSpPr/>
          <p:nvPr/>
        </p:nvGrpSpPr>
        <p:grpSpPr>
          <a:xfrm rot="5400000">
            <a:off x="-514424" y="901469"/>
            <a:ext cx="4163168" cy="2303961"/>
            <a:chOff x="4572000" y="2566850"/>
            <a:chExt cx="4135050" cy="2288400"/>
          </a:xfrm>
        </p:grpSpPr>
        <p:sp>
          <p:nvSpPr>
            <p:cNvPr id="108" name="Google Shape;108;p13"/>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3"/>
            <p:cNvCxnSpPr>
              <a:stCxn id="108" idx="2"/>
            </p:cNvCxnSpPr>
            <p:nvPr/>
          </p:nvCxnSpPr>
          <p:spPr>
            <a:xfrm rot="10800000">
              <a:off x="7204650" y="3352850"/>
              <a:ext cx="0" cy="3004800"/>
            </a:xfrm>
            <a:prstGeom prst="straightConnector1">
              <a:avLst/>
            </a:prstGeom>
            <a:noFill/>
            <a:ln cap="flat" cmpd="sng" w="9525">
              <a:solidFill>
                <a:schemeClr val="accent3"/>
              </a:solidFill>
              <a:prstDash val="solid"/>
              <a:round/>
              <a:headEnd len="med" w="med" type="none"/>
              <a:tailEnd len="med" w="med" type="none"/>
            </a:ln>
          </p:spPr>
        </p:cxnSp>
      </p:grpSp>
      <p:grpSp>
        <p:nvGrpSpPr>
          <p:cNvPr id="110" name="Google Shape;110;p13"/>
          <p:cNvGrpSpPr/>
          <p:nvPr/>
        </p:nvGrpSpPr>
        <p:grpSpPr>
          <a:xfrm flipH="1" rot="-5400000">
            <a:off x="5269125" y="1711275"/>
            <a:ext cx="4630950" cy="2288400"/>
            <a:chOff x="4572000" y="2566850"/>
            <a:chExt cx="4630950" cy="2288400"/>
          </a:xfrm>
        </p:grpSpPr>
        <p:sp>
          <p:nvSpPr>
            <p:cNvPr id="111" name="Google Shape;111;p13"/>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13"/>
            <p:cNvCxnSpPr>
              <a:stCxn id="111" idx="2"/>
            </p:cNvCxnSpPr>
            <p:nvPr/>
          </p:nvCxnSpPr>
          <p:spPr>
            <a:xfrm rot="10800000">
              <a:off x="7452600" y="3104900"/>
              <a:ext cx="0" cy="3500700"/>
            </a:xfrm>
            <a:prstGeom prst="straightConnector1">
              <a:avLst/>
            </a:prstGeom>
            <a:noFill/>
            <a:ln cap="flat" cmpd="sng" w="9525">
              <a:solidFill>
                <a:schemeClr val="accent3"/>
              </a:solidFill>
              <a:prstDash val="solid"/>
              <a:round/>
              <a:headEnd len="med" w="med" type="none"/>
              <a:tailEnd len="med" w="med" type="none"/>
            </a:ln>
          </p:spPr>
        </p:cxnSp>
      </p:grpSp>
      <p:sp>
        <p:nvSpPr>
          <p:cNvPr id="113" name="Google Shape;113;p13"/>
          <p:cNvSpPr/>
          <p:nvPr/>
        </p:nvSpPr>
        <p:spPr>
          <a:xfrm>
            <a:off x="8140200" y="669900"/>
            <a:ext cx="283800" cy="283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83750" y="4461600"/>
            <a:ext cx="283800" cy="283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accent3"/>
        </a:solidFill>
      </p:bgPr>
    </p:bg>
    <p:spTree>
      <p:nvGrpSpPr>
        <p:cNvPr id="115" name="Shape 115"/>
        <p:cNvGrpSpPr/>
        <p:nvPr/>
      </p:nvGrpSpPr>
      <p:grpSpPr>
        <a:xfrm>
          <a:off x="0" y="0"/>
          <a:ext cx="0" cy="0"/>
          <a:chOff x="0" y="0"/>
          <a:chExt cx="0" cy="0"/>
        </a:xfrm>
      </p:grpSpPr>
      <p:sp>
        <p:nvSpPr>
          <p:cNvPr id="116" name="Google Shape;116;p14"/>
          <p:cNvSpPr txBox="1"/>
          <p:nvPr>
            <p:ph type="title"/>
          </p:nvPr>
        </p:nvSpPr>
        <p:spPr>
          <a:xfrm>
            <a:off x="2347050" y="3120188"/>
            <a:ext cx="44496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7" name="Google Shape;117;p14"/>
          <p:cNvSpPr txBox="1"/>
          <p:nvPr>
            <p:ph idx="1" type="subTitle"/>
          </p:nvPr>
        </p:nvSpPr>
        <p:spPr>
          <a:xfrm>
            <a:off x="2347125" y="1217075"/>
            <a:ext cx="4449600" cy="1323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800">
                <a:solidFill>
                  <a:schemeClr val="dk1"/>
                </a:solidFill>
                <a:latin typeface="Nunito"/>
                <a:ea typeface="Nunito"/>
                <a:cs typeface="Nunito"/>
                <a:sym typeface="Nunito"/>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18" name="Google Shape;118;p14"/>
          <p:cNvGrpSpPr/>
          <p:nvPr/>
        </p:nvGrpSpPr>
        <p:grpSpPr>
          <a:xfrm>
            <a:off x="-41531" y="2427843"/>
            <a:ext cx="9186957" cy="1896855"/>
            <a:chOff x="4572000" y="2566850"/>
            <a:chExt cx="11358750" cy="2288400"/>
          </a:xfrm>
        </p:grpSpPr>
        <p:sp>
          <p:nvSpPr>
            <p:cNvPr id="119" name="Google Shape;119;p14"/>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14"/>
            <p:cNvCxnSpPr>
              <a:stCxn id="119" idx="2"/>
            </p:cNvCxnSpPr>
            <p:nvPr/>
          </p:nvCxnSpPr>
          <p:spPr>
            <a:xfrm>
              <a:off x="5702250" y="4855250"/>
              <a:ext cx="10228500" cy="0"/>
            </a:xfrm>
            <a:prstGeom prst="straightConnector1">
              <a:avLst/>
            </a:prstGeom>
            <a:noFill/>
            <a:ln cap="flat" cmpd="sng" w="9525">
              <a:solidFill>
                <a:schemeClr val="dk2"/>
              </a:solidFill>
              <a:prstDash val="solid"/>
              <a:round/>
              <a:headEnd len="med" w="med" type="none"/>
              <a:tailEnd len="med" w="med" type="none"/>
            </a:ln>
          </p:spPr>
        </p:cxnSp>
      </p:grpSp>
      <p:sp>
        <p:nvSpPr>
          <p:cNvPr id="121" name="Google Shape;121;p14"/>
          <p:cNvSpPr/>
          <p:nvPr/>
        </p:nvSpPr>
        <p:spPr>
          <a:xfrm flipH="1" rot="10799686">
            <a:off x="5141700" y="-396701"/>
            <a:ext cx="3282300" cy="32424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4"/>
          <p:cNvGrpSpPr/>
          <p:nvPr/>
        </p:nvGrpSpPr>
        <p:grpSpPr>
          <a:xfrm rot="10800000">
            <a:off x="-361" y="531584"/>
            <a:ext cx="9186957" cy="1896855"/>
            <a:chOff x="4572000" y="2566850"/>
            <a:chExt cx="11358750" cy="2288400"/>
          </a:xfrm>
        </p:grpSpPr>
        <p:sp>
          <p:nvSpPr>
            <p:cNvPr id="123" name="Google Shape;123;p14"/>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4"/>
            <p:cNvCxnSpPr>
              <a:stCxn id="123" idx="2"/>
            </p:cNvCxnSpPr>
            <p:nvPr/>
          </p:nvCxnSpPr>
          <p:spPr>
            <a:xfrm>
              <a:off x="5702250" y="4855250"/>
              <a:ext cx="102285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bg>
      <p:bgPr>
        <a:solidFill>
          <a:schemeClr val="accent3"/>
        </a:solidFill>
      </p:bgPr>
    </p:bg>
    <p:spTree>
      <p:nvGrpSpPr>
        <p:cNvPr id="125" name="Shape 125"/>
        <p:cNvGrpSpPr/>
        <p:nvPr/>
      </p:nvGrpSpPr>
      <p:grpSpPr>
        <a:xfrm>
          <a:off x="0" y="0"/>
          <a:ext cx="0" cy="0"/>
          <a:chOff x="0" y="0"/>
          <a:chExt cx="0" cy="0"/>
        </a:xfrm>
      </p:grpSpPr>
      <p:sp>
        <p:nvSpPr>
          <p:cNvPr id="126" name="Google Shape;126;p15"/>
          <p:cNvSpPr txBox="1"/>
          <p:nvPr>
            <p:ph idx="1" type="subTitle"/>
          </p:nvPr>
        </p:nvSpPr>
        <p:spPr>
          <a:xfrm>
            <a:off x="720000" y="2571763"/>
            <a:ext cx="3450900" cy="881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None/>
              <a:defRPr>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15"/>
          <p:cNvSpPr txBox="1"/>
          <p:nvPr>
            <p:ph type="title"/>
          </p:nvPr>
        </p:nvSpPr>
        <p:spPr>
          <a:xfrm>
            <a:off x="720000" y="1690063"/>
            <a:ext cx="3450900" cy="88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15"/>
          <p:cNvSpPr/>
          <p:nvPr/>
        </p:nvSpPr>
        <p:spPr>
          <a:xfrm>
            <a:off x="4651525" y="215175"/>
            <a:ext cx="4094100" cy="39840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403350" y="540000"/>
            <a:ext cx="4094100" cy="46965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5"/>
          <p:cNvCxnSpPr/>
          <p:nvPr/>
        </p:nvCxnSpPr>
        <p:spPr>
          <a:xfrm>
            <a:off x="4500675" y="4840575"/>
            <a:ext cx="4668300" cy="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5"/>
          <p:cNvCxnSpPr/>
          <p:nvPr/>
        </p:nvCxnSpPr>
        <p:spPr>
          <a:xfrm rot="10800000">
            <a:off x="403350" y="-50"/>
            <a:ext cx="0" cy="48324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15"/>
          <p:cNvSpPr/>
          <p:nvPr/>
        </p:nvSpPr>
        <p:spPr>
          <a:xfrm rot="5399448">
            <a:off x="-962241" y="-937563"/>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5"/>
          <p:cNvCxnSpPr/>
          <p:nvPr/>
        </p:nvCxnSpPr>
        <p:spPr>
          <a:xfrm>
            <a:off x="-9150" y="4199100"/>
            <a:ext cx="9194700" cy="0"/>
          </a:xfrm>
          <a:prstGeom prst="straightConnector1">
            <a:avLst/>
          </a:prstGeom>
          <a:noFill/>
          <a:ln cap="flat" cmpd="sng" w="9525">
            <a:solidFill>
              <a:schemeClr val="dk2"/>
            </a:solidFill>
            <a:prstDash val="solid"/>
            <a:round/>
            <a:headEnd len="med" w="med" type="none"/>
            <a:tailEnd len="med" w="med" type="none"/>
          </a:ln>
        </p:spPr>
      </p:cxnSp>
      <p:sp>
        <p:nvSpPr>
          <p:cNvPr id="134" name="Google Shape;134;p15"/>
          <p:cNvSpPr/>
          <p:nvPr/>
        </p:nvSpPr>
        <p:spPr>
          <a:xfrm rot="5399463">
            <a:off x="-558482" y="3273750"/>
            <a:ext cx="1920000" cy="18624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bg>
      <p:bgPr>
        <a:solidFill>
          <a:schemeClr val="accent3"/>
        </a:solidFill>
      </p:bgPr>
    </p:bg>
    <p:spTree>
      <p:nvGrpSpPr>
        <p:cNvPr id="135" name="Shape 135"/>
        <p:cNvGrpSpPr/>
        <p:nvPr/>
      </p:nvGrpSpPr>
      <p:grpSpPr>
        <a:xfrm>
          <a:off x="0" y="0"/>
          <a:ext cx="0" cy="0"/>
          <a:chOff x="0" y="0"/>
          <a:chExt cx="0" cy="0"/>
        </a:xfrm>
      </p:grpSpPr>
      <p:sp>
        <p:nvSpPr>
          <p:cNvPr id="136" name="Google Shape;136;p16"/>
          <p:cNvSpPr/>
          <p:nvPr/>
        </p:nvSpPr>
        <p:spPr>
          <a:xfrm>
            <a:off x="5210625" y="-562575"/>
            <a:ext cx="3624600" cy="58503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6"/>
          <p:cNvCxnSpPr/>
          <p:nvPr/>
        </p:nvCxnSpPr>
        <p:spPr>
          <a:xfrm>
            <a:off x="-9150" y="4840575"/>
            <a:ext cx="9204000" cy="0"/>
          </a:xfrm>
          <a:prstGeom prst="straightConnector1">
            <a:avLst/>
          </a:prstGeom>
          <a:noFill/>
          <a:ln cap="flat" cmpd="sng" w="9525">
            <a:solidFill>
              <a:schemeClr val="accent3"/>
            </a:solidFill>
            <a:prstDash val="solid"/>
            <a:round/>
            <a:headEnd len="med" w="med" type="none"/>
            <a:tailEnd len="med" w="med" type="none"/>
          </a:ln>
        </p:spPr>
      </p:cxnSp>
      <p:sp>
        <p:nvSpPr>
          <p:cNvPr id="138" name="Google Shape;138;p16"/>
          <p:cNvSpPr/>
          <p:nvPr/>
        </p:nvSpPr>
        <p:spPr>
          <a:xfrm>
            <a:off x="-9175" y="-9175"/>
            <a:ext cx="4581300" cy="5152800"/>
          </a:xfrm>
          <a:prstGeom prst="round1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6"/>
          <p:cNvCxnSpPr/>
          <p:nvPr/>
        </p:nvCxnSpPr>
        <p:spPr>
          <a:xfrm>
            <a:off x="-9150" y="4840575"/>
            <a:ext cx="4585200" cy="0"/>
          </a:xfrm>
          <a:prstGeom prst="straightConnector1">
            <a:avLst/>
          </a:prstGeom>
          <a:noFill/>
          <a:ln cap="flat" cmpd="sng" w="9525">
            <a:solidFill>
              <a:schemeClr val="accent3"/>
            </a:solidFill>
            <a:prstDash val="solid"/>
            <a:round/>
            <a:headEnd len="med" w="med" type="none"/>
            <a:tailEnd len="med" w="med" type="none"/>
          </a:ln>
        </p:spPr>
      </p:cxnSp>
      <p:cxnSp>
        <p:nvCxnSpPr>
          <p:cNvPr id="140" name="Google Shape;140;p16"/>
          <p:cNvCxnSpPr/>
          <p:nvPr/>
        </p:nvCxnSpPr>
        <p:spPr>
          <a:xfrm>
            <a:off x="-9150" y="311375"/>
            <a:ext cx="3463200" cy="0"/>
          </a:xfrm>
          <a:prstGeom prst="straightConnector1">
            <a:avLst/>
          </a:prstGeom>
          <a:noFill/>
          <a:ln cap="flat" cmpd="sng" w="9525">
            <a:solidFill>
              <a:schemeClr val="accent3"/>
            </a:solidFill>
            <a:prstDash val="solid"/>
            <a:round/>
            <a:headEnd len="med" w="med" type="none"/>
            <a:tailEnd len="med" w="med" type="none"/>
          </a:ln>
        </p:spPr>
      </p:cxnSp>
      <p:sp>
        <p:nvSpPr>
          <p:cNvPr id="141" name="Google Shape;141;p16"/>
          <p:cNvSpPr txBox="1"/>
          <p:nvPr>
            <p:ph idx="1" type="subTitle"/>
          </p:nvPr>
        </p:nvSpPr>
        <p:spPr>
          <a:xfrm>
            <a:off x="720000" y="3281225"/>
            <a:ext cx="3563100" cy="881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6"/>
          <p:cNvSpPr txBox="1"/>
          <p:nvPr>
            <p:ph type="title"/>
          </p:nvPr>
        </p:nvSpPr>
        <p:spPr>
          <a:xfrm>
            <a:off x="720000" y="979125"/>
            <a:ext cx="3798000" cy="21189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3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bg>
      <p:bgPr>
        <a:solidFill>
          <a:schemeClr val="accent3"/>
        </a:solidFill>
      </p:bgPr>
    </p:bg>
    <p:spTree>
      <p:nvGrpSpPr>
        <p:cNvPr id="143" name="Shape 143"/>
        <p:cNvGrpSpPr/>
        <p:nvPr/>
      </p:nvGrpSpPr>
      <p:grpSpPr>
        <a:xfrm>
          <a:off x="0" y="0"/>
          <a:ext cx="0" cy="0"/>
          <a:chOff x="0" y="0"/>
          <a:chExt cx="0" cy="0"/>
        </a:xfrm>
      </p:grpSpPr>
      <p:cxnSp>
        <p:nvCxnSpPr>
          <p:cNvPr id="144" name="Google Shape;144;p17"/>
          <p:cNvCxnSpPr/>
          <p:nvPr/>
        </p:nvCxnSpPr>
        <p:spPr>
          <a:xfrm>
            <a:off x="-9175" y="248213"/>
            <a:ext cx="9159300" cy="0"/>
          </a:xfrm>
          <a:prstGeom prst="straightConnector1">
            <a:avLst/>
          </a:prstGeom>
          <a:noFill/>
          <a:ln cap="flat" cmpd="sng" w="9525">
            <a:solidFill>
              <a:schemeClr val="dk2"/>
            </a:solidFill>
            <a:prstDash val="solid"/>
            <a:round/>
            <a:headEnd len="med" w="med" type="none"/>
            <a:tailEnd len="med" w="med" type="none"/>
          </a:ln>
        </p:spPr>
      </p:cxnSp>
      <p:sp>
        <p:nvSpPr>
          <p:cNvPr id="145" name="Google Shape;145;p17"/>
          <p:cNvSpPr/>
          <p:nvPr/>
        </p:nvSpPr>
        <p:spPr>
          <a:xfrm flipH="1">
            <a:off x="7658564" y="3096350"/>
            <a:ext cx="4489800" cy="4435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17"/>
          <p:cNvCxnSpPr/>
          <p:nvPr/>
        </p:nvCxnSpPr>
        <p:spPr>
          <a:xfrm>
            <a:off x="-9150" y="4840575"/>
            <a:ext cx="9143100" cy="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17"/>
          <p:cNvSpPr/>
          <p:nvPr/>
        </p:nvSpPr>
        <p:spPr>
          <a:xfrm>
            <a:off x="-9175" y="1108800"/>
            <a:ext cx="4581300" cy="4034700"/>
          </a:xfrm>
          <a:prstGeom prst="round1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7"/>
          <p:cNvCxnSpPr/>
          <p:nvPr/>
        </p:nvCxnSpPr>
        <p:spPr>
          <a:xfrm>
            <a:off x="-9150" y="4840575"/>
            <a:ext cx="4585200" cy="0"/>
          </a:xfrm>
          <a:prstGeom prst="straightConnector1">
            <a:avLst/>
          </a:prstGeom>
          <a:noFill/>
          <a:ln cap="flat" cmpd="sng" w="9525">
            <a:solidFill>
              <a:schemeClr val="accent3"/>
            </a:solidFill>
            <a:prstDash val="solid"/>
            <a:round/>
            <a:headEnd len="med" w="med" type="none"/>
            <a:tailEnd len="med" w="med" type="none"/>
          </a:ln>
        </p:spPr>
      </p:cxnSp>
      <p:sp>
        <p:nvSpPr>
          <p:cNvPr id="149" name="Google Shape;149;p17"/>
          <p:cNvSpPr txBox="1"/>
          <p:nvPr>
            <p:ph idx="1" type="subTitle"/>
          </p:nvPr>
        </p:nvSpPr>
        <p:spPr>
          <a:xfrm>
            <a:off x="720000" y="2916000"/>
            <a:ext cx="3563100" cy="1182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7"/>
          <p:cNvSpPr txBox="1"/>
          <p:nvPr>
            <p:ph type="title"/>
          </p:nvPr>
        </p:nvSpPr>
        <p:spPr>
          <a:xfrm>
            <a:off x="720000" y="2210025"/>
            <a:ext cx="3563100" cy="7059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3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bg>
      <p:bgPr>
        <a:solidFill>
          <a:schemeClr val="accent3"/>
        </a:solidFill>
      </p:bgPr>
    </p:bg>
    <p:spTree>
      <p:nvGrpSpPr>
        <p:cNvPr id="151" name="Shape 151"/>
        <p:cNvGrpSpPr/>
        <p:nvPr/>
      </p:nvGrpSpPr>
      <p:grpSpPr>
        <a:xfrm>
          <a:off x="0" y="0"/>
          <a:ext cx="0" cy="0"/>
          <a:chOff x="0" y="0"/>
          <a:chExt cx="0" cy="0"/>
        </a:xfrm>
      </p:grpSpPr>
      <p:sp>
        <p:nvSpPr>
          <p:cNvPr id="152" name="Google Shape;152;p18"/>
          <p:cNvSpPr/>
          <p:nvPr/>
        </p:nvSpPr>
        <p:spPr>
          <a:xfrm flipH="1">
            <a:off x="4576050" y="1108800"/>
            <a:ext cx="4581300" cy="4034700"/>
          </a:xfrm>
          <a:prstGeom prst="round1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18"/>
          <p:cNvCxnSpPr/>
          <p:nvPr/>
        </p:nvCxnSpPr>
        <p:spPr>
          <a:xfrm>
            <a:off x="4568300" y="4840575"/>
            <a:ext cx="4565700" cy="0"/>
          </a:xfrm>
          <a:prstGeom prst="straightConnector1">
            <a:avLst/>
          </a:prstGeom>
          <a:noFill/>
          <a:ln cap="flat" cmpd="sng" w="9525">
            <a:solidFill>
              <a:schemeClr val="accent3"/>
            </a:solidFill>
            <a:prstDash val="solid"/>
            <a:round/>
            <a:headEnd len="med" w="med" type="none"/>
            <a:tailEnd len="med" w="med" type="none"/>
          </a:ln>
        </p:spPr>
      </p:cxnSp>
      <p:cxnSp>
        <p:nvCxnSpPr>
          <p:cNvPr id="154" name="Google Shape;154;p18"/>
          <p:cNvCxnSpPr/>
          <p:nvPr/>
        </p:nvCxnSpPr>
        <p:spPr>
          <a:xfrm>
            <a:off x="-9150" y="4840575"/>
            <a:ext cx="4585200" cy="0"/>
          </a:xfrm>
          <a:prstGeom prst="straightConnector1">
            <a:avLst/>
          </a:prstGeom>
          <a:noFill/>
          <a:ln cap="flat" cmpd="sng" w="9525">
            <a:solidFill>
              <a:schemeClr val="dk2"/>
            </a:solidFill>
            <a:prstDash val="solid"/>
            <a:round/>
            <a:headEnd len="med" w="med" type="none"/>
            <a:tailEnd len="med" w="med" type="none"/>
          </a:ln>
        </p:spPr>
      </p:cxnSp>
      <p:sp>
        <p:nvSpPr>
          <p:cNvPr id="155" name="Google Shape;155;p18"/>
          <p:cNvSpPr txBox="1"/>
          <p:nvPr>
            <p:ph idx="1" type="subTitle"/>
          </p:nvPr>
        </p:nvSpPr>
        <p:spPr>
          <a:xfrm>
            <a:off x="5166900" y="3153950"/>
            <a:ext cx="3257100" cy="1182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18"/>
          <p:cNvSpPr txBox="1"/>
          <p:nvPr>
            <p:ph type="title"/>
          </p:nvPr>
        </p:nvSpPr>
        <p:spPr>
          <a:xfrm>
            <a:off x="5166900" y="2447975"/>
            <a:ext cx="3257100" cy="7059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3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57" name="Google Shape;157;p18"/>
          <p:cNvCxnSpPr/>
          <p:nvPr/>
        </p:nvCxnSpPr>
        <p:spPr>
          <a:xfrm>
            <a:off x="-9175" y="248213"/>
            <a:ext cx="9159300" cy="0"/>
          </a:xfrm>
          <a:prstGeom prst="straightConnector1">
            <a:avLst/>
          </a:prstGeom>
          <a:noFill/>
          <a:ln cap="flat" cmpd="sng" w="9525">
            <a:solidFill>
              <a:schemeClr val="dk2"/>
            </a:solidFill>
            <a:prstDash val="solid"/>
            <a:round/>
            <a:headEnd len="med" w="med" type="none"/>
            <a:tailEnd len="med" w="med" type="none"/>
          </a:ln>
        </p:spPr>
      </p:cxnSp>
      <p:sp>
        <p:nvSpPr>
          <p:cNvPr id="158" name="Google Shape;158;p18"/>
          <p:cNvSpPr/>
          <p:nvPr/>
        </p:nvSpPr>
        <p:spPr>
          <a:xfrm rot="5400000">
            <a:off x="631700" y="683425"/>
            <a:ext cx="3260700" cy="46077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bg>
      <p:bgPr>
        <a:solidFill>
          <a:schemeClr val="dk1"/>
        </a:solidFill>
      </p:bgPr>
    </p:bg>
    <p:spTree>
      <p:nvGrpSpPr>
        <p:cNvPr id="159" name="Shape 159"/>
        <p:cNvGrpSpPr/>
        <p:nvPr/>
      </p:nvGrpSpPr>
      <p:grpSpPr>
        <a:xfrm>
          <a:off x="0" y="0"/>
          <a:ext cx="0" cy="0"/>
          <a:chOff x="0" y="0"/>
          <a:chExt cx="0" cy="0"/>
        </a:xfrm>
      </p:grpSpPr>
      <p:sp>
        <p:nvSpPr>
          <p:cNvPr id="160" name="Google Shape;160;p19"/>
          <p:cNvSpPr/>
          <p:nvPr/>
        </p:nvSpPr>
        <p:spPr>
          <a:xfrm rot="5400000">
            <a:off x="2156700" y="-1649750"/>
            <a:ext cx="4079400" cy="84552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9"/>
          <p:cNvCxnSpPr/>
          <p:nvPr/>
        </p:nvCxnSpPr>
        <p:spPr>
          <a:xfrm>
            <a:off x="10350" y="4840575"/>
            <a:ext cx="9123600" cy="0"/>
          </a:xfrm>
          <a:prstGeom prst="straightConnector1">
            <a:avLst/>
          </a:prstGeom>
          <a:noFill/>
          <a:ln cap="flat" cmpd="sng" w="9525">
            <a:solidFill>
              <a:schemeClr val="accent3"/>
            </a:solidFill>
            <a:prstDash val="solid"/>
            <a:round/>
            <a:headEnd len="med" w="med" type="none"/>
            <a:tailEnd len="med" w="med" type="none"/>
          </a:ln>
        </p:spPr>
      </p:cxnSp>
      <p:grpSp>
        <p:nvGrpSpPr>
          <p:cNvPr id="162" name="Google Shape;162;p19"/>
          <p:cNvGrpSpPr/>
          <p:nvPr/>
        </p:nvGrpSpPr>
        <p:grpSpPr>
          <a:xfrm flipH="1" rot="5400000">
            <a:off x="1353794" y="1171473"/>
            <a:ext cx="3730530" cy="2454309"/>
            <a:chOff x="4572000" y="2566850"/>
            <a:chExt cx="3478350" cy="2288400"/>
          </a:xfrm>
        </p:grpSpPr>
        <p:sp>
          <p:nvSpPr>
            <p:cNvPr id="163" name="Google Shape;163;p19"/>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19"/>
            <p:cNvCxnSpPr>
              <a:stCxn id="163" idx="2"/>
            </p:cNvCxnSpPr>
            <p:nvPr/>
          </p:nvCxnSpPr>
          <p:spPr>
            <a:xfrm rot="10800000">
              <a:off x="6876300" y="3681200"/>
              <a:ext cx="0" cy="2348100"/>
            </a:xfrm>
            <a:prstGeom prst="straightConnector1">
              <a:avLst/>
            </a:prstGeom>
            <a:noFill/>
            <a:ln cap="flat" cmpd="sng" w="9525">
              <a:solidFill>
                <a:schemeClr val="accent3"/>
              </a:solidFill>
              <a:prstDash val="solid"/>
              <a:round/>
              <a:headEnd len="med" w="med" type="none"/>
              <a:tailEnd len="med" w="med" type="none"/>
            </a:ln>
          </p:spPr>
        </p:cxnSp>
      </p:grpSp>
      <p:sp>
        <p:nvSpPr>
          <p:cNvPr id="165" name="Google Shape;165;p19"/>
          <p:cNvSpPr/>
          <p:nvPr/>
        </p:nvSpPr>
        <p:spPr>
          <a:xfrm>
            <a:off x="-718000" y="1190250"/>
            <a:ext cx="2709900" cy="26769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7249100" y="2199761"/>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txBox="1"/>
          <p:nvPr>
            <p:ph idx="1" type="subTitle"/>
          </p:nvPr>
        </p:nvSpPr>
        <p:spPr>
          <a:xfrm>
            <a:off x="2943600" y="2800346"/>
            <a:ext cx="3257100" cy="819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19"/>
          <p:cNvSpPr txBox="1"/>
          <p:nvPr>
            <p:ph type="title"/>
          </p:nvPr>
        </p:nvSpPr>
        <p:spPr>
          <a:xfrm>
            <a:off x="2220750" y="1523250"/>
            <a:ext cx="4702800" cy="127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9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
    <p:bg>
      <p:bgPr>
        <a:solidFill>
          <a:schemeClr val="accent3"/>
        </a:solidFill>
      </p:bgPr>
    </p:bg>
    <p:spTree>
      <p:nvGrpSpPr>
        <p:cNvPr id="169" name="Shape 169"/>
        <p:cNvGrpSpPr/>
        <p:nvPr/>
      </p:nvGrpSpPr>
      <p:grpSpPr>
        <a:xfrm>
          <a:off x="0" y="0"/>
          <a:ext cx="0" cy="0"/>
          <a:chOff x="0" y="0"/>
          <a:chExt cx="0" cy="0"/>
        </a:xfrm>
      </p:grpSpPr>
      <p:sp>
        <p:nvSpPr>
          <p:cNvPr id="170" name="Google Shape;170;p20"/>
          <p:cNvSpPr txBox="1"/>
          <p:nvPr>
            <p:ph idx="1" type="subTitle"/>
          </p:nvPr>
        </p:nvSpPr>
        <p:spPr>
          <a:xfrm>
            <a:off x="720000" y="2458050"/>
            <a:ext cx="4652700" cy="21456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171" name="Google Shape;171;p20"/>
          <p:cNvSpPr txBox="1"/>
          <p:nvPr>
            <p:ph type="title"/>
          </p:nvPr>
        </p:nvSpPr>
        <p:spPr>
          <a:xfrm>
            <a:off x="2667450" y="540000"/>
            <a:ext cx="38091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0"/>
          <p:cNvSpPr txBox="1"/>
          <p:nvPr>
            <p:ph idx="2" type="subTitle"/>
          </p:nvPr>
        </p:nvSpPr>
        <p:spPr>
          <a:xfrm>
            <a:off x="720000" y="1914450"/>
            <a:ext cx="3809100" cy="54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3" name="Google Shape;173;p20"/>
          <p:cNvSpPr txBox="1"/>
          <p:nvPr>
            <p:ph idx="3" type="subTitle"/>
          </p:nvPr>
        </p:nvSpPr>
        <p:spPr>
          <a:xfrm>
            <a:off x="5519400" y="2458050"/>
            <a:ext cx="2917200" cy="899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174" name="Google Shape;174;p20"/>
          <p:cNvSpPr txBox="1"/>
          <p:nvPr>
            <p:ph idx="4" type="subTitle"/>
          </p:nvPr>
        </p:nvSpPr>
        <p:spPr>
          <a:xfrm>
            <a:off x="5519400" y="1914450"/>
            <a:ext cx="2917200" cy="54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5" name="Google Shape;175;p20"/>
          <p:cNvSpPr txBox="1"/>
          <p:nvPr>
            <p:ph idx="5" type="subTitle"/>
          </p:nvPr>
        </p:nvSpPr>
        <p:spPr>
          <a:xfrm>
            <a:off x="720000" y="1261650"/>
            <a:ext cx="3809100" cy="652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6" name="Google Shape;176;p20"/>
          <p:cNvSpPr/>
          <p:nvPr/>
        </p:nvSpPr>
        <p:spPr>
          <a:xfrm>
            <a:off x="7330850" y="3832400"/>
            <a:ext cx="1813200" cy="1311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0"/>
          <p:cNvCxnSpPr/>
          <p:nvPr/>
        </p:nvCxnSpPr>
        <p:spPr>
          <a:xfrm>
            <a:off x="-33350" y="302200"/>
            <a:ext cx="9236700" cy="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20"/>
          <p:cNvSpPr/>
          <p:nvPr/>
        </p:nvSpPr>
        <p:spPr>
          <a:xfrm>
            <a:off x="6442100" y="3649136"/>
            <a:ext cx="1437900" cy="142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0"/>
          <p:cNvCxnSpPr/>
          <p:nvPr/>
        </p:nvCxnSpPr>
        <p:spPr>
          <a:xfrm>
            <a:off x="10350" y="4895600"/>
            <a:ext cx="7311300" cy="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20"/>
          <p:cNvSpPr/>
          <p:nvPr/>
        </p:nvSpPr>
        <p:spPr>
          <a:xfrm>
            <a:off x="7737500" y="4332525"/>
            <a:ext cx="283800" cy="28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1827575" y="2055200"/>
            <a:ext cx="5488800" cy="124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accent3"/>
              </a:buClr>
              <a:buSzPts val="3600"/>
              <a:buNone/>
              <a:defRPr sz="3600">
                <a:solidFill>
                  <a:schemeClr val="accent3"/>
                </a:solidFill>
              </a:defRPr>
            </a:lvl2pPr>
            <a:lvl3pPr lvl="2" rtl="0" algn="ctr">
              <a:spcBef>
                <a:spcPts val="0"/>
              </a:spcBef>
              <a:spcAft>
                <a:spcPts val="0"/>
              </a:spcAft>
              <a:buClr>
                <a:schemeClr val="accent3"/>
              </a:buClr>
              <a:buSzPts val="3600"/>
              <a:buNone/>
              <a:defRPr sz="3600">
                <a:solidFill>
                  <a:schemeClr val="accent3"/>
                </a:solidFill>
              </a:defRPr>
            </a:lvl3pPr>
            <a:lvl4pPr lvl="3" rtl="0" algn="ctr">
              <a:spcBef>
                <a:spcPts val="0"/>
              </a:spcBef>
              <a:spcAft>
                <a:spcPts val="0"/>
              </a:spcAft>
              <a:buClr>
                <a:schemeClr val="accent3"/>
              </a:buClr>
              <a:buSzPts val="3600"/>
              <a:buNone/>
              <a:defRPr sz="3600">
                <a:solidFill>
                  <a:schemeClr val="accent3"/>
                </a:solidFill>
              </a:defRPr>
            </a:lvl4pPr>
            <a:lvl5pPr lvl="4" rtl="0" algn="ctr">
              <a:spcBef>
                <a:spcPts val="0"/>
              </a:spcBef>
              <a:spcAft>
                <a:spcPts val="0"/>
              </a:spcAft>
              <a:buClr>
                <a:schemeClr val="accent3"/>
              </a:buClr>
              <a:buSzPts val="3600"/>
              <a:buNone/>
              <a:defRPr sz="3600">
                <a:solidFill>
                  <a:schemeClr val="accent3"/>
                </a:solidFill>
              </a:defRPr>
            </a:lvl5pPr>
            <a:lvl6pPr lvl="5" rtl="0" algn="ctr">
              <a:spcBef>
                <a:spcPts val="0"/>
              </a:spcBef>
              <a:spcAft>
                <a:spcPts val="0"/>
              </a:spcAft>
              <a:buClr>
                <a:schemeClr val="accent3"/>
              </a:buClr>
              <a:buSzPts val="3600"/>
              <a:buNone/>
              <a:defRPr sz="3600">
                <a:solidFill>
                  <a:schemeClr val="accent3"/>
                </a:solidFill>
              </a:defRPr>
            </a:lvl6pPr>
            <a:lvl7pPr lvl="6" rtl="0" algn="ctr">
              <a:spcBef>
                <a:spcPts val="0"/>
              </a:spcBef>
              <a:spcAft>
                <a:spcPts val="0"/>
              </a:spcAft>
              <a:buClr>
                <a:schemeClr val="accent3"/>
              </a:buClr>
              <a:buSzPts val="3600"/>
              <a:buNone/>
              <a:defRPr sz="3600">
                <a:solidFill>
                  <a:schemeClr val="accent3"/>
                </a:solidFill>
              </a:defRPr>
            </a:lvl7pPr>
            <a:lvl8pPr lvl="7" rtl="0" algn="ctr">
              <a:spcBef>
                <a:spcPts val="0"/>
              </a:spcBef>
              <a:spcAft>
                <a:spcPts val="0"/>
              </a:spcAft>
              <a:buClr>
                <a:schemeClr val="accent3"/>
              </a:buClr>
              <a:buSzPts val="3600"/>
              <a:buNone/>
              <a:defRPr sz="3600">
                <a:solidFill>
                  <a:schemeClr val="accent3"/>
                </a:solidFill>
              </a:defRPr>
            </a:lvl8pPr>
            <a:lvl9pPr lvl="8" rtl="0" algn="ctr">
              <a:spcBef>
                <a:spcPts val="0"/>
              </a:spcBef>
              <a:spcAft>
                <a:spcPts val="0"/>
              </a:spcAft>
              <a:buClr>
                <a:schemeClr val="accent3"/>
              </a:buClr>
              <a:buSzPts val="3600"/>
              <a:buNone/>
              <a:defRPr sz="3600">
                <a:solidFill>
                  <a:schemeClr val="accent3"/>
                </a:solidFill>
              </a:defRPr>
            </a:lvl9pPr>
          </a:lstStyle>
          <a:p/>
        </p:txBody>
      </p:sp>
      <p:sp>
        <p:nvSpPr>
          <p:cNvPr id="19" name="Google Shape;19;p3"/>
          <p:cNvSpPr txBox="1"/>
          <p:nvPr>
            <p:ph hasCustomPrompt="1" idx="2" type="title"/>
          </p:nvPr>
        </p:nvSpPr>
        <p:spPr>
          <a:xfrm>
            <a:off x="3950250" y="742375"/>
            <a:ext cx="1243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6000"/>
              <a:buNone/>
              <a:defRPr sz="6000">
                <a:solidFill>
                  <a:schemeClr val="accent3"/>
                </a:solidFill>
              </a:defRPr>
            </a:lvl1pPr>
            <a:lvl2pPr lvl="1" rtl="0" algn="ctr">
              <a:spcBef>
                <a:spcPts val="0"/>
              </a:spcBef>
              <a:spcAft>
                <a:spcPts val="0"/>
              </a:spcAft>
              <a:buClr>
                <a:schemeClr val="accent3"/>
              </a:buClr>
              <a:buSzPts val="6000"/>
              <a:buNone/>
              <a:defRPr sz="6000">
                <a:solidFill>
                  <a:schemeClr val="accent3"/>
                </a:solidFill>
              </a:defRPr>
            </a:lvl2pPr>
            <a:lvl3pPr lvl="2" rtl="0" algn="ctr">
              <a:spcBef>
                <a:spcPts val="0"/>
              </a:spcBef>
              <a:spcAft>
                <a:spcPts val="0"/>
              </a:spcAft>
              <a:buClr>
                <a:schemeClr val="accent3"/>
              </a:buClr>
              <a:buSzPts val="6000"/>
              <a:buNone/>
              <a:defRPr sz="6000">
                <a:solidFill>
                  <a:schemeClr val="accent3"/>
                </a:solidFill>
              </a:defRPr>
            </a:lvl3pPr>
            <a:lvl4pPr lvl="3" rtl="0" algn="ctr">
              <a:spcBef>
                <a:spcPts val="0"/>
              </a:spcBef>
              <a:spcAft>
                <a:spcPts val="0"/>
              </a:spcAft>
              <a:buClr>
                <a:schemeClr val="accent3"/>
              </a:buClr>
              <a:buSzPts val="6000"/>
              <a:buNone/>
              <a:defRPr sz="6000">
                <a:solidFill>
                  <a:schemeClr val="accent3"/>
                </a:solidFill>
              </a:defRPr>
            </a:lvl4pPr>
            <a:lvl5pPr lvl="4" rtl="0" algn="ctr">
              <a:spcBef>
                <a:spcPts val="0"/>
              </a:spcBef>
              <a:spcAft>
                <a:spcPts val="0"/>
              </a:spcAft>
              <a:buClr>
                <a:schemeClr val="accent3"/>
              </a:buClr>
              <a:buSzPts val="6000"/>
              <a:buNone/>
              <a:defRPr sz="6000">
                <a:solidFill>
                  <a:schemeClr val="accent3"/>
                </a:solidFill>
              </a:defRPr>
            </a:lvl5pPr>
            <a:lvl6pPr lvl="5" rtl="0" algn="ctr">
              <a:spcBef>
                <a:spcPts val="0"/>
              </a:spcBef>
              <a:spcAft>
                <a:spcPts val="0"/>
              </a:spcAft>
              <a:buClr>
                <a:schemeClr val="accent3"/>
              </a:buClr>
              <a:buSzPts val="6000"/>
              <a:buNone/>
              <a:defRPr sz="6000">
                <a:solidFill>
                  <a:schemeClr val="accent3"/>
                </a:solidFill>
              </a:defRPr>
            </a:lvl6pPr>
            <a:lvl7pPr lvl="6" rtl="0" algn="ctr">
              <a:spcBef>
                <a:spcPts val="0"/>
              </a:spcBef>
              <a:spcAft>
                <a:spcPts val="0"/>
              </a:spcAft>
              <a:buClr>
                <a:schemeClr val="accent3"/>
              </a:buClr>
              <a:buSzPts val="6000"/>
              <a:buNone/>
              <a:defRPr sz="6000">
                <a:solidFill>
                  <a:schemeClr val="accent3"/>
                </a:solidFill>
              </a:defRPr>
            </a:lvl7pPr>
            <a:lvl8pPr lvl="7" rtl="0" algn="ctr">
              <a:spcBef>
                <a:spcPts val="0"/>
              </a:spcBef>
              <a:spcAft>
                <a:spcPts val="0"/>
              </a:spcAft>
              <a:buClr>
                <a:schemeClr val="accent3"/>
              </a:buClr>
              <a:buSzPts val="6000"/>
              <a:buNone/>
              <a:defRPr sz="6000">
                <a:solidFill>
                  <a:schemeClr val="accent3"/>
                </a:solidFill>
              </a:defRPr>
            </a:lvl8pPr>
            <a:lvl9pPr lvl="8" rtl="0" algn="ctr">
              <a:spcBef>
                <a:spcPts val="0"/>
              </a:spcBef>
              <a:spcAft>
                <a:spcPts val="0"/>
              </a:spcAft>
              <a:buClr>
                <a:schemeClr val="accent3"/>
              </a:buClr>
              <a:buSzPts val="6000"/>
              <a:buNone/>
              <a:defRPr sz="6000">
                <a:solidFill>
                  <a:schemeClr val="accent3"/>
                </a:solidFill>
              </a:defRPr>
            </a:lvl9pPr>
          </a:lstStyle>
          <a:p>
            <a:r>
              <a:t>xx%</a:t>
            </a:r>
          </a:p>
        </p:txBody>
      </p:sp>
      <p:sp>
        <p:nvSpPr>
          <p:cNvPr id="20" name="Google Shape;20;p3"/>
          <p:cNvSpPr txBox="1"/>
          <p:nvPr>
            <p:ph idx="1" type="subTitle"/>
          </p:nvPr>
        </p:nvSpPr>
        <p:spPr>
          <a:xfrm>
            <a:off x="2194325" y="3570400"/>
            <a:ext cx="4755300" cy="526500"/>
          </a:xfrm>
          <a:prstGeom prst="rect">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Nunito"/>
              <a:buNone/>
              <a:defRPr sz="1800">
                <a:solidFill>
                  <a:schemeClr val="accent3"/>
                </a:solidFill>
                <a:latin typeface="Nunito"/>
                <a:ea typeface="Nunito"/>
                <a:cs typeface="Nunito"/>
                <a:sym typeface="Nunito"/>
              </a:defRPr>
            </a:lvl1pPr>
            <a:lvl2pPr lvl="1"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2pPr>
            <a:lvl3pPr lvl="2"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3pPr>
            <a:lvl4pPr lvl="3"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4pPr>
            <a:lvl5pPr lvl="4"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5pPr>
            <a:lvl6pPr lvl="5"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6pPr>
            <a:lvl7pPr lvl="6"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7pPr>
            <a:lvl8pPr lvl="7"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8pPr>
            <a:lvl9pPr lvl="8"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9pPr>
          </a:lstStyle>
          <a:p/>
        </p:txBody>
      </p:sp>
      <p:sp>
        <p:nvSpPr>
          <p:cNvPr id="21" name="Google Shape;21;p3"/>
          <p:cNvSpPr/>
          <p:nvPr/>
        </p:nvSpPr>
        <p:spPr>
          <a:xfrm>
            <a:off x="6910650" y="1697975"/>
            <a:ext cx="1866900" cy="18441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1974750" y="-27675"/>
            <a:ext cx="4789500" cy="47310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3"/>
          <p:cNvGrpSpPr/>
          <p:nvPr/>
        </p:nvGrpSpPr>
        <p:grpSpPr>
          <a:xfrm rot="-5400000">
            <a:off x="4523481" y="1299520"/>
            <a:ext cx="5256563" cy="2544472"/>
            <a:chOff x="4572000" y="2566850"/>
            <a:chExt cx="4727550" cy="2288400"/>
          </a:xfrm>
        </p:grpSpPr>
        <p:sp>
          <p:nvSpPr>
            <p:cNvPr id="24" name="Google Shape;24;p3"/>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 name="Google Shape;25;p3"/>
            <p:cNvCxnSpPr>
              <a:stCxn id="24" idx="2"/>
            </p:cNvCxnSpPr>
            <p:nvPr/>
          </p:nvCxnSpPr>
          <p:spPr>
            <a:xfrm rot="10800000">
              <a:off x="7500900" y="3056600"/>
              <a:ext cx="0" cy="3597300"/>
            </a:xfrm>
            <a:prstGeom prst="straightConnector1">
              <a:avLst/>
            </a:prstGeom>
            <a:noFill/>
            <a:ln cap="flat" cmpd="sng" w="9525">
              <a:solidFill>
                <a:schemeClr val="accent3"/>
              </a:solidFill>
              <a:prstDash val="solid"/>
              <a:round/>
              <a:headEnd len="med" w="med" type="none"/>
              <a:tailEnd len="med" w="med" type="none"/>
            </a:ln>
          </p:spPr>
        </p:cxnSp>
      </p:grpSp>
      <p:sp>
        <p:nvSpPr>
          <p:cNvPr id="26" name="Google Shape;26;p3"/>
          <p:cNvSpPr/>
          <p:nvPr/>
        </p:nvSpPr>
        <p:spPr>
          <a:xfrm flipH="1" rot="-5400000">
            <a:off x="4591250" y="2670750"/>
            <a:ext cx="2516400" cy="2485500"/>
          </a:xfrm>
          <a:prstGeom prst="arc">
            <a:avLst>
              <a:gd fmla="val 16774737"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
    <p:bg>
      <p:bgPr>
        <a:solidFill>
          <a:schemeClr val="accent3"/>
        </a:solidFill>
      </p:bgPr>
    </p:bg>
    <p:spTree>
      <p:nvGrpSpPr>
        <p:cNvPr id="181" name="Shape 181"/>
        <p:cNvGrpSpPr/>
        <p:nvPr/>
      </p:nvGrpSpPr>
      <p:grpSpPr>
        <a:xfrm>
          <a:off x="0" y="0"/>
          <a:ext cx="0" cy="0"/>
          <a:chOff x="0" y="0"/>
          <a:chExt cx="0" cy="0"/>
        </a:xfrm>
      </p:grpSpPr>
      <p:sp>
        <p:nvSpPr>
          <p:cNvPr id="182" name="Google Shape;182;p21"/>
          <p:cNvSpPr txBox="1"/>
          <p:nvPr>
            <p:ph idx="1" type="subTitle"/>
          </p:nvPr>
        </p:nvSpPr>
        <p:spPr>
          <a:xfrm>
            <a:off x="720000" y="2458050"/>
            <a:ext cx="4652700" cy="21456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183" name="Google Shape;183;p21"/>
          <p:cNvSpPr txBox="1"/>
          <p:nvPr>
            <p:ph type="title"/>
          </p:nvPr>
        </p:nvSpPr>
        <p:spPr>
          <a:xfrm>
            <a:off x="1507650" y="540000"/>
            <a:ext cx="61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4" name="Google Shape;184;p21"/>
          <p:cNvSpPr txBox="1"/>
          <p:nvPr>
            <p:ph idx="2" type="subTitle"/>
          </p:nvPr>
        </p:nvSpPr>
        <p:spPr>
          <a:xfrm>
            <a:off x="720000" y="1914450"/>
            <a:ext cx="3809100" cy="54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85" name="Google Shape;185;p21"/>
          <p:cNvSpPr txBox="1"/>
          <p:nvPr>
            <p:ph idx="3" type="subTitle"/>
          </p:nvPr>
        </p:nvSpPr>
        <p:spPr>
          <a:xfrm>
            <a:off x="720000" y="1261650"/>
            <a:ext cx="3983400" cy="652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cxnSp>
        <p:nvCxnSpPr>
          <p:cNvPr id="186" name="Google Shape;186;p21"/>
          <p:cNvCxnSpPr/>
          <p:nvPr/>
        </p:nvCxnSpPr>
        <p:spPr>
          <a:xfrm>
            <a:off x="10350" y="4895600"/>
            <a:ext cx="9130500" cy="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21"/>
          <p:cNvSpPr/>
          <p:nvPr/>
        </p:nvSpPr>
        <p:spPr>
          <a:xfrm>
            <a:off x="6610800" y="1261650"/>
            <a:ext cx="1813200" cy="40617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rot="10800000">
            <a:off x="7436000" y="-2024450"/>
            <a:ext cx="4067400" cy="4018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5901150" y="4185361"/>
            <a:ext cx="1437900" cy="142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accent3"/>
        </a:solidFill>
      </p:bgPr>
    </p:bg>
    <p:spTree>
      <p:nvGrpSpPr>
        <p:cNvPr id="190" name="Shape 190"/>
        <p:cNvGrpSpPr/>
        <p:nvPr/>
      </p:nvGrpSpPr>
      <p:grpSpPr>
        <a:xfrm>
          <a:off x="0" y="0"/>
          <a:ext cx="0" cy="0"/>
          <a:chOff x="0" y="0"/>
          <a:chExt cx="0" cy="0"/>
        </a:xfrm>
      </p:grpSpPr>
      <p:sp>
        <p:nvSpPr>
          <p:cNvPr id="191" name="Google Shape;191;p22"/>
          <p:cNvSpPr txBox="1"/>
          <p:nvPr>
            <p:ph type="title"/>
          </p:nvPr>
        </p:nvSpPr>
        <p:spPr>
          <a:xfrm>
            <a:off x="913050" y="2735250"/>
            <a:ext cx="20961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2"/>
          <p:cNvSpPr txBox="1"/>
          <p:nvPr>
            <p:ph idx="1" type="subTitle"/>
          </p:nvPr>
        </p:nvSpPr>
        <p:spPr>
          <a:xfrm>
            <a:off x="913050" y="3176400"/>
            <a:ext cx="2096100" cy="804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2"/>
          <p:cNvSpPr txBox="1"/>
          <p:nvPr>
            <p:ph idx="2" type="title"/>
          </p:nvPr>
        </p:nvSpPr>
        <p:spPr>
          <a:xfrm>
            <a:off x="3523949" y="2735250"/>
            <a:ext cx="20961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2"/>
          <p:cNvSpPr txBox="1"/>
          <p:nvPr>
            <p:ph idx="3" type="subTitle"/>
          </p:nvPr>
        </p:nvSpPr>
        <p:spPr>
          <a:xfrm>
            <a:off x="3523949" y="3176400"/>
            <a:ext cx="2096100" cy="804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2"/>
          <p:cNvSpPr txBox="1"/>
          <p:nvPr>
            <p:ph idx="4" type="title"/>
          </p:nvPr>
        </p:nvSpPr>
        <p:spPr>
          <a:xfrm>
            <a:off x="6134850" y="2735250"/>
            <a:ext cx="20961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2"/>
          <p:cNvSpPr txBox="1"/>
          <p:nvPr>
            <p:ph idx="5" type="subTitle"/>
          </p:nvPr>
        </p:nvSpPr>
        <p:spPr>
          <a:xfrm>
            <a:off x="6134850" y="3176400"/>
            <a:ext cx="2096100" cy="804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22"/>
          <p:cNvSpPr txBox="1"/>
          <p:nvPr>
            <p:ph idx="6"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2"/>
          <p:cNvSpPr/>
          <p:nvPr/>
        </p:nvSpPr>
        <p:spPr>
          <a:xfrm>
            <a:off x="-937750" y="3918525"/>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22"/>
          <p:cNvCxnSpPr/>
          <p:nvPr/>
        </p:nvCxnSpPr>
        <p:spPr>
          <a:xfrm>
            <a:off x="-9150" y="4840575"/>
            <a:ext cx="9200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bg>
      <p:bgPr>
        <a:solidFill>
          <a:schemeClr val="accent3"/>
        </a:solidFill>
      </p:bgPr>
    </p:bg>
    <p:spTree>
      <p:nvGrpSpPr>
        <p:cNvPr id="200" name="Shape 200"/>
        <p:cNvGrpSpPr/>
        <p:nvPr/>
      </p:nvGrpSpPr>
      <p:grpSpPr>
        <a:xfrm>
          <a:off x="0" y="0"/>
          <a:ext cx="0" cy="0"/>
          <a:chOff x="0" y="0"/>
          <a:chExt cx="0" cy="0"/>
        </a:xfrm>
      </p:grpSpPr>
      <p:sp>
        <p:nvSpPr>
          <p:cNvPr id="201" name="Google Shape;201;p23"/>
          <p:cNvSpPr txBox="1"/>
          <p:nvPr>
            <p:ph type="title"/>
          </p:nvPr>
        </p:nvSpPr>
        <p:spPr>
          <a:xfrm>
            <a:off x="717575" y="3350211"/>
            <a:ext cx="23364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23"/>
          <p:cNvSpPr txBox="1"/>
          <p:nvPr>
            <p:ph idx="1" type="subTitle"/>
          </p:nvPr>
        </p:nvSpPr>
        <p:spPr>
          <a:xfrm>
            <a:off x="717575" y="3852412"/>
            <a:ext cx="2336400" cy="543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3"/>
          <p:cNvSpPr txBox="1"/>
          <p:nvPr>
            <p:ph idx="2" type="title"/>
          </p:nvPr>
        </p:nvSpPr>
        <p:spPr>
          <a:xfrm>
            <a:off x="3393488" y="3350211"/>
            <a:ext cx="23364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4" name="Google Shape;204;p23"/>
          <p:cNvSpPr txBox="1"/>
          <p:nvPr>
            <p:ph idx="3" type="subTitle"/>
          </p:nvPr>
        </p:nvSpPr>
        <p:spPr>
          <a:xfrm>
            <a:off x="3393488" y="3852412"/>
            <a:ext cx="2336400" cy="543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3"/>
          <p:cNvSpPr txBox="1"/>
          <p:nvPr>
            <p:ph idx="4" type="title"/>
          </p:nvPr>
        </p:nvSpPr>
        <p:spPr>
          <a:xfrm>
            <a:off x="6079500" y="3350211"/>
            <a:ext cx="23364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3"/>
          <p:cNvSpPr txBox="1"/>
          <p:nvPr>
            <p:ph idx="5" type="subTitle"/>
          </p:nvPr>
        </p:nvSpPr>
        <p:spPr>
          <a:xfrm>
            <a:off x="6079500" y="3852412"/>
            <a:ext cx="2336400" cy="543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3"/>
          <p:cNvSpPr txBox="1"/>
          <p:nvPr>
            <p:ph idx="6" type="title"/>
          </p:nvPr>
        </p:nvSpPr>
        <p:spPr>
          <a:xfrm>
            <a:off x="2909450" y="540000"/>
            <a:ext cx="33252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 name="Google Shape;208;p23"/>
          <p:cNvSpPr/>
          <p:nvPr/>
        </p:nvSpPr>
        <p:spPr>
          <a:xfrm>
            <a:off x="7692025" y="4115575"/>
            <a:ext cx="1469700" cy="14517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3"/>
          <p:cNvCxnSpPr>
            <a:endCxn id="208" idx="2"/>
          </p:cNvCxnSpPr>
          <p:nvPr/>
        </p:nvCxnSpPr>
        <p:spPr>
          <a:xfrm>
            <a:off x="-8975" y="4832725"/>
            <a:ext cx="9170700" cy="87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3"/>
          <p:cNvCxnSpPr/>
          <p:nvPr/>
        </p:nvCxnSpPr>
        <p:spPr>
          <a:xfrm>
            <a:off x="-9150" y="256350"/>
            <a:ext cx="9143100" cy="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23"/>
          <p:cNvSpPr/>
          <p:nvPr/>
        </p:nvSpPr>
        <p:spPr>
          <a:xfrm rot="-5400000">
            <a:off x="-17175" y="4103000"/>
            <a:ext cx="1469700" cy="14520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bg>
      <p:bgPr>
        <a:solidFill>
          <a:schemeClr val="accent3"/>
        </a:solidFill>
      </p:bgPr>
    </p:bg>
    <p:spTree>
      <p:nvGrpSpPr>
        <p:cNvPr id="212" name="Shape 212"/>
        <p:cNvGrpSpPr/>
        <p:nvPr/>
      </p:nvGrpSpPr>
      <p:grpSpPr>
        <a:xfrm>
          <a:off x="0" y="0"/>
          <a:ext cx="0" cy="0"/>
          <a:chOff x="0" y="0"/>
          <a:chExt cx="0" cy="0"/>
        </a:xfrm>
      </p:grpSpPr>
      <p:sp>
        <p:nvSpPr>
          <p:cNvPr id="213" name="Google Shape;213;p24"/>
          <p:cNvSpPr txBox="1"/>
          <p:nvPr>
            <p:ph type="title"/>
          </p:nvPr>
        </p:nvSpPr>
        <p:spPr>
          <a:xfrm>
            <a:off x="1822387" y="1425675"/>
            <a:ext cx="215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4" name="Google Shape;214;p24"/>
          <p:cNvSpPr txBox="1"/>
          <p:nvPr>
            <p:ph idx="1" type="subTitle"/>
          </p:nvPr>
        </p:nvSpPr>
        <p:spPr>
          <a:xfrm>
            <a:off x="1822387" y="2012200"/>
            <a:ext cx="2157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4"/>
          <p:cNvSpPr txBox="1"/>
          <p:nvPr>
            <p:ph idx="2" type="title"/>
          </p:nvPr>
        </p:nvSpPr>
        <p:spPr>
          <a:xfrm>
            <a:off x="5164636" y="1425675"/>
            <a:ext cx="215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 name="Google Shape;216;p24"/>
          <p:cNvSpPr txBox="1"/>
          <p:nvPr>
            <p:ph idx="3" type="subTitle"/>
          </p:nvPr>
        </p:nvSpPr>
        <p:spPr>
          <a:xfrm>
            <a:off x="5164636" y="2012200"/>
            <a:ext cx="2157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4"/>
          <p:cNvSpPr txBox="1"/>
          <p:nvPr>
            <p:ph idx="4" type="title"/>
          </p:nvPr>
        </p:nvSpPr>
        <p:spPr>
          <a:xfrm>
            <a:off x="1822387" y="3275000"/>
            <a:ext cx="215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4"/>
          <p:cNvSpPr txBox="1"/>
          <p:nvPr>
            <p:ph idx="5" type="subTitle"/>
          </p:nvPr>
        </p:nvSpPr>
        <p:spPr>
          <a:xfrm>
            <a:off x="1822387" y="3861525"/>
            <a:ext cx="2157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4"/>
          <p:cNvSpPr txBox="1"/>
          <p:nvPr>
            <p:ph idx="6" type="title"/>
          </p:nvPr>
        </p:nvSpPr>
        <p:spPr>
          <a:xfrm>
            <a:off x="5164636" y="3275000"/>
            <a:ext cx="215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0" name="Google Shape;220;p24"/>
          <p:cNvSpPr txBox="1"/>
          <p:nvPr>
            <p:ph idx="7" type="subTitle"/>
          </p:nvPr>
        </p:nvSpPr>
        <p:spPr>
          <a:xfrm>
            <a:off x="5164636" y="3861525"/>
            <a:ext cx="2157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4"/>
          <p:cNvSpPr txBox="1"/>
          <p:nvPr>
            <p:ph idx="8"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222" name="Google Shape;222;p24"/>
          <p:cNvCxnSpPr/>
          <p:nvPr/>
        </p:nvCxnSpPr>
        <p:spPr>
          <a:xfrm>
            <a:off x="-9150" y="4840575"/>
            <a:ext cx="9220800" cy="0"/>
          </a:xfrm>
          <a:prstGeom prst="straightConnector1">
            <a:avLst/>
          </a:prstGeom>
          <a:noFill/>
          <a:ln cap="flat" cmpd="sng" w="9525">
            <a:solidFill>
              <a:schemeClr val="dk2"/>
            </a:solidFill>
            <a:prstDash val="solid"/>
            <a:round/>
            <a:headEnd len="med" w="med" type="none"/>
            <a:tailEnd len="med" w="med" type="none"/>
          </a:ln>
        </p:spPr>
      </p:cxnSp>
      <p:sp>
        <p:nvSpPr>
          <p:cNvPr id="223" name="Google Shape;223;p24"/>
          <p:cNvSpPr/>
          <p:nvPr/>
        </p:nvSpPr>
        <p:spPr>
          <a:xfrm flipH="1">
            <a:off x="8315450" y="1689525"/>
            <a:ext cx="2331900" cy="2303700"/>
          </a:xfrm>
          <a:prstGeom prst="arc">
            <a:avLst>
              <a:gd fmla="val 16200000" name="adj1"/>
              <a:gd fmla="val 5422262"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10800000">
            <a:off x="-780300" y="-158700"/>
            <a:ext cx="1500300" cy="22416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bg>
      <p:bgPr>
        <a:solidFill>
          <a:schemeClr val="accent3"/>
        </a:solidFill>
      </p:bgPr>
    </p:bg>
    <p:spTree>
      <p:nvGrpSpPr>
        <p:cNvPr id="225" name="Shape 225"/>
        <p:cNvGrpSpPr/>
        <p:nvPr/>
      </p:nvGrpSpPr>
      <p:grpSpPr>
        <a:xfrm>
          <a:off x="0" y="0"/>
          <a:ext cx="0" cy="0"/>
          <a:chOff x="0" y="0"/>
          <a:chExt cx="0" cy="0"/>
        </a:xfrm>
      </p:grpSpPr>
      <p:sp>
        <p:nvSpPr>
          <p:cNvPr id="226" name="Google Shape;226;p25"/>
          <p:cNvSpPr/>
          <p:nvPr/>
        </p:nvSpPr>
        <p:spPr>
          <a:xfrm>
            <a:off x="652925" y="1393600"/>
            <a:ext cx="1956600" cy="3944700"/>
          </a:xfrm>
          <a:prstGeom prst="round2SameRect">
            <a:avLst>
              <a:gd fmla="val 49935"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4573958" y="1393600"/>
            <a:ext cx="1956600" cy="3944700"/>
          </a:xfrm>
          <a:prstGeom prst="round2SameRect">
            <a:avLst>
              <a:gd fmla="val 49935"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6534475" y="1393600"/>
            <a:ext cx="1956600" cy="3944700"/>
          </a:xfrm>
          <a:prstGeom prst="round2SameRect">
            <a:avLst>
              <a:gd fmla="val 49935"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2613429" y="1393600"/>
            <a:ext cx="1956600" cy="3944700"/>
          </a:xfrm>
          <a:prstGeom prst="round2SameRect">
            <a:avLst>
              <a:gd fmla="val 49935"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25"/>
          <p:cNvCxnSpPr/>
          <p:nvPr/>
        </p:nvCxnSpPr>
        <p:spPr>
          <a:xfrm>
            <a:off x="-8975" y="4832725"/>
            <a:ext cx="9170700" cy="870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25"/>
          <p:cNvSpPr txBox="1"/>
          <p:nvPr>
            <p:ph type="title"/>
          </p:nvPr>
        </p:nvSpPr>
        <p:spPr>
          <a:xfrm>
            <a:off x="723425" y="2830925"/>
            <a:ext cx="181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2" name="Google Shape;232;p25"/>
          <p:cNvSpPr txBox="1"/>
          <p:nvPr>
            <p:ph idx="1" type="subTitle"/>
          </p:nvPr>
        </p:nvSpPr>
        <p:spPr>
          <a:xfrm>
            <a:off x="723425" y="3417450"/>
            <a:ext cx="1815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5"/>
          <p:cNvSpPr txBox="1"/>
          <p:nvPr>
            <p:ph idx="2" type="title"/>
          </p:nvPr>
        </p:nvSpPr>
        <p:spPr>
          <a:xfrm>
            <a:off x="4644458" y="2830925"/>
            <a:ext cx="181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4" name="Google Shape;234;p25"/>
          <p:cNvSpPr txBox="1"/>
          <p:nvPr>
            <p:ph idx="3" type="subTitle"/>
          </p:nvPr>
        </p:nvSpPr>
        <p:spPr>
          <a:xfrm>
            <a:off x="4644458" y="3417450"/>
            <a:ext cx="1815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25"/>
          <p:cNvSpPr txBox="1"/>
          <p:nvPr>
            <p:ph idx="4" type="title"/>
          </p:nvPr>
        </p:nvSpPr>
        <p:spPr>
          <a:xfrm>
            <a:off x="2683942" y="2830938"/>
            <a:ext cx="181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6" name="Google Shape;236;p25"/>
          <p:cNvSpPr txBox="1"/>
          <p:nvPr>
            <p:ph idx="5" type="subTitle"/>
          </p:nvPr>
        </p:nvSpPr>
        <p:spPr>
          <a:xfrm>
            <a:off x="2683942" y="3417463"/>
            <a:ext cx="1815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5"/>
          <p:cNvSpPr txBox="1"/>
          <p:nvPr>
            <p:ph idx="6" type="title"/>
          </p:nvPr>
        </p:nvSpPr>
        <p:spPr>
          <a:xfrm>
            <a:off x="6604975" y="2830925"/>
            <a:ext cx="181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25"/>
          <p:cNvSpPr txBox="1"/>
          <p:nvPr>
            <p:ph idx="7" type="subTitle"/>
          </p:nvPr>
        </p:nvSpPr>
        <p:spPr>
          <a:xfrm>
            <a:off x="6604975" y="3417450"/>
            <a:ext cx="1815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5"/>
          <p:cNvSpPr txBox="1"/>
          <p:nvPr>
            <p:ph idx="8"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 name="Google Shape;240;p25"/>
          <p:cNvSpPr/>
          <p:nvPr/>
        </p:nvSpPr>
        <p:spPr>
          <a:xfrm>
            <a:off x="7692025" y="4115575"/>
            <a:ext cx="1469700" cy="14517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25"/>
          <p:cNvCxnSpPr/>
          <p:nvPr/>
        </p:nvCxnSpPr>
        <p:spPr>
          <a:xfrm>
            <a:off x="-9150" y="256350"/>
            <a:ext cx="91431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25"/>
          <p:cNvSpPr/>
          <p:nvPr/>
        </p:nvSpPr>
        <p:spPr>
          <a:xfrm rot="-5400000">
            <a:off x="-17175" y="4103000"/>
            <a:ext cx="1469700" cy="14520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accent3"/>
        </a:solidFill>
      </p:bgPr>
    </p:bg>
    <p:spTree>
      <p:nvGrpSpPr>
        <p:cNvPr id="243" name="Shape 243"/>
        <p:cNvGrpSpPr/>
        <p:nvPr/>
      </p:nvGrpSpPr>
      <p:grpSpPr>
        <a:xfrm>
          <a:off x="0" y="0"/>
          <a:ext cx="0" cy="0"/>
          <a:chOff x="0" y="0"/>
          <a:chExt cx="0" cy="0"/>
        </a:xfrm>
      </p:grpSpPr>
      <p:sp>
        <p:nvSpPr>
          <p:cNvPr id="244" name="Google Shape;244;p26"/>
          <p:cNvSpPr txBox="1"/>
          <p:nvPr>
            <p:ph type="title"/>
          </p:nvPr>
        </p:nvSpPr>
        <p:spPr>
          <a:xfrm>
            <a:off x="720000" y="1730475"/>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26"/>
          <p:cNvSpPr txBox="1"/>
          <p:nvPr>
            <p:ph idx="1" type="subTitle"/>
          </p:nvPr>
        </p:nvSpPr>
        <p:spPr>
          <a:xfrm>
            <a:off x="720000" y="2317000"/>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6"/>
          <p:cNvSpPr txBox="1"/>
          <p:nvPr>
            <p:ph idx="2" type="title"/>
          </p:nvPr>
        </p:nvSpPr>
        <p:spPr>
          <a:xfrm>
            <a:off x="3493650" y="1730475"/>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26"/>
          <p:cNvSpPr txBox="1"/>
          <p:nvPr>
            <p:ph idx="3" type="subTitle"/>
          </p:nvPr>
        </p:nvSpPr>
        <p:spPr>
          <a:xfrm>
            <a:off x="3493650" y="2317000"/>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6"/>
          <p:cNvSpPr txBox="1"/>
          <p:nvPr>
            <p:ph idx="4" type="title"/>
          </p:nvPr>
        </p:nvSpPr>
        <p:spPr>
          <a:xfrm>
            <a:off x="720000" y="3278900"/>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9" name="Google Shape;249;p26"/>
          <p:cNvSpPr txBox="1"/>
          <p:nvPr>
            <p:ph idx="5" type="subTitle"/>
          </p:nvPr>
        </p:nvSpPr>
        <p:spPr>
          <a:xfrm>
            <a:off x="720000" y="3865425"/>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26"/>
          <p:cNvSpPr txBox="1"/>
          <p:nvPr>
            <p:ph idx="6" type="title"/>
          </p:nvPr>
        </p:nvSpPr>
        <p:spPr>
          <a:xfrm>
            <a:off x="3493650" y="3278900"/>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 name="Google Shape;251;p26"/>
          <p:cNvSpPr txBox="1"/>
          <p:nvPr>
            <p:ph idx="7" type="subTitle"/>
          </p:nvPr>
        </p:nvSpPr>
        <p:spPr>
          <a:xfrm>
            <a:off x="3493650" y="3865425"/>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2" name="Google Shape;252;p26"/>
          <p:cNvSpPr txBox="1"/>
          <p:nvPr>
            <p:ph idx="8" type="title"/>
          </p:nvPr>
        </p:nvSpPr>
        <p:spPr>
          <a:xfrm>
            <a:off x="6267450" y="1730475"/>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3" name="Google Shape;253;p26"/>
          <p:cNvSpPr txBox="1"/>
          <p:nvPr>
            <p:ph idx="9" type="subTitle"/>
          </p:nvPr>
        </p:nvSpPr>
        <p:spPr>
          <a:xfrm>
            <a:off x="6267450" y="2317000"/>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26"/>
          <p:cNvSpPr txBox="1"/>
          <p:nvPr>
            <p:ph idx="13" type="title"/>
          </p:nvPr>
        </p:nvSpPr>
        <p:spPr>
          <a:xfrm>
            <a:off x="6267450" y="3278900"/>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5" name="Google Shape;255;p26"/>
          <p:cNvSpPr txBox="1"/>
          <p:nvPr>
            <p:ph idx="14" type="subTitle"/>
          </p:nvPr>
        </p:nvSpPr>
        <p:spPr>
          <a:xfrm>
            <a:off x="6267450" y="3865425"/>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6"/>
          <p:cNvSpPr txBox="1"/>
          <p:nvPr>
            <p:ph idx="15"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26"/>
          <p:cNvSpPr/>
          <p:nvPr/>
        </p:nvSpPr>
        <p:spPr>
          <a:xfrm>
            <a:off x="385650" y="1335975"/>
            <a:ext cx="2790900" cy="3879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3176550" y="1335975"/>
            <a:ext cx="2790900" cy="3879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5967450" y="1335975"/>
            <a:ext cx="2790900" cy="3879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rot="-5400000">
            <a:off x="8216496" y="4227271"/>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6"/>
          <p:cNvCxnSpPr/>
          <p:nvPr/>
        </p:nvCxnSpPr>
        <p:spPr>
          <a:xfrm>
            <a:off x="-29642" y="287625"/>
            <a:ext cx="9333000" cy="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26"/>
          <p:cNvCxnSpPr/>
          <p:nvPr/>
        </p:nvCxnSpPr>
        <p:spPr>
          <a:xfrm>
            <a:off x="-9150" y="4840575"/>
            <a:ext cx="9143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bg>
      <p:bgPr>
        <a:solidFill>
          <a:schemeClr val="dk1"/>
        </a:solidFill>
      </p:bgPr>
    </p:bg>
    <p:spTree>
      <p:nvGrpSpPr>
        <p:cNvPr id="263" name="Shape 263"/>
        <p:cNvGrpSpPr/>
        <p:nvPr/>
      </p:nvGrpSpPr>
      <p:grpSpPr>
        <a:xfrm>
          <a:off x="0" y="0"/>
          <a:ext cx="0" cy="0"/>
          <a:chOff x="0" y="0"/>
          <a:chExt cx="0" cy="0"/>
        </a:xfrm>
      </p:grpSpPr>
      <p:sp>
        <p:nvSpPr>
          <p:cNvPr id="264" name="Google Shape;264;p27"/>
          <p:cNvSpPr txBox="1"/>
          <p:nvPr>
            <p:ph hasCustomPrompt="1" type="title"/>
          </p:nvPr>
        </p:nvSpPr>
        <p:spPr>
          <a:xfrm>
            <a:off x="2152200" y="540000"/>
            <a:ext cx="4839600" cy="8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5" name="Google Shape;265;p27"/>
          <p:cNvSpPr txBox="1"/>
          <p:nvPr>
            <p:ph idx="1" type="subTitle"/>
          </p:nvPr>
        </p:nvSpPr>
        <p:spPr>
          <a:xfrm>
            <a:off x="2152200" y="1307824"/>
            <a:ext cx="4839600" cy="437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27"/>
          <p:cNvSpPr txBox="1"/>
          <p:nvPr>
            <p:ph hasCustomPrompt="1" idx="2" type="title"/>
          </p:nvPr>
        </p:nvSpPr>
        <p:spPr>
          <a:xfrm>
            <a:off x="2152200" y="1969330"/>
            <a:ext cx="4839600" cy="8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7" name="Google Shape;267;p27"/>
          <p:cNvSpPr txBox="1"/>
          <p:nvPr>
            <p:ph idx="3" type="subTitle"/>
          </p:nvPr>
        </p:nvSpPr>
        <p:spPr>
          <a:xfrm>
            <a:off x="2152200" y="2737155"/>
            <a:ext cx="4839600" cy="437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7"/>
          <p:cNvSpPr txBox="1"/>
          <p:nvPr>
            <p:ph hasCustomPrompt="1" idx="4" type="title"/>
          </p:nvPr>
        </p:nvSpPr>
        <p:spPr>
          <a:xfrm>
            <a:off x="2152200" y="3398673"/>
            <a:ext cx="4839600" cy="8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9" name="Google Shape;269;p27"/>
          <p:cNvSpPr txBox="1"/>
          <p:nvPr>
            <p:ph idx="5" type="subTitle"/>
          </p:nvPr>
        </p:nvSpPr>
        <p:spPr>
          <a:xfrm>
            <a:off x="2152200" y="4166497"/>
            <a:ext cx="4839600" cy="437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27"/>
          <p:cNvSpPr/>
          <p:nvPr/>
        </p:nvSpPr>
        <p:spPr>
          <a:xfrm rot="5400000">
            <a:off x="3457800" y="-3072450"/>
            <a:ext cx="1420200" cy="84480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flipH="1" rot="-5400000">
            <a:off x="4244700" y="-1630950"/>
            <a:ext cx="1420200" cy="84054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5400000">
            <a:off x="3457800" y="-232050"/>
            <a:ext cx="1420200" cy="84480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27"/>
          <p:cNvCxnSpPr/>
          <p:nvPr/>
        </p:nvCxnSpPr>
        <p:spPr>
          <a:xfrm rot="10800000">
            <a:off x="8758675" y="3295175"/>
            <a:ext cx="0" cy="1839000"/>
          </a:xfrm>
          <a:prstGeom prst="straightConnector1">
            <a:avLst/>
          </a:prstGeom>
          <a:noFill/>
          <a:ln cap="flat" cmpd="sng" w="9525">
            <a:solidFill>
              <a:schemeClr val="accent3"/>
            </a:solidFill>
            <a:prstDash val="solid"/>
            <a:round/>
            <a:headEnd len="med" w="med" type="none"/>
            <a:tailEnd len="med" w="med" type="none"/>
          </a:ln>
        </p:spPr>
      </p:cxnSp>
      <p:sp>
        <p:nvSpPr>
          <p:cNvPr id="274" name="Google Shape;274;p27"/>
          <p:cNvSpPr/>
          <p:nvPr/>
        </p:nvSpPr>
        <p:spPr>
          <a:xfrm>
            <a:off x="5889175" y="1861650"/>
            <a:ext cx="2869500" cy="28344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27"/>
          <p:cNvCxnSpPr>
            <a:endCxn id="276" idx="0"/>
          </p:cNvCxnSpPr>
          <p:nvPr/>
        </p:nvCxnSpPr>
        <p:spPr>
          <a:xfrm rot="10800000">
            <a:off x="408125" y="-16900"/>
            <a:ext cx="0" cy="3285900"/>
          </a:xfrm>
          <a:prstGeom prst="straightConnector1">
            <a:avLst/>
          </a:prstGeom>
          <a:noFill/>
          <a:ln cap="flat" cmpd="sng" w="9525">
            <a:solidFill>
              <a:schemeClr val="accent3"/>
            </a:solidFill>
            <a:prstDash val="solid"/>
            <a:round/>
            <a:headEnd len="med" w="med" type="none"/>
            <a:tailEnd len="med" w="med" type="none"/>
          </a:ln>
        </p:spPr>
      </p:cxnSp>
      <p:sp>
        <p:nvSpPr>
          <p:cNvPr id="277" name="Google Shape;277;p27"/>
          <p:cNvSpPr/>
          <p:nvPr/>
        </p:nvSpPr>
        <p:spPr>
          <a:xfrm>
            <a:off x="-1042675" y="3281850"/>
            <a:ext cx="2869500" cy="28344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487425" y="-16900"/>
            <a:ext cx="3791100" cy="37449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bg>
      <p:bgPr>
        <a:solidFill>
          <a:schemeClr val="accent3"/>
        </a:solidFill>
      </p:bgPr>
    </p:bg>
    <p:spTree>
      <p:nvGrpSpPr>
        <p:cNvPr id="278" name="Shape 278"/>
        <p:cNvGrpSpPr/>
        <p:nvPr/>
      </p:nvGrpSpPr>
      <p:grpSpPr>
        <a:xfrm>
          <a:off x="0" y="0"/>
          <a:ext cx="0" cy="0"/>
          <a:chOff x="0" y="0"/>
          <a:chExt cx="0" cy="0"/>
        </a:xfrm>
      </p:grpSpPr>
      <p:grpSp>
        <p:nvGrpSpPr>
          <p:cNvPr id="279" name="Google Shape;279;p28"/>
          <p:cNvGrpSpPr/>
          <p:nvPr/>
        </p:nvGrpSpPr>
        <p:grpSpPr>
          <a:xfrm rot="10800000">
            <a:off x="-58393" y="278409"/>
            <a:ext cx="9220108" cy="1863902"/>
            <a:chOff x="4572000" y="2566850"/>
            <a:chExt cx="11453550" cy="2288400"/>
          </a:xfrm>
        </p:grpSpPr>
        <p:sp>
          <p:nvSpPr>
            <p:cNvPr id="280" name="Google Shape;280;p28"/>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28"/>
            <p:cNvCxnSpPr>
              <a:stCxn id="280" idx="2"/>
            </p:cNvCxnSpPr>
            <p:nvPr/>
          </p:nvCxnSpPr>
          <p:spPr>
            <a:xfrm>
              <a:off x="5702250" y="4855250"/>
              <a:ext cx="10323300" cy="0"/>
            </a:xfrm>
            <a:prstGeom prst="straightConnector1">
              <a:avLst/>
            </a:prstGeom>
            <a:noFill/>
            <a:ln cap="flat" cmpd="sng" w="9525">
              <a:solidFill>
                <a:schemeClr val="dk2"/>
              </a:solidFill>
              <a:prstDash val="solid"/>
              <a:round/>
              <a:headEnd len="med" w="med" type="none"/>
              <a:tailEnd len="med" w="med" type="none"/>
            </a:ln>
          </p:spPr>
        </p:cxnSp>
      </p:grpSp>
      <p:sp>
        <p:nvSpPr>
          <p:cNvPr id="282" name="Google Shape;282;p28"/>
          <p:cNvSpPr txBox="1"/>
          <p:nvPr>
            <p:ph type="title"/>
          </p:nvPr>
        </p:nvSpPr>
        <p:spPr>
          <a:xfrm>
            <a:off x="1969550" y="540000"/>
            <a:ext cx="5205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3" name="Google Shape;283;p28"/>
          <p:cNvSpPr/>
          <p:nvPr/>
        </p:nvSpPr>
        <p:spPr>
          <a:xfrm>
            <a:off x="-1820844" y="3721775"/>
            <a:ext cx="3119100" cy="3081300"/>
          </a:xfrm>
          <a:prstGeom prst="arc">
            <a:avLst>
              <a:gd fmla="val 162001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
    <p:bg>
      <p:bgPr>
        <a:solidFill>
          <a:schemeClr val="accent3"/>
        </a:solidFill>
      </p:bgPr>
    </p:bg>
    <p:spTree>
      <p:nvGrpSpPr>
        <p:cNvPr id="284" name="Shape 284"/>
        <p:cNvGrpSpPr/>
        <p:nvPr/>
      </p:nvGrpSpPr>
      <p:grpSpPr>
        <a:xfrm>
          <a:off x="0" y="0"/>
          <a:ext cx="0" cy="0"/>
          <a:chOff x="0" y="0"/>
          <a:chExt cx="0" cy="0"/>
        </a:xfrm>
      </p:grpSpPr>
      <p:cxnSp>
        <p:nvCxnSpPr>
          <p:cNvPr id="285" name="Google Shape;285;p29"/>
          <p:cNvCxnSpPr/>
          <p:nvPr/>
        </p:nvCxnSpPr>
        <p:spPr>
          <a:xfrm>
            <a:off x="-37350" y="280050"/>
            <a:ext cx="9194700" cy="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29"/>
          <p:cNvCxnSpPr/>
          <p:nvPr/>
        </p:nvCxnSpPr>
        <p:spPr>
          <a:xfrm>
            <a:off x="-37350" y="4900800"/>
            <a:ext cx="9194700" cy="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29"/>
          <p:cNvCxnSpPr/>
          <p:nvPr/>
        </p:nvCxnSpPr>
        <p:spPr>
          <a:xfrm rot="10800000">
            <a:off x="317313" y="-46725"/>
            <a:ext cx="0" cy="52089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29"/>
          <p:cNvCxnSpPr/>
          <p:nvPr/>
        </p:nvCxnSpPr>
        <p:spPr>
          <a:xfrm rot="10800000">
            <a:off x="8802688" y="-46725"/>
            <a:ext cx="0" cy="5208900"/>
          </a:xfrm>
          <a:prstGeom prst="straightConnector1">
            <a:avLst/>
          </a:prstGeom>
          <a:noFill/>
          <a:ln cap="flat" cmpd="sng" w="9525">
            <a:solidFill>
              <a:schemeClr val="dk2"/>
            </a:solidFill>
            <a:prstDash val="solid"/>
            <a:round/>
            <a:headEnd len="med" w="med" type="none"/>
            <a:tailEnd len="med" w="med" type="none"/>
          </a:ln>
        </p:spPr>
      </p:cxnSp>
      <p:sp>
        <p:nvSpPr>
          <p:cNvPr id="289" name="Google Shape;289;p29"/>
          <p:cNvSpPr/>
          <p:nvPr/>
        </p:nvSpPr>
        <p:spPr>
          <a:xfrm rot="5399339">
            <a:off x="-831151" y="-493937"/>
            <a:ext cx="1560600" cy="15414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txBox="1"/>
          <p:nvPr>
            <p:ph type="title"/>
          </p:nvPr>
        </p:nvSpPr>
        <p:spPr>
          <a:xfrm>
            <a:off x="2359175" y="540000"/>
            <a:ext cx="44256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1" name="Google Shape;291;p29"/>
          <p:cNvSpPr/>
          <p:nvPr/>
        </p:nvSpPr>
        <p:spPr>
          <a:xfrm rot="10799531">
            <a:off x="8187850" y="-808768"/>
            <a:ext cx="2198100" cy="2171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_1_1">
    <p:bg>
      <p:bgPr>
        <a:solidFill>
          <a:schemeClr val="accent3"/>
        </a:solidFill>
      </p:bgPr>
    </p:bg>
    <p:spTree>
      <p:nvGrpSpPr>
        <p:cNvPr id="292" name="Shape 292"/>
        <p:cNvGrpSpPr/>
        <p:nvPr/>
      </p:nvGrpSpPr>
      <p:grpSpPr>
        <a:xfrm>
          <a:off x="0" y="0"/>
          <a:ext cx="0" cy="0"/>
          <a:chOff x="0" y="0"/>
          <a:chExt cx="0" cy="0"/>
        </a:xfrm>
      </p:grpSpPr>
      <p:cxnSp>
        <p:nvCxnSpPr>
          <p:cNvPr id="293" name="Google Shape;293;p30"/>
          <p:cNvCxnSpPr/>
          <p:nvPr/>
        </p:nvCxnSpPr>
        <p:spPr>
          <a:xfrm rot="10800000">
            <a:off x="329275" y="-46725"/>
            <a:ext cx="0" cy="52089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0"/>
          <p:cNvCxnSpPr/>
          <p:nvPr/>
        </p:nvCxnSpPr>
        <p:spPr>
          <a:xfrm rot="10800000">
            <a:off x="8814650" y="-46725"/>
            <a:ext cx="0" cy="5208900"/>
          </a:xfrm>
          <a:prstGeom prst="straightConnector1">
            <a:avLst/>
          </a:prstGeom>
          <a:noFill/>
          <a:ln cap="flat" cmpd="sng" w="9525">
            <a:solidFill>
              <a:schemeClr val="dk2"/>
            </a:solidFill>
            <a:prstDash val="solid"/>
            <a:round/>
            <a:headEnd len="med" w="med" type="none"/>
            <a:tailEnd len="med" w="med" type="none"/>
          </a:ln>
        </p:spPr>
      </p:cxnSp>
      <p:sp>
        <p:nvSpPr>
          <p:cNvPr id="295" name="Google Shape;295;p30"/>
          <p:cNvSpPr/>
          <p:nvPr/>
        </p:nvSpPr>
        <p:spPr>
          <a:xfrm rot="10800000">
            <a:off x="8182276" y="-1016401"/>
            <a:ext cx="1965600" cy="19416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rot="5400000">
            <a:off x="-1026449" y="-1005299"/>
            <a:ext cx="1943100" cy="19194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txBox="1"/>
          <p:nvPr>
            <p:ph type="title"/>
          </p:nvPr>
        </p:nvSpPr>
        <p:spPr>
          <a:xfrm>
            <a:off x="1871825" y="540000"/>
            <a:ext cx="54003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3"/>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29" name="Google Shape;29;p4"/>
          <p:cNvSpPr txBox="1"/>
          <p:nvPr>
            <p:ph idx="1" type="body"/>
          </p:nvPr>
        </p:nvSpPr>
        <p:spPr>
          <a:xfrm>
            <a:off x="720000" y="1152475"/>
            <a:ext cx="7704000" cy="34509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17500" lvl="1" marL="914400" rtl="0">
              <a:lnSpc>
                <a:spcPct val="115000"/>
              </a:lnSpc>
              <a:spcBef>
                <a:spcPts val="0"/>
              </a:spcBef>
              <a:spcAft>
                <a:spcPts val="0"/>
              </a:spcAft>
              <a:buClr>
                <a:srgbClr val="434343"/>
              </a:buClr>
              <a:buSzPts val="1400"/>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AutoNum type="romanLcPeriod"/>
              <a:defRPr>
                <a:solidFill>
                  <a:srgbClr val="434343"/>
                </a:solidFill>
              </a:defRPr>
            </a:lvl9pPr>
          </a:lstStyle>
          <a:p/>
        </p:txBody>
      </p:sp>
      <p:cxnSp>
        <p:nvCxnSpPr>
          <p:cNvPr id="30" name="Google Shape;30;p4"/>
          <p:cNvCxnSpPr/>
          <p:nvPr/>
        </p:nvCxnSpPr>
        <p:spPr>
          <a:xfrm>
            <a:off x="-9150" y="276775"/>
            <a:ext cx="9143100" cy="0"/>
          </a:xfrm>
          <a:prstGeom prst="straightConnector1">
            <a:avLst/>
          </a:prstGeom>
          <a:noFill/>
          <a:ln cap="flat" cmpd="sng" w="9525">
            <a:solidFill>
              <a:schemeClr val="dk2"/>
            </a:solidFill>
            <a:prstDash val="solid"/>
            <a:round/>
            <a:headEnd len="med" w="med" type="none"/>
            <a:tailEnd len="med" w="med" type="none"/>
          </a:ln>
        </p:spPr>
      </p:cxnSp>
      <p:grpSp>
        <p:nvGrpSpPr>
          <p:cNvPr id="31" name="Google Shape;31;p4"/>
          <p:cNvGrpSpPr/>
          <p:nvPr/>
        </p:nvGrpSpPr>
        <p:grpSpPr>
          <a:xfrm rot="-5400000">
            <a:off x="4883461" y="1246474"/>
            <a:ext cx="5268382" cy="2550193"/>
            <a:chOff x="4572000" y="2566850"/>
            <a:chExt cx="4727550" cy="2288400"/>
          </a:xfrm>
        </p:grpSpPr>
        <p:sp>
          <p:nvSpPr>
            <p:cNvPr id="32" name="Google Shape;32;p4"/>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 name="Google Shape;33;p4"/>
            <p:cNvCxnSpPr>
              <a:stCxn id="32" idx="2"/>
            </p:cNvCxnSpPr>
            <p:nvPr/>
          </p:nvCxnSpPr>
          <p:spPr>
            <a:xfrm rot="10800000">
              <a:off x="7500900" y="3056600"/>
              <a:ext cx="0" cy="3597300"/>
            </a:xfrm>
            <a:prstGeom prst="straightConnector1">
              <a:avLst/>
            </a:prstGeom>
            <a:noFill/>
            <a:ln cap="flat" cmpd="sng" w="9525">
              <a:solidFill>
                <a:schemeClr val="dk2"/>
              </a:solidFill>
              <a:prstDash val="solid"/>
              <a:round/>
              <a:headEnd len="med" w="med" type="none"/>
              <a:tailEnd len="med" w="med" type="none"/>
            </a:ln>
          </p:spPr>
        </p:cxnSp>
      </p:grpSp>
      <p:sp>
        <p:nvSpPr>
          <p:cNvPr id="34" name="Google Shape;34;p4"/>
          <p:cNvSpPr/>
          <p:nvPr/>
        </p:nvSpPr>
        <p:spPr>
          <a:xfrm>
            <a:off x="227825" y="134875"/>
            <a:ext cx="283800" cy="28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bg>
      <p:bgPr>
        <a:solidFill>
          <a:schemeClr val="dk1"/>
        </a:solidFill>
      </p:bgPr>
    </p:bg>
    <p:spTree>
      <p:nvGrpSpPr>
        <p:cNvPr id="298" name="Shape 298"/>
        <p:cNvGrpSpPr/>
        <p:nvPr/>
      </p:nvGrpSpPr>
      <p:grpSpPr>
        <a:xfrm>
          <a:off x="0" y="0"/>
          <a:ext cx="0" cy="0"/>
          <a:chOff x="0" y="0"/>
          <a:chExt cx="0" cy="0"/>
        </a:xfrm>
      </p:grpSpPr>
      <p:sp>
        <p:nvSpPr>
          <p:cNvPr id="299" name="Google Shape;299;p31"/>
          <p:cNvSpPr/>
          <p:nvPr/>
        </p:nvSpPr>
        <p:spPr>
          <a:xfrm>
            <a:off x="1726050" y="-96300"/>
            <a:ext cx="5608800" cy="53811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txBox="1"/>
          <p:nvPr>
            <p:ph type="ctrTitle"/>
          </p:nvPr>
        </p:nvSpPr>
        <p:spPr>
          <a:xfrm>
            <a:off x="2147950" y="540000"/>
            <a:ext cx="4848000" cy="98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solidFill>
                  <a:schemeClr val="accent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1" name="Google Shape;301;p31"/>
          <p:cNvSpPr txBox="1"/>
          <p:nvPr>
            <p:ph idx="1" type="subTitle"/>
          </p:nvPr>
        </p:nvSpPr>
        <p:spPr>
          <a:xfrm>
            <a:off x="2148050" y="1521900"/>
            <a:ext cx="4848000" cy="489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500">
                <a:solidFill>
                  <a:schemeClr val="accent3"/>
                </a:solidFill>
                <a:latin typeface="Tenor Sans"/>
                <a:ea typeface="Tenor Sans"/>
                <a:cs typeface="Tenor Sans"/>
                <a:sym typeface="Tenor Sa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2" name="Google Shape;302;p31"/>
          <p:cNvSpPr txBox="1"/>
          <p:nvPr>
            <p:ph idx="2" type="subTitle"/>
          </p:nvPr>
        </p:nvSpPr>
        <p:spPr>
          <a:xfrm>
            <a:off x="2148050" y="2088275"/>
            <a:ext cx="4848000" cy="819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3" name="Google Shape;303;p31"/>
          <p:cNvSpPr txBox="1"/>
          <p:nvPr/>
        </p:nvSpPr>
        <p:spPr>
          <a:xfrm>
            <a:off x="2148050" y="3783900"/>
            <a:ext cx="4848000" cy="5514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accent3"/>
                </a:solidFill>
                <a:latin typeface="Nunito"/>
                <a:ea typeface="Nunito"/>
                <a:cs typeface="Nunito"/>
                <a:sym typeface="Nunito"/>
              </a:rPr>
              <a:t>CREDITS: This presentation template was created by </a:t>
            </a:r>
            <a:r>
              <a:rPr b="1" lang="en" sz="1200">
                <a:solidFill>
                  <a:schemeClr val="accent3"/>
                </a:solidFill>
                <a:uFill>
                  <a:noFill/>
                </a:uFill>
                <a:latin typeface="Nunito"/>
                <a:ea typeface="Nunito"/>
                <a:cs typeface="Nunito"/>
                <a:sym typeface="Nunito"/>
                <a:hlinkClick r:id="rId2">
                  <a:extLst>
                    <a:ext uri="{A12FA001-AC4F-418D-AE19-62706E023703}">
                      <ahyp:hlinkClr val="tx"/>
                    </a:ext>
                  </a:extLst>
                </a:hlinkClick>
              </a:rPr>
              <a:t>Slidesgo</a:t>
            </a:r>
            <a:r>
              <a:rPr b="1" lang="en" sz="1200">
                <a:solidFill>
                  <a:schemeClr val="accent3"/>
                </a:solidFill>
                <a:latin typeface="Nunito"/>
                <a:ea typeface="Nunito"/>
                <a:cs typeface="Nunito"/>
                <a:sym typeface="Nunito"/>
              </a:rPr>
              <a:t>,</a:t>
            </a:r>
            <a:r>
              <a:rPr lang="en" sz="1200">
                <a:solidFill>
                  <a:schemeClr val="accent3"/>
                </a:solidFill>
                <a:latin typeface="Nunito"/>
                <a:ea typeface="Nunito"/>
                <a:cs typeface="Nunito"/>
                <a:sym typeface="Nunito"/>
              </a:rPr>
              <a:t> including icons by </a:t>
            </a:r>
            <a:r>
              <a:rPr b="1" lang="en" sz="1200">
                <a:solidFill>
                  <a:schemeClr val="accent3"/>
                </a:solidFill>
                <a:uFill>
                  <a:noFill/>
                </a:uFill>
                <a:latin typeface="Nunito"/>
                <a:ea typeface="Nunito"/>
                <a:cs typeface="Nunito"/>
                <a:sym typeface="Nunito"/>
                <a:hlinkClick r:id="rId3">
                  <a:extLst>
                    <a:ext uri="{A12FA001-AC4F-418D-AE19-62706E023703}">
                      <ahyp:hlinkClr val="tx"/>
                    </a:ext>
                  </a:extLst>
                </a:hlinkClick>
              </a:rPr>
              <a:t>Flaticon</a:t>
            </a:r>
            <a:r>
              <a:rPr b="1" lang="en" sz="1200">
                <a:solidFill>
                  <a:schemeClr val="accent3"/>
                </a:solidFill>
                <a:latin typeface="Nunito"/>
                <a:ea typeface="Nunito"/>
                <a:cs typeface="Nunito"/>
                <a:sym typeface="Nunito"/>
              </a:rPr>
              <a:t>,</a:t>
            </a:r>
            <a:r>
              <a:rPr lang="en" sz="1200">
                <a:solidFill>
                  <a:schemeClr val="accent3"/>
                </a:solidFill>
                <a:latin typeface="Nunito"/>
                <a:ea typeface="Nunito"/>
                <a:cs typeface="Nunito"/>
                <a:sym typeface="Nunito"/>
              </a:rPr>
              <a:t> infographics &amp; images by </a:t>
            </a:r>
            <a:r>
              <a:rPr b="1" lang="en" sz="1200">
                <a:solidFill>
                  <a:schemeClr val="accent3"/>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chemeClr val="accent3"/>
              </a:solidFill>
              <a:latin typeface="Nunito"/>
              <a:ea typeface="Nunito"/>
              <a:cs typeface="Nunito"/>
              <a:sym typeface="Nunito"/>
            </a:endParaRPr>
          </a:p>
        </p:txBody>
      </p:sp>
      <p:cxnSp>
        <p:nvCxnSpPr>
          <p:cNvPr id="304" name="Google Shape;304;p31"/>
          <p:cNvCxnSpPr/>
          <p:nvPr/>
        </p:nvCxnSpPr>
        <p:spPr>
          <a:xfrm>
            <a:off x="10350" y="302200"/>
            <a:ext cx="9123600" cy="0"/>
          </a:xfrm>
          <a:prstGeom prst="straightConnector1">
            <a:avLst/>
          </a:prstGeom>
          <a:noFill/>
          <a:ln cap="flat" cmpd="sng" w="9525">
            <a:solidFill>
              <a:schemeClr val="accent3"/>
            </a:solidFill>
            <a:prstDash val="solid"/>
            <a:round/>
            <a:headEnd len="med" w="med" type="none"/>
            <a:tailEnd len="med" w="med" type="none"/>
          </a:ln>
        </p:spPr>
      </p:cxnSp>
      <p:sp>
        <p:nvSpPr>
          <p:cNvPr id="305" name="Google Shape;305;p31"/>
          <p:cNvSpPr/>
          <p:nvPr/>
        </p:nvSpPr>
        <p:spPr>
          <a:xfrm>
            <a:off x="-19250" y="3726250"/>
            <a:ext cx="9182400" cy="14205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1"/>
          <p:cNvGrpSpPr/>
          <p:nvPr/>
        </p:nvGrpSpPr>
        <p:grpSpPr>
          <a:xfrm flipH="1" rot="5400000">
            <a:off x="197415" y="522636"/>
            <a:ext cx="3055383" cy="2010131"/>
            <a:chOff x="4572000" y="2566850"/>
            <a:chExt cx="3478350" cy="2288400"/>
          </a:xfrm>
        </p:grpSpPr>
        <p:sp>
          <p:nvSpPr>
            <p:cNvPr id="307" name="Google Shape;307;p31"/>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1"/>
            <p:cNvCxnSpPr>
              <a:stCxn id="307" idx="2"/>
            </p:cNvCxnSpPr>
            <p:nvPr/>
          </p:nvCxnSpPr>
          <p:spPr>
            <a:xfrm rot="10800000">
              <a:off x="6876300" y="3681200"/>
              <a:ext cx="0" cy="2348100"/>
            </a:xfrm>
            <a:prstGeom prst="straightConnector1">
              <a:avLst/>
            </a:prstGeom>
            <a:noFill/>
            <a:ln cap="flat" cmpd="sng" w="9525">
              <a:solidFill>
                <a:schemeClr val="accent3"/>
              </a:solidFill>
              <a:prstDash val="solid"/>
              <a:round/>
              <a:headEnd len="med" w="med" type="none"/>
              <a:tailEnd len="med" w="med" type="none"/>
            </a:ln>
          </p:spPr>
        </p:cxnSp>
      </p:grpSp>
      <p:sp>
        <p:nvSpPr>
          <p:cNvPr id="309" name="Google Shape;309;p31"/>
          <p:cNvSpPr/>
          <p:nvPr/>
        </p:nvSpPr>
        <p:spPr>
          <a:xfrm>
            <a:off x="-479925" y="540011"/>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31"/>
          <p:cNvCxnSpPr/>
          <p:nvPr/>
        </p:nvCxnSpPr>
        <p:spPr>
          <a:xfrm>
            <a:off x="-10900" y="4843575"/>
            <a:ext cx="9159000" cy="0"/>
          </a:xfrm>
          <a:prstGeom prst="straightConnector1">
            <a:avLst/>
          </a:prstGeom>
          <a:noFill/>
          <a:ln cap="flat" cmpd="sng" w="9525">
            <a:solidFill>
              <a:schemeClr val="accent3"/>
            </a:solidFill>
            <a:prstDash val="solid"/>
            <a:round/>
            <a:headEnd len="med" w="med" type="none"/>
            <a:tailEnd len="med" w="med" type="none"/>
          </a:ln>
        </p:spPr>
      </p:cxnSp>
      <p:grpSp>
        <p:nvGrpSpPr>
          <p:cNvPr id="311" name="Google Shape;311;p31"/>
          <p:cNvGrpSpPr/>
          <p:nvPr/>
        </p:nvGrpSpPr>
        <p:grpSpPr>
          <a:xfrm flipH="1" rot="-5400000">
            <a:off x="5583076" y="885356"/>
            <a:ext cx="3424045" cy="2257735"/>
            <a:chOff x="4572000" y="2566850"/>
            <a:chExt cx="3470550" cy="2288400"/>
          </a:xfrm>
        </p:grpSpPr>
        <p:sp>
          <p:nvSpPr>
            <p:cNvPr id="312" name="Google Shape;312;p31"/>
            <p:cNvSpPr/>
            <p:nvPr/>
          </p:nvSpPr>
          <p:spPr>
            <a:xfrm flipH="1" rot="-5400000">
              <a:off x="4558050" y="2580800"/>
              <a:ext cx="2288400" cy="2260500"/>
            </a:xfrm>
            <a:prstGeom prst="arc">
              <a:avLst>
                <a:gd fmla="val 1619369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3" name="Google Shape;313;p31"/>
            <p:cNvCxnSpPr>
              <a:stCxn id="312" idx="2"/>
            </p:cNvCxnSpPr>
            <p:nvPr/>
          </p:nvCxnSpPr>
          <p:spPr>
            <a:xfrm rot="10800000">
              <a:off x="6872400" y="3685100"/>
              <a:ext cx="0" cy="2340300"/>
            </a:xfrm>
            <a:prstGeom prst="straightConnector1">
              <a:avLst/>
            </a:prstGeom>
            <a:noFill/>
            <a:ln cap="flat" cmpd="sng" w="9525">
              <a:solidFill>
                <a:schemeClr val="accent3"/>
              </a:solidFill>
              <a:prstDash val="solid"/>
              <a:round/>
              <a:headEnd len="med" w="med" type="none"/>
              <a:tailEnd len="med" w="med" type="none"/>
            </a:ln>
          </p:spPr>
        </p:cxnSp>
      </p:grpSp>
      <p:sp>
        <p:nvSpPr>
          <p:cNvPr id="314" name="Google Shape;314;p31"/>
          <p:cNvSpPr/>
          <p:nvPr/>
        </p:nvSpPr>
        <p:spPr>
          <a:xfrm>
            <a:off x="6625625" y="4130336"/>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288150" y="4130336"/>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6986075" y="1198361"/>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589550" y="2242125"/>
            <a:ext cx="658500" cy="65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8282100" y="1676700"/>
            <a:ext cx="283800" cy="283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bg>
      <p:bgPr>
        <a:solidFill>
          <a:schemeClr val="dk1"/>
        </a:solidFill>
      </p:bgPr>
    </p:bg>
    <p:spTree>
      <p:nvGrpSpPr>
        <p:cNvPr id="319" name="Shape 319"/>
        <p:cNvGrpSpPr/>
        <p:nvPr/>
      </p:nvGrpSpPr>
      <p:grpSpPr>
        <a:xfrm>
          <a:off x="0" y="0"/>
          <a:ext cx="0" cy="0"/>
          <a:chOff x="0" y="0"/>
          <a:chExt cx="0" cy="0"/>
        </a:xfrm>
      </p:grpSpPr>
      <p:sp>
        <p:nvSpPr>
          <p:cNvPr id="320" name="Google Shape;320;p32"/>
          <p:cNvSpPr/>
          <p:nvPr/>
        </p:nvSpPr>
        <p:spPr>
          <a:xfrm flipH="1" rot="-5400000">
            <a:off x="2550900" y="-1283800"/>
            <a:ext cx="4059900" cy="77112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flipH="1">
            <a:off x="725125" y="564300"/>
            <a:ext cx="3943200" cy="46365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32"/>
          <p:cNvGrpSpPr/>
          <p:nvPr/>
        </p:nvGrpSpPr>
        <p:grpSpPr>
          <a:xfrm rot="-5400000">
            <a:off x="3985226" y="638123"/>
            <a:ext cx="3730530" cy="2454309"/>
            <a:chOff x="4572000" y="2566850"/>
            <a:chExt cx="3478350" cy="2288400"/>
          </a:xfrm>
        </p:grpSpPr>
        <p:sp>
          <p:nvSpPr>
            <p:cNvPr id="323" name="Google Shape;323;p32"/>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32"/>
            <p:cNvCxnSpPr>
              <a:stCxn id="323" idx="2"/>
            </p:cNvCxnSpPr>
            <p:nvPr/>
          </p:nvCxnSpPr>
          <p:spPr>
            <a:xfrm rot="10800000">
              <a:off x="6876300" y="3681200"/>
              <a:ext cx="0" cy="2348100"/>
            </a:xfrm>
            <a:prstGeom prst="straightConnector1">
              <a:avLst/>
            </a:prstGeom>
            <a:noFill/>
            <a:ln cap="flat" cmpd="sng" w="9525">
              <a:solidFill>
                <a:schemeClr val="accent3"/>
              </a:solidFill>
              <a:prstDash val="solid"/>
              <a:round/>
              <a:headEnd len="med" w="med" type="none"/>
              <a:tailEnd len="med" w="med" type="none"/>
            </a:ln>
          </p:spPr>
        </p:cxnSp>
      </p:grpSp>
      <p:sp>
        <p:nvSpPr>
          <p:cNvPr id="325" name="Google Shape;325;p32"/>
          <p:cNvSpPr/>
          <p:nvPr/>
        </p:nvSpPr>
        <p:spPr>
          <a:xfrm flipH="1">
            <a:off x="7077650" y="541850"/>
            <a:ext cx="2709900" cy="26769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flipH="1" rot="5400000">
            <a:off x="1050" y="548711"/>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8094750" y="3123563"/>
            <a:ext cx="658500" cy="65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1032868" y="564300"/>
            <a:ext cx="296400" cy="29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bg>
      <p:bgPr>
        <a:solidFill>
          <a:schemeClr val="accent3"/>
        </a:solidFill>
      </p:bgPr>
    </p:bg>
    <p:spTree>
      <p:nvGrpSpPr>
        <p:cNvPr id="329" name="Shape 329"/>
        <p:cNvGrpSpPr/>
        <p:nvPr/>
      </p:nvGrpSpPr>
      <p:grpSpPr>
        <a:xfrm>
          <a:off x="0" y="0"/>
          <a:ext cx="0" cy="0"/>
          <a:chOff x="0" y="0"/>
          <a:chExt cx="0" cy="0"/>
        </a:xfrm>
      </p:grpSpPr>
      <p:sp>
        <p:nvSpPr>
          <p:cNvPr id="330" name="Google Shape;330;p33"/>
          <p:cNvSpPr/>
          <p:nvPr/>
        </p:nvSpPr>
        <p:spPr>
          <a:xfrm flipH="1">
            <a:off x="3519000" y="564300"/>
            <a:ext cx="2106000" cy="46365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33"/>
          <p:cNvGrpSpPr/>
          <p:nvPr/>
        </p:nvGrpSpPr>
        <p:grpSpPr>
          <a:xfrm>
            <a:off x="5625062" y="1613904"/>
            <a:ext cx="3519047" cy="2315174"/>
            <a:chOff x="4572000" y="2566850"/>
            <a:chExt cx="3478350" cy="2288400"/>
          </a:xfrm>
        </p:grpSpPr>
        <p:sp>
          <p:nvSpPr>
            <p:cNvPr id="332" name="Google Shape;332;p33"/>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33"/>
            <p:cNvCxnSpPr>
              <a:stCxn id="332" idx="2"/>
            </p:cNvCxnSpPr>
            <p:nvPr/>
          </p:nvCxnSpPr>
          <p:spPr>
            <a:xfrm>
              <a:off x="5702250" y="4855250"/>
              <a:ext cx="2348100" cy="0"/>
            </a:xfrm>
            <a:prstGeom prst="straightConnector1">
              <a:avLst/>
            </a:prstGeom>
            <a:noFill/>
            <a:ln cap="flat" cmpd="sng" w="9525">
              <a:solidFill>
                <a:schemeClr val="dk2"/>
              </a:solidFill>
              <a:prstDash val="solid"/>
              <a:round/>
              <a:headEnd len="med" w="med" type="none"/>
              <a:tailEnd len="med" w="med" type="none"/>
            </a:ln>
          </p:spPr>
        </p:cxnSp>
      </p:grpSp>
      <p:sp>
        <p:nvSpPr>
          <p:cNvPr id="334" name="Google Shape;334;p33"/>
          <p:cNvSpPr/>
          <p:nvPr/>
        </p:nvSpPr>
        <p:spPr>
          <a:xfrm flipH="1" rot="5400000">
            <a:off x="6092186" y="3944551"/>
            <a:ext cx="2556300" cy="2525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flipH="1" rot="5400000">
            <a:off x="4195850" y="2172311"/>
            <a:ext cx="1437900" cy="142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flipH="1">
            <a:off x="720000" y="564300"/>
            <a:ext cx="2106000" cy="46857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a:off x="572850" y="4448100"/>
            <a:ext cx="294300" cy="31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 name="Google Shape;338;p33"/>
          <p:cNvCxnSpPr/>
          <p:nvPr/>
        </p:nvCxnSpPr>
        <p:spPr>
          <a:xfrm>
            <a:off x="9525" y="4603500"/>
            <a:ext cx="3505200" cy="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33"/>
          <p:cNvCxnSpPr>
            <a:stCxn id="330" idx="3"/>
          </p:cNvCxnSpPr>
          <p:nvPr/>
        </p:nvCxnSpPr>
        <p:spPr>
          <a:xfrm>
            <a:off x="4572000" y="564300"/>
            <a:ext cx="4581300" cy="0"/>
          </a:xfrm>
          <a:prstGeom prst="straightConnector1">
            <a:avLst/>
          </a:prstGeom>
          <a:noFill/>
          <a:ln cap="flat" cmpd="sng" w="9525">
            <a:solidFill>
              <a:schemeClr val="dk2"/>
            </a:solidFill>
            <a:prstDash val="solid"/>
            <a:round/>
            <a:headEnd len="med" w="med" type="none"/>
            <a:tailEnd len="med" w="med" type="none"/>
          </a:ln>
        </p:spPr>
      </p:cxnSp>
      <p:sp>
        <p:nvSpPr>
          <p:cNvPr id="340" name="Google Shape;340;p33"/>
          <p:cNvSpPr/>
          <p:nvPr/>
        </p:nvSpPr>
        <p:spPr>
          <a:xfrm>
            <a:off x="7810499" y="257550"/>
            <a:ext cx="613500" cy="61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solidFill>
          <a:schemeClr val="dk1"/>
        </a:solidFill>
      </p:bgPr>
    </p:bg>
    <p:spTree>
      <p:nvGrpSpPr>
        <p:cNvPr id="341" name="Shape 341"/>
        <p:cNvGrpSpPr/>
        <p:nvPr/>
      </p:nvGrpSpPr>
      <p:grpSpPr>
        <a:xfrm>
          <a:off x="0" y="0"/>
          <a:ext cx="0" cy="0"/>
          <a:chOff x="0" y="0"/>
          <a:chExt cx="0" cy="0"/>
        </a:xfrm>
      </p:grpSpPr>
      <p:sp>
        <p:nvSpPr>
          <p:cNvPr id="342" name="Google Shape;342;p34"/>
          <p:cNvSpPr/>
          <p:nvPr/>
        </p:nvSpPr>
        <p:spPr>
          <a:xfrm flipH="1">
            <a:off x="704850" y="564300"/>
            <a:ext cx="7734300" cy="26172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34"/>
          <p:cNvGrpSpPr/>
          <p:nvPr/>
        </p:nvGrpSpPr>
        <p:grpSpPr>
          <a:xfrm>
            <a:off x="4883014" y="1782251"/>
            <a:ext cx="4260979" cy="2803061"/>
            <a:chOff x="4572000" y="2566850"/>
            <a:chExt cx="3478350" cy="2288400"/>
          </a:xfrm>
        </p:grpSpPr>
        <p:sp>
          <p:nvSpPr>
            <p:cNvPr id="344" name="Google Shape;344;p34"/>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5" name="Google Shape;345;p34"/>
            <p:cNvCxnSpPr>
              <a:stCxn id="344" idx="2"/>
            </p:cNvCxnSpPr>
            <p:nvPr/>
          </p:nvCxnSpPr>
          <p:spPr>
            <a:xfrm>
              <a:off x="5702250" y="4855250"/>
              <a:ext cx="2348100" cy="0"/>
            </a:xfrm>
            <a:prstGeom prst="straightConnector1">
              <a:avLst/>
            </a:prstGeom>
            <a:noFill/>
            <a:ln cap="flat" cmpd="sng" w="9525">
              <a:solidFill>
                <a:schemeClr val="accent3"/>
              </a:solidFill>
              <a:prstDash val="solid"/>
              <a:round/>
              <a:headEnd len="med" w="med" type="none"/>
              <a:tailEnd len="med" w="med" type="none"/>
            </a:ln>
          </p:spPr>
        </p:cxnSp>
      </p:grpSp>
      <p:sp>
        <p:nvSpPr>
          <p:cNvPr id="346" name="Google Shape;346;p34"/>
          <p:cNvSpPr/>
          <p:nvPr/>
        </p:nvSpPr>
        <p:spPr>
          <a:xfrm flipH="1" rot="5400000">
            <a:off x="6338975" y="2863486"/>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413249" y="2854775"/>
            <a:ext cx="613500" cy="61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4424850" y="4448075"/>
            <a:ext cx="294300" cy="310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34"/>
          <p:cNvCxnSpPr/>
          <p:nvPr/>
        </p:nvCxnSpPr>
        <p:spPr>
          <a:xfrm>
            <a:off x="9600" y="4603500"/>
            <a:ext cx="4562400" cy="0"/>
          </a:xfrm>
          <a:prstGeom prst="straightConnector1">
            <a:avLst/>
          </a:prstGeom>
          <a:noFill/>
          <a:ln cap="flat" cmpd="sng" w="9525">
            <a:solidFill>
              <a:schemeClr val="accent3"/>
            </a:solidFill>
            <a:prstDash val="solid"/>
            <a:round/>
            <a:headEnd len="med" w="med" type="none"/>
            <a:tailEnd len="med" w="med" type="none"/>
          </a:ln>
        </p:spPr>
      </p:cxnSp>
      <p:sp>
        <p:nvSpPr>
          <p:cNvPr id="350" name="Google Shape;350;p34"/>
          <p:cNvSpPr/>
          <p:nvPr/>
        </p:nvSpPr>
        <p:spPr>
          <a:xfrm flipH="1">
            <a:off x="705000" y="3571875"/>
            <a:ext cx="2343000" cy="16638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3"/>
        </a:solidFill>
      </p:bgPr>
    </p:bg>
    <p:spTree>
      <p:nvGrpSpPr>
        <p:cNvPr id="35" name="Shape 35"/>
        <p:cNvGrpSpPr/>
        <p:nvPr/>
      </p:nvGrpSpPr>
      <p:grpSpPr>
        <a:xfrm>
          <a:off x="0" y="0"/>
          <a:ext cx="0" cy="0"/>
          <a:chOff x="0" y="0"/>
          <a:chExt cx="0" cy="0"/>
        </a:xfrm>
      </p:grpSpPr>
      <p:cxnSp>
        <p:nvCxnSpPr>
          <p:cNvPr id="36" name="Google Shape;36;p5"/>
          <p:cNvCxnSpPr>
            <a:endCxn id="37" idx="2"/>
          </p:cNvCxnSpPr>
          <p:nvPr/>
        </p:nvCxnSpPr>
        <p:spPr>
          <a:xfrm>
            <a:off x="-9300" y="4119075"/>
            <a:ext cx="8433300" cy="0"/>
          </a:xfrm>
          <a:prstGeom prst="straightConnector1">
            <a:avLst/>
          </a:prstGeom>
          <a:noFill/>
          <a:ln cap="flat" cmpd="sng" w="9525">
            <a:solidFill>
              <a:schemeClr val="dk2"/>
            </a:solidFill>
            <a:prstDash val="solid"/>
            <a:round/>
            <a:headEnd len="med" w="med" type="none"/>
            <a:tailEnd len="med" w="med" type="none"/>
          </a:ln>
        </p:spPr>
      </p:cxnSp>
      <p:sp>
        <p:nvSpPr>
          <p:cNvPr id="38" name="Google Shape;38;p5"/>
          <p:cNvSpPr/>
          <p:nvPr/>
        </p:nvSpPr>
        <p:spPr>
          <a:xfrm>
            <a:off x="-967475" y="949950"/>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424000" y="3019425"/>
            <a:ext cx="1425000" cy="2199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5"/>
          <p:cNvCxnSpPr/>
          <p:nvPr/>
        </p:nvCxnSpPr>
        <p:spPr>
          <a:xfrm rot="10800000">
            <a:off x="899425" y="4114800"/>
            <a:ext cx="0" cy="1028700"/>
          </a:xfrm>
          <a:prstGeom prst="straightConnector1">
            <a:avLst/>
          </a:prstGeom>
          <a:noFill/>
          <a:ln cap="flat" cmpd="sng" w="9525">
            <a:solidFill>
              <a:schemeClr val="dk2"/>
            </a:solidFill>
            <a:prstDash val="solid"/>
            <a:round/>
            <a:headEnd len="med" w="med" type="none"/>
            <a:tailEnd len="med" w="med" type="none"/>
          </a:ln>
        </p:spPr>
      </p:cxnSp>
      <p:sp>
        <p:nvSpPr>
          <p:cNvPr id="40" name="Google Shape;40;p5"/>
          <p:cNvSpPr txBox="1"/>
          <p:nvPr>
            <p:ph idx="1" type="subTitle"/>
          </p:nvPr>
        </p:nvSpPr>
        <p:spPr>
          <a:xfrm>
            <a:off x="1271875" y="2309850"/>
            <a:ext cx="2726700" cy="614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2pPr>
            <a:lvl3pPr lvl="2"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3pPr>
            <a:lvl4pPr lvl="3"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4pPr>
            <a:lvl5pPr lvl="4"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5pPr>
            <a:lvl6pPr lvl="5"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6pPr>
            <a:lvl7pPr lvl="6"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7pPr>
            <a:lvl8pPr lvl="7"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8pPr>
            <a:lvl9pPr lvl="8"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9pPr>
          </a:lstStyle>
          <a:p/>
        </p:txBody>
      </p:sp>
      <p:sp>
        <p:nvSpPr>
          <p:cNvPr id="41" name="Google Shape;41;p5"/>
          <p:cNvSpPr txBox="1"/>
          <p:nvPr>
            <p:ph idx="2" type="subTitle"/>
          </p:nvPr>
        </p:nvSpPr>
        <p:spPr>
          <a:xfrm>
            <a:off x="4926750" y="2309850"/>
            <a:ext cx="2726700" cy="614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2pPr>
            <a:lvl3pPr lvl="2"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3pPr>
            <a:lvl4pPr lvl="3"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4pPr>
            <a:lvl5pPr lvl="4"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5pPr>
            <a:lvl6pPr lvl="5"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6pPr>
            <a:lvl7pPr lvl="6"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7pPr>
            <a:lvl8pPr lvl="7"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8pPr>
            <a:lvl9pPr lvl="8"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9pPr>
          </a:lstStyle>
          <a:p/>
        </p:txBody>
      </p:sp>
      <p:sp>
        <p:nvSpPr>
          <p:cNvPr id="42" name="Google Shape;42;p5"/>
          <p:cNvSpPr txBox="1"/>
          <p:nvPr>
            <p:ph idx="3" type="subTitle"/>
          </p:nvPr>
        </p:nvSpPr>
        <p:spPr>
          <a:xfrm>
            <a:off x="1271875" y="2923875"/>
            <a:ext cx="2726700" cy="101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a:solidFill>
                  <a:schemeClr val="dk1"/>
                </a:solidFill>
                <a:latin typeface="Nunito"/>
                <a:ea typeface="Nunito"/>
                <a:cs typeface="Nunito"/>
                <a:sym typeface="Nunito"/>
              </a:defRPr>
            </a:lvl1pPr>
            <a:lvl2pPr lvl="1" rtl="0" algn="ctr">
              <a:lnSpc>
                <a:spcPct val="100000"/>
              </a:lnSpc>
              <a:spcBef>
                <a:spcPts val="0"/>
              </a:spcBef>
              <a:spcAft>
                <a:spcPts val="0"/>
              </a:spcAft>
              <a:buSzPts val="1400"/>
              <a:buFont typeface="Nunito"/>
              <a:buNone/>
              <a:defRPr>
                <a:latin typeface="Nunito"/>
                <a:ea typeface="Nunito"/>
                <a:cs typeface="Nunito"/>
                <a:sym typeface="Nunito"/>
              </a:defRPr>
            </a:lvl2pPr>
            <a:lvl3pPr lvl="2" rtl="0" algn="ctr">
              <a:lnSpc>
                <a:spcPct val="100000"/>
              </a:lnSpc>
              <a:spcBef>
                <a:spcPts val="0"/>
              </a:spcBef>
              <a:spcAft>
                <a:spcPts val="0"/>
              </a:spcAft>
              <a:buSzPts val="1400"/>
              <a:buFont typeface="Nunito"/>
              <a:buNone/>
              <a:defRPr>
                <a:latin typeface="Nunito"/>
                <a:ea typeface="Nunito"/>
                <a:cs typeface="Nunito"/>
                <a:sym typeface="Nunito"/>
              </a:defRPr>
            </a:lvl3pPr>
            <a:lvl4pPr lvl="3" rtl="0" algn="ctr">
              <a:lnSpc>
                <a:spcPct val="100000"/>
              </a:lnSpc>
              <a:spcBef>
                <a:spcPts val="0"/>
              </a:spcBef>
              <a:spcAft>
                <a:spcPts val="0"/>
              </a:spcAft>
              <a:buSzPts val="1400"/>
              <a:buFont typeface="Nunito"/>
              <a:buNone/>
              <a:defRPr>
                <a:latin typeface="Nunito"/>
                <a:ea typeface="Nunito"/>
                <a:cs typeface="Nunito"/>
                <a:sym typeface="Nunito"/>
              </a:defRPr>
            </a:lvl4pPr>
            <a:lvl5pPr lvl="4" rtl="0" algn="ctr">
              <a:lnSpc>
                <a:spcPct val="100000"/>
              </a:lnSpc>
              <a:spcBef>
                <a:spcPts val="0"/>
              </a:spcBef>
              <a:spcAft>
                <a:spcPts val="0"/>
              </a:spcAft>
              <a:buSzPts val="1400"/>
              <a:buFont typeface="Nunito"/>
              <a:buNone/>
              <a:defRPr>
                <a:latin typeface="Nunito"/>
                <a:ea typeface="Nunito"/>
                <a:cs typeface="Nunito"/>
                <a:sym typeface="Nunito"/>
              </a:defRPr>
            </a:lvl5pPr>
            <a:lvl6pPr lvl="5" rtl="0" algn="ctr">
              <a:lnSpc>
                <a:spcPct val="100000"/>
              </a:lnSpc>
              <a:spcBef>
                <a:spcPts val="0"/>
              </a:spcBef>
              <a:spcAft>
                <a:spcPts val="0"/>
              </a:spcAft>
              <a:buSzPts val="1400"/>
              <a:buFont typeface="Nunito"/>
              <a:buNone/>
              <a:defRPr>
                <a:latin typeface="Nunito"/>
                <a:ea typeface="Nunito"/>
                <a:cs typeface="Nunito"/>
                <a:sym typeface="Nunito"/>
              </a:defRPr>
            </a:lvl6pPr>
            <a:lvl7pPr lvl="6" rtl="0" algn="ctr">
              <a:lnSpc>
                <a:spcPct val="100000"/>
              </a:lnSpc>
              <a:spcBef>
                <a:spcPts val="0"/>
              </a:spcBef>
              <a:spcAft>
                <a:spcPts val="0"/>
              </a:spcAft>
              <a:buSzPts val="1400"/>
              <a:buFont typeface="Nunito"/>
              <a:buNone/>
              <a:defRPr>
                <a:latin typeface="Nunito"/>
                <a:ea typeface="Nunito"/>
                <a:cs typeface="Nunito"/>
                <a:sym typeface="Nunito"/>
              </a:defRPr>
            </a:lvl7pPr>
            <a:lvl8pPr lvl="7" rtl="0" algn="ctr">
              <a:lnSpc>
                <a:spcPct val="100000"/>
              </a:lnSpc>
              <a:spcBef>
                <a:spcPts val="0"/>
              </a:spcBef>
              <a:spcAft>
                <a:spcPts val="0"/>
              </a:spcAft>
              <a:buSzPts val="1400"/>
              <a:buFont typeface="Nunito"/>
              <a:buNone/>
              <a:defRPr>
                <a:latin typeface="Nunito"/>
                <a:ea typeface="Nunito"/>
                <a:cs typeface="Nunito"/>
                <a:sym typeface="Nunito"/>
              </a:defRPr>
            </a:lvl8pPr>
            <a:lvl9pPr lvl="8" rtl="0" algn="ctr">
              <a:lnSpc>
                <a:spcPct val="100000"/>
              </a:lnSpc>
              <a:spcBef>
                <a:spcPts val="0"/>
              </a:spcBef>
              <a:spcAft>
                <a:spcPts val="0"/>
              </a:spcAft>
              <a:buSzPts val="1400"/>
              <a:buFont typeface="Nunito"/>
              <a:buNone/>
              <a:defRPr>
                <a:latin typeface="Nunito"/>
                <a:ea typeface="Nunito"/>
                <a:cs typeface="Nunito"/>
                <a:sym typeface="Nunito"/>
              </a:defRPr>
            </a:lvl9pPr>
          </a:lstStyle>
          <a:p/>
        </p:txBody>
      </p:sp>
      <p:sp>
        <p:nvSpPr>
          <p:cNvPr id="43" name="Google Shape;43;p5"/>
          <p:cNvSpPr txBox="1"/>
          <p:nvPr>
            <p:ph idx="4" type="subTitle"/>
          </p:nvPr>
        </p:nvSpPr>
        <p:spPr>
          <a:xfrm>
            <a:off x="4926750" y="2923875"/>
            <a:ext cx="2726700" cy="101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a:solidFill>
                  <a:schemeClr val="dk1"/>
                </a:solidFill>
                <a:latin typeface="Nunito"/>
                <a:ea typeface="Nunito"/>
                <a:cs typeface="Nunito"/>
                <a:sym typeface="Nunito"/>
              </a:defRPr>
            </a:lvl1pPr>
            <a:lvl2pPr lvl="1" rtl="0" algn="ctr">
              <a:lnSpc>
                <a:spcPct val="100000"/>
              </a:lnSpc>
              <a:spcBef>
                <a:spcPts val="0"/>
              </a:spcBef>
              <a:spcAft>
                <a:spcPts val="0"/>
              </a:spcAft>
              <a:buSzPts val="1400"/>
              <a:buFont typeface="Nunito"/>
              <a:buNone/>
              <a:defRPr>
                <a:latin typeface="Nunito"/>
                <a:ea typeface="Nunito"/>
                <a:cs typeface="Nunito"/>
                <a:sym typeface="Nunito"/>
              </a:defRPr>
            </a:lvl2pPr>
            <a:lvl3pPr lvl="2" rtl="0" algn="ctr">
              <a:lnSpc>
                <a:spcPct val="100000"/>
              </a:lnSpc>
              <a:spcBef>
                <a:spcPts val="0"/>
              </a:spcBef>
              <a:spcAft>
                <a:spcPts val="0"/>
              </a:spcAft>
              <a:buSzPts val="1400"/>
              <a:buFont typeface="Nunito"/>
              <a:buNone/>
              <a:defRPr>
                <a:latin typeface="Nunito"/>
                <a:ea typeface="Nunito"/>
                <a:cs typeface="Nunito"/>
                <a:sym typeface="Nunito"/>
              </a:defRPr>
            </a:lvl3pPr>
            <a:lvl4pPr lvl="3" rtl="0" algn="ctr">
              <a:lnSpc>
                <a:spcPct val="100000"/>
              </a:lnSpc>
              <a:spcBef>
                <a:spcPts val="0"/>
              </a:spcBef>
              <a:spcAft>
                <a:spcPts val="0"/>
              </a:spcAft>
              <a:buSzPts val="1400"/>
              <a:buFont typeface="Nunito"/>
              <a:buNone/>
              <a:defRPr>
                <a:latin typeface="Nunito"/>
                <a:ea typeface="Nunito"/>
                <a:cs typeface="Nunito"/>
                <a:sym typeface="Nunito"/>
              </a:defRPr>
            </a:lvl4pPr>
            <a:lvl5pPr lvl="4" rtl="0" algn="ctr">
              <a:lnSpc>
                <a:spcPct val="100000"/>
              </a:lnSpc>
              <a:spcBef>
                <a:spcPts val="0"/>
              </a:spcBef>
              <a:spcAft>
                <a:spcPts val="0"/>
              </a:spcAft>
              <a:buSzPts val="1400"/>
              <a:buFont typeface="Nunito"/>
              <a:buNone/>
              <a:defRPr>
                <a:latin typeface="Nunito"/>
                <a:ea typeface="Nunito"/>
                <a:cs typeface="Nunito"/>
                <a:sym typeface="Nunito"/>
              </a:defRPr>
            </a:lvl5pPr>
            <a:lvl6pPr lvl="5" rtl="0" algn="ctr">
              <a:lnSpc>
                <a:spcPct val="100000"/>
              </a:lnSpc>
              <a:spcBef>
                <a:spcPts val="0"/>
              </a:spcBef>
              <a:spcAft>
                <a:spcPts val="0"/>
              </a:spcAft>
              <a:buSzPts val="1400"/>
              <a:buFont typeface="Nunito"/>
              <a:buNone/>
              <a:defRPr>
                <a:latin typeface="Nunito"/>
                <a:ea typeface="Nunito"/>
                <a:cs typeface="Nunito"/>
                <a:sym typeface="Nunito"/>
              </a:defRPr>
            </a:lvl6pPr>
            <a:lvl7pPr lvl="6" rtl="0" algn="ctr">
              <a:lnSpc>
                <a:spcPct val="100000"/>
              </a:lnSpc>
              <a:spcBef>
                <a:spcPts val="0"/>
              </a:spcBef>
              <a:spcAft>
                <a:spcPts val="0"/>
              </a:spcAft>
              <a:buSzPts val="1400"/>
              <a:buFont typeface="Nunito"/>
              <a:buNone/>
              <a:defRPr>
                <a:latin typeface="Nunito"/>
                <a:ea typeface="Nunito"/>
                <a:cs typeface="Nunito"/>
                <a:sym typeface="Nunito"/>
              </a:defRPr>
            </a:lvl7pPr>
            <a:lvl8pPr lvl="7" rtl="0" algn="ctr">
              <a:lnSpc>
                <a:spcPct val="100000"/>
              </a:lnSpc>
              <a:spcBef>
                <a:spcPts val="0"/>
              </a:spcBef>
              <a:spcAft>
                <a:spcPts val="0"/>
              </a:spcAft>
              <a:buSzPts val="1400"/>
              <a:buFont typeface="Nunito"/>
              <a:buNone/>
              <a:defRPr>
                <a:latin typeface="Nunito"/>
                <a:ea typeface="Nunito"/>
                <a:cs typeface="Nunito"/>
                <a:sym typeface="Nunito"/>
              </a:defRPr>
            </a:lvl8pPr>
            <a:lvl9pPr lvl="8" rtl="0" algn="ctr">
              <a:lnSpc>
                <a:spcPct val="100000"/>
              </a:lnSpc>
              <a:spcBef>
                <a:spcPts val="0"/>
              </a:spcBef>
              <a:spcAft>
                <a:spcPts val="0"/>
              </a:spcAft>
              <a:buSzPts val="1400"/>
              <a:buFont typeface="Nunito"/>
              <a:buNone/>
              <a:defRPr>
                <a:latin typeface="Nunito"/>
                <a:ea typeface="Nunito"/>
                <a:cs typeface="Nunito"/>
                <a:sym typeface="Nunito"/>
              </a:defRPr>
            </a:lvl9pPr>
          </a:lstStyle>
          <a:p/>
        </p:txBody>
      </p:sp>
      <p:sp>
        <p:nvSpPr>
          <p:cNvPr id="44" name="Google Shape;44;p5"/>
          <p:cNvSpPr txBox="1"/>
          <p:nvPr>
            <p:ph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5" name="Google Shape;45;p5"/>
          <p:cNvCxnSpPr/>
          <p:nvPr/>
        </p:nvCxnSpPr>
        <p:spPr>
          <a:xfrm>
            <a:off x="-9150" y="1872000"/>
            <a:ext cx="9212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46" name="Shape 46"/>
        <p:cNvGrpSpPr/>
        <p:nvPr/>
      </p:nvGrpSpPr>
      <p:grpSpPr>
        <a:xfrm>
          <a:off x="0" y="0"/>
          <a:ext cx="0" cy="0"/>
          <a:chOff x="0" y="0"/>
          <a:chExt cx="0" cy="0"/>
        </a:xfrm>
      </p:grpSpPr>
      <p:sp>
        <p:nvSpPr>
          <p:cNvPr id="47" name="Google Shape;47;p6"/>
          <p:cNvSpPr txBox="1"/>
          <p:nvPr>
            <p:ph type="title"/>
          </p:nvPr>
        </p:nvSpPr>
        <p:spPr>
          <a:xfrm>
            <a:off x="1806750" y="540000"/>
            <a:ext cx="55305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8" name="Google Shape;48;p6"/>
          <p:cNvCxnSpPr/>
          <p:nvPr/>
        </p:nvCxnSpPr>
        <p:spPr>
          <a:xfrm>
            <a:off x="-19396" y="4840575"/>
            <a:ext cx="9246900" cy="0"/>
          </a:xfrm>
          <a:prstGeom prst="straightConnector1">
            <a:avLst/>
          </a:prstGeom>
          <a:noFill/>
          <a:ln cap="flat" cmpd="sng" w="9525">
            <a:solidFill>
              <a:schemeClr val="dk2"/>
            </a:solidFill>
            <a:prstDash val="solid"/>
            <a:round/>
            <a:headEnd len="med" w="med" type="none"/>
            <a:tailEnd len="med" w="med" type="none"/>
          </a:ln>
        </p:spPr>
      </p:cxnSp>
      <p:cxnSp>
        <p:nvCxnSpPr>
          <p:cNvPr id="49" name="Google Shape;49;p6"/>
          <p:cNvCxnSpPr/>
          <p:nvPr/>
        </p:nvCxnSpPr>
        <p:spPr>
          <a:xfrm rot="10800000">
            <a:off x="403350" y="-10171"/>
            <a:ext cx="0" cy="5225400"/>
          </a:xfrm>
          <a:prstGeom prst="straightConnector1">
            <a:avLst/>
          </a:prstGeom>
          <a:noFill/>
          <a:ln cap="flat" cmpd="sng" w="9525">
            <a:solidFill>
              <a:schemeClr val="dk2"/>
            </a:solidFill>
            <a:prstDash val="solid"/>
            <a:round/>
            <a:headEnd len="med" w="med" type="none"/>
            <a:tailEnd len="med" w="med" type="none"/>
          </a:ln>
        </p:spPr>
      </p:cxnSp>
      <p:sp>
        <p:nvSpPr>
          <p:cNvPr id="50" name="Google Shape;50;p6"/>
          <p:cNvSpPr/>
          <p:nvPr/>
        </p:nvSpPr>
        <p:spPr>
          <a:xfrm flipH="1" rot="-5399448">
            <a:off x="8289809" y="-958055"/>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51" name="Shape 51"/>
        <p:cNvGrpSpPr/>
        <p:nvPr/>
      </p:nvGrpSpPr>
      <p:grpSpPr>
        <a:xfrm>
          <a:off x="0" y="0"/>
          <a:ext cx="0" cy="0"/>
          <a:chOff x="0" y="0"/>
          <a:chExt cx="0" cy="0"/>
        </a:xfrm>
      </p:grpSpPr>
      <p:sp>
        <p:nvSpPr>
          <p:cNvPr id="52" name="Google Shape;52;p7"/>
          <p:cNvSpPr/>
          <p:nvPr/>
        </p:nvSpPr>
        <p:spPr>
          <a:xfrm>
            <a:off x="1552650" y="1393600"/>
            <a:ext cx="6038700" cy="39240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6165350" y="3918525"/>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txBox="1"/>
          <p:nvPr>
            <p:ph type="title"/>
          </p:nvPr>
        </p:nvSpPr>
        <p:spPr>
          <a:xfrm>
            <a:off x="1724025" y="540000"/>
            <a:ext cx="56958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body"/>
          </p:nvPr>
        </p:nvSpPr>
        <p:spPr>
          <a:xfrm>
            <a:off x="2843775" y="1638300"/>
            <a:ext cx="3456300" cy="29652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4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cxnSp>
        <p:nvCxnSpPr>
          <p:cNvPr id="56" name="Google Shape;56;p7"/>
          <p:cNvCxnSpPr/>
          <p:nvPr/>
        </p:nvCxnSpPr>
        <p:spPr>
          <a:xfrm>
            <a:off x="-9150" y="4840575"/>
            <a:ext cx="9229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1824750" y="1650600"/>
            <a:ext cx="5494500" cy="18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59" name="Google Shape;59;p8"/>
          <p:cNvSpPr/>
          <p:nvPr/>
        </p:nvSpPr>
        <p:spPr>
          <a:xfrm flipH="1" rot="-5400000">
            <a:off x="690762" y="-156760"/>
            <a:ext cx="4789500" cy="47310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7435975" y="540000"/>
            <a:ext cx="1976100" cy="47895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8"/>
          <p:cNvCxnSpPr/>
          <p:nvPr/>
        </p:nvCxnSpPr>
        <p:spPr>
          <a:xfrm>
            <a:off x="-9175" y="4603500"/>
            <a:ext cx="9159300" cy="0"/>
          </a:xfrm>
          <a:prstGeom prst="straightConnector1">
            <a:avLst/>
          </a:prstGeom>
          <a:noFill/>
          <a:ln cap="flat" cmpd="sng" w="9525">
            <a:solidFill>
              <a:schemeClr val="accent3"/>
            </a:solidFill>
            <a:prstDash val="solid"/>
            <a:round/>
            <a:headEnd len="med" w="med" type="none"/>
            <a:tailEnd len="med" w="med" type="none"/>
          </a:ln>
        </p:spPr>
      </p:cxnSp>
      <p:grpSp>
        <p:nvGrpSpPr>
          <p:cNvPr id="62" name="Google Shape;62;p8"/>
          <p:cNvGrpSpPr/>
          <p:nvPr/>
        </p:nvGrpSpPr>
        <p:grpSpPr>
          <a:xfrm>
            <a:off x="4" y="-1002325"/>
            <a:ext cx="7744539" cy="1842391"/>
            <a:chOff x="4572000" y="2566850"/>
            <a:chExt cx="9619350" cy="2288400"/>
          </a:xfrm>
        </p:grpSpPr>
        <p:sp>
          <p:nvSpPr>
            <p:cNvPr id="63" name="Google Shape;63;p8"/>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8"/>
            <p:cNvCxnSpPr>
              <a:stCxn id="63" idx="2"/>
            </p:cNvCxnSpPr>
            <p:nvPr/>
          </p:nvCxnSpPr>
          <p:spPr>
            <a:xfrm>
              <a:off x="5702250" y="4855250"/>
              <a:ext cx="8489100" cy="0"/>
            </a:xfrm>
            <a:prstGeom prst="straightConnector1">
              <a:avLst/>
            </a:prstGeom>
            <a:noFill/>
            <a:ln cap="flat" cmpd="sng" w="9525">
              <a:solidFill>
                <a:schemeClr val="accent3"/>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65" name="Shape 65"/>
        <p:cNvGrpSpPr/>
        <p:nvPr/>
      </p:nvGrpSpPr>
      <p:grpSpPr>
        <a:xfrm>
          <a:off x="0" y="0"/>
          <a:ext cx="0" cy="0"/>
          <a:chOff x="0" y="0"/>
          <a:chExt cx="0" cy="0"/>
        </a:xfrm>
      </p:grpSpPr>
      <p:cxnSp>
        <p:nvCxnSpPr>
          <p:cNvPr id="66" name="Google Shape;66;p9"/>
          <p:cNvCxnSpPr/>
          <p:nvPr/>
        </p:nvCxnSpPr>
        <p:spPr>
          <a:xfrm>
            <a:off x="6752125" y="3048025"/>
            <a:ext cx="2382600" cy="0"/>
          </a:xfrm>
          <a:prstGeom prst="straightConnector1">
            <a:avLst/>
          </a:prstGeom>
          <a:noFill/>
          <a:ln cap="flat" cmpd="sng" w="9525">
            <a:solidFill>
              <a:schemeClr val="accent3"/>
            </a:solidFill>
            <a:prstDash val="solid"/>
            <a:round/>
            <a:headEnd len="med" w="med" type="none"/>
            <a:tailEnd len="med" w="med" type="none"/>
          </a:ln>
        </p:spPr>
      </p:cxnSp>
      <p:cxnSp>
        <p:nvCxnSpPr>
          <p:cNvPr id="67" name="Google Shape;67;p9"/>
          <p:cNvCxnSpPr/>
          <p:nvPr/>
        </p:nvCxnSpPr>
        <p:spPr>
          <a:xfrm>
            <a:off x="-33350" y="312200"/>
            <a:ext cx="9220200" cy="0"/>
          </a:xfrm>
          <a:prstGeom prst="straightConnector1">
            <a:avLst/>
          </a:prstGeom>
          <a:noFill/>
          <a:ln cap="flat" cmpd="sng" w="9525">
            <a:solidFill>
              <a:schemeClr val="accent3"/>
            </a:solidFill>
            <a:prstDash val="solid"/>
            <a:round/>
            <a:headEnd len="med" w="med" type="none"/>
            <a:tailEnd len="med" w="med" type="none"/>
          </a:ln>
        </p:spPr>
      </p:cxnSp>
      <p:sp>
        <p:nvSpPr>
          <p:cNvPr id="68" name="Google Shape;68;p9"/>
          <p:cNvSpPr txBox="1"/>
          <p:nvPr>
            <p:ph type="title"/>
          </p:nvPr>
        </p:nvSpPr>
        <p:spPr>
          <a:xfrm>
            <a:off x="2395925" y="1512125"/>
            <a:ext cx="4352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3"/>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9"/>
          <p:cNvSpPr txBox="1"/>
          <p:nvPr>
            <p:ph idx="1" type="subTitle"/>
          </p:nvPr>
        </p:nvSpPr>
        <p:spPr>
          <a:xfrm>
            <a:off x="2391925" y="2464675"/>
            <a:ext cx="4360200" cy="1166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0" name="Google Shape;70;p9"/>
          <p:cNvGrpSpPr/>
          <p:nvPr/>
        </p:nvGrpSpPr>
        <p:grpSpPr>
          <a:xfrm rot="-5400000">
            <a:off x="4906006" y="1299520"/>
            <a:ext cx="5256563" cy="2544472"/>
            <a:chOff x="4572000" y="2566850"/>
            <a:chExt cx="4727550" cy="2288400"/>
          </a:xfrm>
        </p:grpSpPr>
        <p:sp>
          <p:nvSpPr>
            <p:cNvPr id="71" name="Google Shape;71;p9"/>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9"/>
            <p:cNvCxnSpPr>
              <a:stCxn id="71" idx="2"/>
            </p:cNvCxnSpPr>
            <p:nvPr/>
          </p:nvCxnSpPr>
          <p:spPr>
            <a:xfrm rot="10800000">
              <a:off x="7500900" y="3056600"/>
              <a:ext cx="0" cy="3597300"/>
            </a:xfrm>
            <a:prstGeom prst="straightConnector1">
              <a:avLst/>
            </a:prstGeom>
            <a:noFill/>
            <a:ln cap="flat" cmpd="sng" w="9525">
              <a:solidFill>
                <a:schemeClr val="accent3"/>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0"/>
          <p:cNvSpPr txBox="1"/>
          <p:nvPr>
            <p:ph type="title"/>
          </p:nvPr>
        </p:nvSpPr>
        <p:spPr>
          <a:xfrm>
            <a:off x="1759225" y="1641975"/>
            <a:ext cx="5625600" cy="20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4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cxnSp>
        <p:nvCxnSpPr>
          <p:cNvPr id="75" name="Google Shape;75;p10"/>
          <p:cNvCxnSpPr/>
          <p:nvPr/>
        </p:nvCxnSpPr>
        <p:spPr>
          <a:xfrm rot="10800000">
            <a:off x="8730600" y="-75"/>
            <a:ext cx="0" cy="5285700"/>
          </a:xfrm>
          <a:prstGeom prst="straightConnector1">
            <a:avLst/>
          </a:prstGeom>
          <a:noFill/>
          <a:ln cap="flat" cmpd="sng" w="9525">
            <a:solidFill>
              <a:schemeClr val="dk2"/>
            </a:solidFill>
            <a:prstDash val="solid"/>
            <a:round/>
            <a:headEnd len="med" w="med" type="none"/>
            <a:tailEnd len="med" w="med" type="none"/>
          </a:ln>
        </p:spPr>
      </p:cxnSp>
      <p:sp>
        <p:nvSpPr>
          <p:cNvPr id="76" name="Google Shape;76;p10"/>
          <p:cNvSpPr/>
          <p:nvPr/>
        </p:nvSpPr>
        <p:spPr>
          <a:xfrm rot="10800000">
            <a:off x="7230300" y="0"/>
            <a:ext cx="1500300" cy="16746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378025" y="3348250"/>
            <a:ext cx="1500300" cy="20016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0"/>
          <p:cNvGrpSpPr/>
          <p:nvPr/>
        </p:nvGrpSpPr>
        <p:grpSpPr>
          <a:xfrm flipH="1">
            <a:off x="7" y="2715053"/>
            <a:ext cx="7786195" cy="1609203"/>
            <a:chOff x="4572000" y="2566850"/>
            <a:chExt cx="10689450" cy="2288400"/>
          </a:xfrm>
        </p:grpSpPr>
        <p:sp>
          <p:nvSpPr>
            <p:cNvPr id="79" name="Google Shape;79;p10"/>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0"/>
            <p:cNvCxnSpPr>
              <a:stCxn id="79" idx="2"/>
            </p:cNvCxnSpPr>
            <p:nvPr/>
          </p:nvCxnSpPr>
          <p:spPr>
            <a:xfrm>
              <a:off x="5702250" y="4855250"/>
              <a:ext cx="95592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4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300"/>
              <a:buFont typeface="Tenor Sans"/>
              <a:buNone/>
              <a:defRPr sz="3300">
                <a:solidFill>
                  <a:schemeClr val="dk1"/>
                </a:solidFill>
                <a:latin typeface="Tenor Sans"/>
                <a:ea typeface="Tenor Sans"/>
                <a:cs typeface="Tenor Sans"/>
                <a:sym typeface="Tenor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indent="-317500" lvl="1" marL="914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jpg"/><Relationship Id="rId6" Type="http://schemas.openxmlformats.org/officeDocument/2006/relationships/image" Target="../media/image3.jpg"/><Relationship Id="rId7"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hyperlink" Target="https://tc39.es/ecma26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hyperlink" Target="https://developer.mozilla.org/en-US/docs/Web/JavaScript/Data_structures" TargetMode="External"/><Relationship Id="rId4" Type="http://schemas.openxmlformats.org/officeDocument/2006/relationships/hyperlink" Target="https://developer.mozilla.org/en-US/docs/Web/JavaScript/Data_structures" TargetMode="External"/><Relationship Id="rId5" Type="http://schemas.openxmlformats.org/officeDocument/2006/relationships/hyperlink" Target="https://developer.mozilla.org/en-US/docs/Web/JavaScript/Data_structures" TargetMode="External"/><Relationship Id="rId6" Type="http://schemas.openxmlformats.org/officeDocument/2006/relationships/hyperlink" Target="https://developer.mozilla.org/en-US/docs/Web/JavaScript/Data_structur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4" name="Shape 354"/>
        <p:cNvGrpSpPr/>
        <p:nvPr/>
      </p:nvGrpSpPr>
      <p:grpSpPr>
        <a:xfrm>
          <a:off x="0" y="0"/>
          <a:ext cx="0" cy="0"/>
          <a:chOff x="0" y="0"/>
          <a:chExt cx="0" cy="0"/>
        </a:xfrm>
      </p:grpSpPr>
      <p:pic>
        <p:nvPicPr>
          <p:cNvPr id="355" name="Google Shape;355;p35"/>
          <p:cNvPicPr preferRelativeResize="0"/>
          <p:nvPr/>
        </p:nvPicPr>
        <p:blipFill rotWithShape="1">
          <a:blip r:embed="rId3">
            <a:alphaModFix/>
          </a:blip>
          <a:srcRect b="-4723" l="18737" r="1530" t="0"/>
          <a:stretch/>
        </p:blipFill>
        <p:spPr>
          <a:xfrm>
            <a:off x="-143370" y="1531075"/>
            <a:ext cx="2888400" cy="38028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pic>
      <p:sp>
        <p:nvSpPr>
          <p:cNvPr id="356" name="Google Shape;356;p35"/>
          <p:cNvSpPr txBox="1"/>
          <p:nvPr>
            <p:ph type="ctrTitle"/>
          </p:nvPr>
        </p:nvSpPr>
        <p:spPr>
          <a:xfrm>
            <a:off x="3117750" y="789550"/>
            <a:ext cx="4980300" cy="238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000">
                <a:solidFill>
                  <a:schemeClr val="lt1"/>
                </a:solidFill>
              </a:rPr>
              <a:t>J</a:t>
            </a:r>
            <a:r>
              <a:rPr lang="en" sz="5000"/>
              <a:t>AVA</a:t>
            </a:r>
            <a:r>
              <a:rPr lang="en" sz="5000">
                <a:solidFill>
                  <a:schemeClr val="lt1"/>
                </a:solidFill>
              </a:rPr>
              <a:t>S</a:t>
            </a:r>
            <a:r>
              <a:rPr lang="en" sz="5000"/>
              <a:t>CRIPT</a:t>
            </a:r>
            <a:r>
              <a:rPr lang="en" sz="5000">
                <a:solidFill>
                  <a:schemeClr val="accent3"/>
                </a:solidFill>
              </a:rPr>
              <a:t> </a:t>
            </a:r>
            <a:endParaRPr sz="3000">
              <a:solidFill>
                <a:schemeClr val="accent3"/>
              </a:solidFill>
            </a:endParaRPr>
          </a:p>
          <a:p>
            <a:pPr indent="0" lvl="0" marL="0" rtl="0" algn="l">
              <a:spcBef>
                <a:spcPts val="0"/>
              </a:spcBef>
              <a:spcAft>
                <a:spcPts val="0"/>
              </a:spcAft>
              <a:buNone/>
            </a:pPr>
            <a:r>
              <a:t/>
            </a:r>
            <a:endParaRPr sz="3000">
              <a:solidFill>
                <a:schemeClr val="accent3"/>
              </a:solidFill>
            </a:endParaRPr>
          </a:p>
          <a:p>
            <a:pPr indent="0" lvl="0" marL="0" rtl="0" algn="l">
              <a:spcBef>
                <a:spcPts val="0"/>
              </a:spcBef>
              <a:spcAft>
                <a:spcPts val="0"/>
              </a:spcAft>
              <a:buNone/>
            </a:pPr>
            <a:r>
              <a:t/>
            </a:r>
            <a:endParaRPr sz="3000">
              <a:solidFill>
                <a:schemeClr val="accent3"/>
              </a:solidFill>
            </a:endParaRPr>
          </a:p>
        </p:txBody>
      </p:sp>
      <p:sp>
        <p:nvSpPr>
          <p:cNvPr id="357" name="Google Shape;357;p35"/>
          <p:cNvSpPr txBox="1"/>
          <p:nvPr>
            <p:ph idx="1" type="subTitle"/>
          </p:nvPr>
        </p:nvSpPr>
        <p:spPr>
          <a:xfrm>
            <a:off x="5560925" y="3582175"/>
            <a:ext cx="3583200" cy="8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PRESENTED BY: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SARA NERSISIAN</a:t>
            </a:r>
            <a:endParaRPr sz="1200"/>
          </a:p>
          <a:p>
            <a:pPr indent="0" lvl="0" marL="0" rtl="0" algn="l">
              <a:spcBef>
                <a:spcPts val="0"/>
              </a:spcBef>
              <a:spcAft>
                <a:spcPts val="0"/>
              </a:spcAft>
              <a:buNone/>
            </a:pPr>
            <a:r>
              <a:rPr lang="en" sz="1200"/>
              <a:t>SHAGHIK ISSAKHANI</a:t>
            </a:r>
            <a:endParaRPr sz="1200"/>
          </a:p>
          <a:p>
            <a:pPr indent="0" lvl="0" marL="0" rtl="0" algn="l">
              <a:spcBef>
                <a:spcPts val="0"/>
              </a:spcBef>
              <a:spcAft>
                <a:spcPts val="0"/>
              </a:spcAft>
              <a:buNone/>
            </a:pPr>
            <a:r>
              <a:rPr lang="en" sz="1200"/>
              <a:t>JASMINE SINGH</a:t>
            </a:r>
            <a:endParaRPr sz="1200"/>
          </a:p>
          <a:p>
            <a:pPr indent="0" lvl="0" marL="0" rtl="0" algn="l">
              <a:spcBef>
                <a:spcPts val="0"/>
              </a:spcBef>
              <a:spcAft>
                <a:spcPts val="0"/>
              </a:spcAft>
              <a:buNone/>
            </a:pPr>
            <a:r>
              <a:rPr lang="en" sz="1200"/>
              <a:t>NATE CHEUNG</a:t>
            </a:r>
            <a:endParaRPr sz="1200"/>
          </a:p>
          <a:p>
            <a:pPr indent="0" lvl="0" marL="0" rtl="0" algn="l">
              <a:spcBef>
                <a:spcPts val="0"/>
              </a:spcBef>
              <a:spcAft>
                <a:spcPts val="0"/>
              </a:spcAft>
              <a:buNone/>
            </a:pPr>
            <a:r>
              <a:t/>
            </a:r>
            <a:endParaRPr/>
          </a:p>
        </p:txBody>
      </p:sp>
      <p:cxnSp>
        <p:nvCxnSpPr>
          <p:cNvPr id="358" name="Google Shape;358;p35"/>
          <p:cNvCxnSpPr>
            <a:endCxn id="355" idx="2"/>
          </p:cNvCxnSpPr>
          <p:nvPr/>
        </p:nvCxnSpPr>
        <p:spPr>
          <a:xfrm>
            <a:off x="-955170" y="3432475"/>
            <a:ext cx="811800" cy="0"/>
          </a:xfrm>
          <a:prstGeom prst="straightConnector1">
            <a:avLst/>
          </a:prstGeom>
          <a:noFill/>
          <a:ln cap="flat" cmpd="sng" w="9525">
            <a:solidFill>
              <a:schemeClr val="accent3"/>
            </a:solidFill>
            <a:prstDash val="solid"/>
            <a:round/>
            <a:headEnd len="med" w="med" type="none"/>
            <a:tailEnd len="med" w="med" type="none"/>
          </a:ln>
        </p:spPr>
      </p:cxnSp>
      <p:sp>
        <p:nvSpPr>
          <p:cNvPr id="359" name="Google Shape;359;p35"/>
          <p:cNvSpPr/>
          <p:nvPr/>
        </p:nvSpPr>
        <p:spPr>
          <a:xfrm>
            <a:off x="837575" y="1173075"/>
            <a:ext cx="658500" cy="65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7995623" y="4364250"/>
            <a:ext cx="279900" cy="27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35"/>
          <p:cNvCxnSpPr>
            <a:stCxn id="355" idx="3"/>
          </p:cNvCxnSpPr>
          <p:nvPr/>
        </p:nvCxnSpPr>
        <p:spPr>
          <a:xfrm rot="10800000">
            <a:off x="1300830" y="496075"/>
            <a:ext cx="0" cy="1035000"/>
          </a:xfrm>
          <a:prstGeom prst="straightConnector1">
            <a:avLst/>
          </a:prstGeom>
          <a:noFill/>
          <a:ln cap="flat" cmpd="sng" w="9525">
            <a:solidFill>
              <a:schemeClr val="accent3"/>
            </a:solidFill>
            <a:prstDash val="solid"/>
            <a:round/>
            <a:headEnd len="med" w="med" type="none"/>
            <a:tailEnd len="med" w="med" type="none"/>
          </a:ln>
        </p:spPr>
      </p:cxnSp>
      <p:cxnSp>
        <p:nvCxnSpPr>
          <p:cNvPr id="362" name="Google Shape;362;p35"/>
          <p:cNvCxnSpPr>
            <a:stCxn id="355" idx="1"/>
          </p:cNvCxnSpPr>
          <p:nvPr/>
        </p:nvCxnSpPr>
        <p:spPr>
          <a:xfrm>
            <a:off x="1300830" y="5333875"/>
            <a:ext cx="0" cy="576900"/>
          </a:xfrm>
          <a:prstGeom prst="straightConnector1">
            <a:avLst/>
          </a:prstGeom>
          <a:noFill/>
          <a:ln cap="flat" cmpd="sng" w="9525">
            <a:solidFill>
              <a:schemeClr val="accent3"/>
            </a:solidFill>
            <a:prstDash val="solid"/>
            <a:round/>
            <a:headEnd len="med" w="med" type="none"/>
            <a:tailEnd len="med" w="med" type="none"/>
          </a:ln>
        </p:spPr>
      </p:cxnSp>
      <p:pic>
        <p:nvPicPr>
          <p:cNvPr id="363" name="Google Shape;363;p35"/>
          <p:cNvPicPr preferRelativeResize="0"/>
          <p:nvPr/>
        </p:nvPicPr>
        <p:blipFill rotWithShape="1">
          <a:blip r:embed="rId3">
            <a:alphaModFix/>
          </a:blip>
          <a:srcRect b="-22100" l="-123927" r="144618" t="22100"/>
          <a:stretch/>
        </p:blipFill>
        <p:spPr>
          <a:xfrm>
            <a:off x="-361920" y="1325880"/>
            <a:ext cx="2837475" cy="4127124"/>
          </a:xfrm>
          <a:prstGeom prst="rect">
            <a:avLst/>
          </a:prstGeom>
          <a:noFill/>
          <a:ln cap="flat" cmpd="sng" w="9525">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type="title"/>
          </p:nvPr>
        </p:nvSpPr>
        <p:spPr>
          <a:xfrm>
            <a:off x="620575" y="573125"/>
            <a:ext cx="7704000" cy="5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HISTORY</a:t>
            </a:r>
            <a:endParaRPr/>
          </a:p>
        </p:txBody>
      </p:sp>
      <p:pic>
        <p:nvPicPr>
          <p:cNvPr id="369" name="Google Shape;369;p36"/>
          <p:cNvPicPr preferRelativeResize="0"/>
          <p:nvPr/>
        </p:nvPicPr>
        <p:blipFill>
          <a:blip r:embed="rId3">
            <a:alphaModFix/>
          </a:blip>
          <a:stretch>
            <a:fillRect/>
          </a:stretch>
        </p:blipFill>
        <p:spPr>
          <a:xfrm>
            <a:off x="-38725" y="1154450"/>
            <a:ext cx="9221451" cy="2286000"/>
          </a:xfrm>
          <a:prstGeom prst="rect">
            <a:avLst/>
          </a:prstGeom>
          <a:noFill/>
          <a:ln>
            <a:noFill/>
          </a:ln>
        </p:spPr>
      </p:pic>
      <p:pic>
        <p:nvPicPr>
          <p:cNvPr id="370" name="Google Shape;370;p36"/>
          <p:cNvPicPr preferRelativeResize="0"/>
          <p:nvPr/>
        </p:nvPicPr>
        <p:blipFill>
          <a:blip r:embed="rId4">
            <a:alphaModFix/>
          </a:blip>
          <a:stretch>
            <a:fillRect/>
          </a:stretch>
        </p:blipFill>
        <p:spPr>
          <a:xfrm>
            <a:off x="3409075" y="3554375"/>
            <a:ext cx="1471735" cy="1159000"/>
          </a:xfrm>
          <a:prstGeom prst="rect">
            <a:avLst/>
          </a:prstGeom>
          <a:noFill/>
          <a:ln>
            <a:noFill/>
          </a:ln>
        </p:spPr>
      </p:pic>
      <p:sp>
        <p:nvSpPr>
          <p:cNvPr id="371" name="Google Shape;371;p36"/>
          <p:cNvSpPr txBox="1"/>
          <p:nvPr/>
        </p:nvSpPr>
        <p:spPr>
          <a:xfrm rot="-1636644">
            <a:off x="-415886" y="3757855"/>
            <a:ext cx="3000006" cy="400111"/>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1200"/>
              </a:spcAft>
              <a:buNone/>
            </a:pPr>
            <a:r>
              <a:t/>
            </a:r>
            <a:endParaRPr/>
          </a:p>
        </p:txBody>
      </p:sp>
      <p:pic>
        <p:nvPicPr>
          <p:cNvPr id="372" name="Google Shape;372;p36"/>
          <p:cNvPicPr preferRelativeResize="0"/>
          <p:nvPr/>
        </p:nvPicPr>
        <p:blipFill>
          <a:blip r:embed="rId5">
            <a:alphaModFix/>
          </a:blip>
          <a:stretch>
            <a:fillRect/>
          </a:stretch>
        </p:blipFill>
        <p:spPr>
          <a:xfrm>
            <a:off x="-19825" y="1403525"/>
            <a:ext cx="1075350" cy="824415"/>
          </a:xfrm>
          <a:prstGeom prst="rect">
            <a:avLst/>
          </a:prstGeom>
          <a:noFill/>
          <a:ln>
            <a:noFill/>
          </a:ln>
        </p:spPr>
      </p:pic>
      <p:pic>
        <p:nvPicPr>
          <p:cNvPr id="373" name="Google Shape;373;p36"/>
          <p:cNvPicPr preferRelativeResize="0"/>
          <p:nvPr/>
        </p:nvPicPr>
        <p:blipFill rotWithShape="1">
          <a:blip r:embed="rId6">
            <a:alphaModFix/>
          </a:blip>
          <a:srcRect b="12207" l="21168" r="22276" t="19857"/>
          <a:stretch/>
        </p:blipFill>
        <p:spPr>
          <a:xfrm>
            <a:off x="2009913" y="3554375"/>
            <a:ext cx="896492" cy="1471725"/>
          </a:xfrm>
          <a:prstGeom prst="rect">
            <a:avLst/>
          </a:prstGeom>
          <a:noFill/>
          <a:ln>
            <a:noFill/>
          </a:ln>
        </p:spPr>
      </p:pic>
      <p:pic>
        <p:nvPicPr>
          <p:cNvPr id="374" name="Google Shape;374;p36"/>
          <p:cNvPicPr preferRelativeResize="0"/>
          <p:nvPr/>
        </p:nvPicPr>
        <p:blipFill>
          <a:blip r:embed="rId7">
            <a:alphaModFix/>
          </a:blip>
          <a:stretch>
            <a:fillRect/>
          </a:stretch>
        </p:blipFill>
        <p:spPr>
          <a:xfrm>
            <a:off x="348272" y="3549375"/>
            <a:ext cx="1158979" cy="1158999"/>
          </a:xfrm>
          <a:prstGeom prst="rect">
            <a:avLst/>
          </a:prstGeom>
          <a:noFill/>
          <a:ln>
            <a:noFill/>
          </a:ln>
        </p:spPr>
      </p:pic>
      <p:sp>
        <p:nvSpPr>
          <p:cNvPr id="375" name="Google Shape;375;p36"/>
          <p:cNvSpPr txBox="1"/>
          <p:nvPr/>
        </p:nvSpPr>
        <p:spPr>
          <a:xfrm>
            <a:off x="292075" y="4620300"/>
            <a:ext cx="1501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enor Sans"/>
                <a:ea typeface="Tenor Sans"/>
                <a:cs typeface="Tenor Sans"/>
                <a:sym typeface="Tenor Sans"/>
              </a:rPr>
              <a:t>Brendan Eich</a:t>
            </a:r>
            <a:endParaRPr>
              <a:latin typeface="Tenor Sans"/>
              <a:ea typeface="Tenor Sans"/>
              <a:cs typeface="Tenor Sans"/>
              <a:sym typeface="Tenor Sans"/>
            </a:endParaRPr>
          </a:p>
          <a:p>
            <a:pPr indent="0" lvl="0" marL="0" rtl="0" algn="l">
              <a:spcBef>
                <a:spcPts val="0"/>
              </a:spcBef>
              <a:spcAft>
                <a:spcPts val="0"/>
              </a:spcAft>
              <a:buNone/>
            </a:pPr>
            <a:r>
              <a:rPr lang="en" sz="800">
                <a:latin typeface="Tenor Sans"/>
                <a:ea typeface="Tenor Sans"/>
                <a:cs typeface="Tenor Sans"/>
                <a:sym typeface="Tenor Sans"/>
              </a:rPr>
              <a:t>(Netscape programmer)</a:t>
            </a:r>
            <a:endParaRPr sz="800">
              <a:latin typeface="Tenor Sans"/>
              <a:ea typeface="Tenor Sans"/>
              <a:cs typeface="Tenor Sans"/>
              <a:sym typeface="Tenor Sans"/>
            </a:endParaRPr>
          </a:p>
        </p:txBody>
      </p:sp>
      <p:sp>
        <p:nvSpPr>
          <p:cNvPr id="376" name="Google Shape;376;p36"/>
          <p:cNvSpPr txBox="1"/>
          <p:nvPr/>
        </p:nvSpPr>
        <p:spPr>
          <a:xfrm>
            <a:off x="3043275" y="4697250"/>
            <a:ext cx="2447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600">
                <a:solidFill>
                  <a:srgbClr val="212121"/>
                </a:solidFill>
                <a:latin typeface="Nunito"/>
                <a:ea typeface="Nunito"/>
                <a:cs typeface="Nunito"/>
                <a:sym typeface="Nunito"/>
              </a:rPr>
              <a:t>The name JavaScript came from Netscape's support of Java applets within its browser</a:t>
            </a:r>
            <a:endParaRPr sz="1100"/>
          </a:p>
        </p:txBody>
      </p:sp>
      <p:sp>
        <p:nvSpPr>
          <p:cNvPr id="377" name="Google Shape;377;p36"/>
          <p:cNvSpPr/>
          <p:nvPr/>
        </p:nvSpPr>
        <p:spPr>
          <a:xfrm>
            <a:off x="3552450" y="1901949"/>
            <a:ext cx="610362" cy="325998"/>
          </a:xfrm>
          <a:prstGeom prst="flowChartTerminator">
            <a:avLst/>
          </a:prstGeom>
          <a:noFill/>
          <a:ln cap="flat" cmpd="sng" w="2857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36"/>
          <p:cNvCxnSpPr/>
          <p:nvPr/>
        </p:nvCxnSpPr>
        <p:spPr>
          <a:xfrm flipH="1" rot="-5400000">
            <a:off x="4110706" y="2100547"/>
            <a:ext cx="1952100" cy="1817400"/>
          </a:xfrm>
          <a:prstGeom prst="curvedConnector3">
            <a:avLst>
              <a:gd fmla="val 50000" name="adj1"/>
            </a:avLst>
          </a:prstGeom>
          <a:noFill/>
          <a:ln cap="flat" cmpd="sng" w="28575">
            <a:solidFill>
              <a:srgbClr val="00C3B1"/>
            </a:solidFill>
            <a:prstDash val="solid"/>
            <a:round/>
            <a:headEnd len="med" w="med" type="none"/>
            <a:tailEnd len="med" w="med" type="none"/>
          </a:ln>
        </p:spPr>
      </p:cxnSp>
      <p:sp>
        <p:nvSpPr>
          <p:cNvPr id="379" name="Google Shape;379;p36"/>
          <p:cNvSpPr txBox="1"/>
          <p:nvPr/>
        </p:nvSpPr>
        <p:spPr>
          <a:xfrm>
            <a:off x="5076450" y="3985300"/>
            <a:ext cx="20985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212121"/>
                </a:solidFill>
                <a:latin typeface="Nunito"/>
                <a:ea typeface="Nunito"/>
                <a:cs typeface="Nunito"/>
                <a:sym typeface="Nunito"/>
              </a:rPr>
              <a:t>Sparked a significant increase in the usage of JavaScript outside of web browsers</a:t>
            </a:r>
            <a:endParaRPr sz="900">
              <a:solidFill>
                <a:srgbClr val="212121"/>
              </a:solidFill>
              <a:latin typeface="Nunito"/>
              <a:ea typeface="Nunito"/>
              <a:cs typeface="Nunito"/>
              <a:sym typeface="Nunito"/>
            </a:endParaRPr>
          </a:p>
          <a:p>
            <a:pPr indent="0" lvl="0" marL="0" rtl="0" algn="ctr">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sp>
        <p:nvSpPr>
          <p:cNvPr id="384" name="Google Shape;384;p37"/>
          <p:cNvSpPr/>
          <p:nvPr/>
        </p:nvSpPr>
        <p:spPr>
          <a:xfrm>
            <a:off x="801000" y="1529300"/>
            <a:ext cx="995100" cy="9951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
          <p:cNvSpPr/>
          <p:nvPr/>
        </p:nvSpPr>
        <p:spPr>
          <a:xfrm>
            <a:off x="4968500" y="1529300"/>
            <a:ext cx="995100" cy="9951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4968500" y="3115275"/>
            <a:ext cx="995100" cy="9951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p:nvPr/>
        </p:nvSpPr>
        <p:spPr>
          <a:xfrm>
            <a:off x="801000" y="3115275"/>
            <a:ext cx="995100" cy="9951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
          <p:cNvSpPr txBox="1"/>
          <p:nvPr>
            <p:ph type="title"/>
          </p:nvPr>
        </p:nvSpPr>
        <p:spPr>
          <a:xfrm>
            <a:off x="1924724" y="1684950"/>
            <a:ext cx="2082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0DB4F"/>
                </a:solidFill>
              </a:rPr>
              <a:t>SCRIPTING</a:t>
            </a:r>
            <a:r>
              <a:rPr lang="en"/>
              <a:t> </a:t>
            </a:r>
            <a:r>
              <a:rPr lang="en" sz="1600"/>
              <a:t>LANGUAGE</a:t>
            </a:r>
            <a:endParaRPr sz="1600"/>
          </a:p>
        </p:txBody>
      </p:sp>
      <p:sp>
        <p:nvSpPr>
          <p:cNvPr id="389" name="Google Shape;389;p37"/>
          <p:cNvSpPr txBox="1"/>
          <p:nvPr>
            <p:ph idx="2" type="title"/>
          </p:nvPr>
        </p:nvSpPr>
        <p:spPr>
          <a:xfrm>
            <a:off x="848550" y="1730150"/>
            <a:ext cx="9000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90" name="Google Shape;390;p37"/>
          <p:cNvSpPr txBox="1"/>
          <p:nvPr>
            <p:ph idx="1" type="subTitle"/>
          </p:nvPr>
        </p:nvSpPr>
        <p:spPr>
          <a:xfrm>
            <a:off x="1924725" y="2246113"/>
            <a:ext cx="31440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Used in web development</a:t>
            </a:r>
            <a:endParaRPr sz="1200"/>
          </a:p>
        </p:txBody>
      </p:sp>
      <p:sp>
        <p:nvSpPr>
          <p:cNvPr id="391" name="Google Shape;391;p37"/>
          <p:cNvSpPr txBox="1"/>
          <p:nvPr>
            <p:ph idx="3" type="title"/>
          </p:nvPr>
        </p:nvSpPr>
        <p:spPr>
          <a:xfrm>
            <a:off x="6152125" y="1839200"/>
            <a:ext cx="2739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0DB4F"/>
                </a:solidFill>
              </a:rPr>
              <a:t>INTERPRETER</a:t>
            </a:r>
            <a:endParaRPr>
              <a:solidFill>
                <a:srgbClr val="F0DB4F"/>
              </a:solidFill>
            </a:endParaRPr>
          </a:p>
          <a:p>
            <a:pPr indent="0" lvl="0" marL="0" rtl="0" algn="l">
              <a:spcBef>
                <a:spcPts val="0"/>
              </a:spcBef>
              <a:spcAft>
                <a:spcPts val="0"/>
              </a:spcAft>
              <a:buNone/>
            </a:pPr>
            <a:r>
              <a:rPr lang="en" sz="1800"/>
              <a:t>BASED</a:t>
            </a:r>
            <a:endParaRPr sz="1800"/>
          </a:p>
          <a:p>
            <a:pPr indent="0" lvl="0" marL="0" rtl="0" algn="l">
              <a:lnSpc>
                <a:spcPct val="70000"/>
              </a:lnSpc>
              <a:spcBef>
                <a:spcPts val="0"/>
              </a:spcBef>
              <a:spcAft>
                <a:spcPts val="0"/>
              </a:spcAft>
              <a:buNone/>
            </a:pPr>
            <a:r>
              <a:t/>
            </a:r>
            <a:endParaRPr>
              <a:solidFill>
                <a:srgbClr val="F0DB4F"/>
              </a:solidFill>
            </a:endParaRPr>
          </a:p>
          <a:p>
            <a:pPr indent="0" lvl="0" marL="0" rtl="0" algn="l">
              <a:lnSpc>
                <a:spcPct val="70000"/>
              </a:lnSpc>
              <a:spcBef>
                <a:spcPts val="0"/>
              </a:spcBef>
              <a:spcAft>
                <a:spcPts val="0"/>
              </a:spcAft>
              <a:buNone/>
            </a:pPr>
            <a:r>
              <a:t/>
            </a:r>
            <a:endParaRPr sz="1500"/>
          </a:p>
        </p:txBody>
      </p:sp>
      <p:sp>
        <p:nvSpPr>
          <p:cNvPr id="392" name="Google Shape;392;p37"/>
          <p:cNvSpPr txBox="1"/>
          <p:nvPr>
            <p:ph idx="4" type="title"/>
          </p:nvPr>
        </p:nvSpPr>
        <p:spPr>
          <a:xfrm>
            <a:off x="4979300" y="1730150"/>
            <a:ext cx="9735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93" name="Google Shape;393;p37"/>
          <p:cNvSpPr txBox="1"/>
          <p:nvPr>
            <p:ph idx="5" type="subTitle"/>
          </p:nvPr>
        </p:nvSpPr>
        <p:spPr>
          <a:xfrm>
            <a:off x="6124976" y="2390150"/>
            <a:ext cx="2590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The code is interpreted line by line by the browser interpreter</a:t>
            </a:r>
            <a:endParaRPr sz="1200"/>
          </a:p>
          <a:p>
            <a:pPr indent="0" lvl="0" marL="0" rtl="0" algn="l">
              <a:spcBef>
                <a:spcPts val="0"/>
              </a:spcBef>
              <a:spcAft>
                <a:spcPts val="0"/>
              </a:spcAft>
              <a:buNone/>
            </a:pPr>
            <a:r>
              <a:t/>
            </a:r>
            <a:endParaRPr sz="1200"/>
          </a:p>
        </p:txBody>
      </p:sp>
      <p:sp>
        <p:nvSpPr>
          <p:cNvPr id="394" name="Google Shape;394;p37"/>
          <p:cNvSpPr txBox="1"/>
          <p:nvPr>
            <p:ph idx="6" type="title"/>
          </p:nvPr>
        </p:nvSpPr>
        <p:spPr>
          <a:xfrm>
            <a:off x="1924713" y="3501375"/>
            <a:ext cx="2336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0DB4F"/>
                </a:solidFill>
              </a:rPr>
              <a:t>CLIENT-SIDE</a:t>
            </a:r>
            <a:endParaRPr>
              <a:solidFill>
                <a:srgbClr val="F0DB4F"/>
              </a:solidFill>
            </a:endParaRPr>
          </a:p>
          <a:p>
            <a:pPr indent="0" lvl="0" marL="0" rtl="0" algn="l">
              <a:spcBef>
                <a:spcPts val="0"/>
              </a:spcBef>
              <a:spcAft>
                <a:spcPts val="0"/>
              </a:spcAft>
              <a:buNone/>
            </a:pPr>
            <a:r>
              <a:t/>
            </a:r>
            <a:endParaRPr/>
          </a:p>
        </p:txBody>
      </p:sp>
      <p:sp>
        <p:nvSpPr>
          <p:cNvPr id="395" name="Google Shape;395;p37"/>
          <p:cNvSpPr txBox="1"/>
          <p:nvPr>
            <p:ph idx="7" type="title"/>
          </p:nvPr>
        </p:nvSpPr>
        <p:spPr>
          <a:xfrm>
            <a:off x="801000" y="3316125"/>
            <a:ext cx="9951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96" name="Google Shape;396;p37"/>
          <p:cNvSpPr txBox="1"/>
          <p:nvPr>
            <p:ph idx="8" type="subTitle"/>
          </p:nvPr>
        </p:nvSpPr>
        <p:spPr>
          <a:xfrm>
            <a:off x="1924713" y="3876675"/>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It runs on you computer within your browser</a:t>
            </a:r>
            <a:endParaRPr sz="1200"/>
          </a:p>
        </p:txBody>
      </p:sp>
      <p:sp>
        <p:nvSpPr>
          <p:cNvPr id="397" name="Google Shape;397;p37"/>
          <p:cNvSpPr txBox="1"/>
          <p:nvPr>
            <p:ph idx="9" type="title"/>
          </p:nvPr>
        </p:nvSpPr>
        <p:spPr>
          <a:xfrm>
            <a:off x="6124976" y="3439675"/>
            <a:ext cx="2590500" cy="527700"/>
          </a:xfrm>
          <a:prstGeom prst="rect">
            <a:avLst/>
          </a:prstGeom>
        </p:spPr>
        <p:txBody>
          <a:bodyPr anchorCtr="0" anchor="ctr" bIns="91425" lIns="91425" spcFirstLastPara="1" rIns="91425" wrap="square" tIns="91425">
            <a:noAutofit/>
          </a:bodyPr>
          <a:lstStyle/>
          <a:p>
            <a:pPr indent="0" lvl="0" marL="0" rtl="0" algn="l">
              <a:lnSpc>
                <a:spcPct val="70000"/>
              </a:lnSpc>
              <a:spcBef>
                <a:spcPts val="0"/>
              </a:spcBef>
              <a:spcAft>
                <a:spcPts val="0"/>
              </a:spcAft>
              <a:buNone/>
            </a:pPr>
            <a:r>
              <a:rPr lang="en"/>
              <a:t>1 </a:t>
            </a:r>
            <a:r>
              <a:rPr lang="en" sz="1200"/>
              <a:t>OF </a:t>
            </a:r>
            <a:r>
              <a:rPr lang="en"/>
              <a:t>3 </a:t>
            </a:r>
            <a:r>
              <a:rPr lang="en" sz="2200">
                <a:solidFill>
                  <a:srgbClr val="F0DB4F"/>
                </a:solidFill>
              </a:rPr>
              <a:t>CORE</a:t>
            </a:r>
            <a:r>
              <a:rPr lang="en"/>
              <a:t> </a:t>
            </a:r>
            <a:r>
              <a:rPr lang="en" sz="1600"/>
              <a:t>LANGUAGES</a:t>
            </a:r>
            <a:r>
              <a:rPr lang="en"/>
              <a:t> </a:t>
            </a:r>
            <a:r>
              <a:rPr lang="en" sz="1100"/>
              <a:t>FOR</a:t>
            </a:r>
            <a:r>
              <a:rPr lang="en"/>
              <a:t> </a:t>
            </a:r>
            <a:r>
              <a:rPr lang="en" sz="1500"/>
              <a:t>WEB</a:t>
            </a:r>
            <a:endParaRPr sz="1500"/>
          </a:p>
          <a:p>
            <a:pPr indent="0" lvl="0" marL="0" rtl="0" algn="l">
              <a:spcBef>
                <a:spcPts val="0"/>
              </a:spcBef>
              <a:spcAft>
                <a:spcPts val="0"/>
              </a:spcAft>
              <a:buNone/>
            </a:pPr>
            <a:r>
              <a:t/>
            </a:r>
            <a:endParaRPr sz="1800"/>
          </a:p>
        </p:txBody>
      </p:sp>
      <p:sp>
        <p:nvSpPr>
          <p:cNvPr id="398" name="Google Shape;398;p37"/>
          <p:cNvSpPr txBox="1"/>
          <p:nvPr>
            <p:ph idx="13" type="title"/>
          </p:nvPr>
        </p:nvSpPr>
        <p:spPr>
          <a:xfrm>
            <a:off x="4979301" y="3316125"/>
            <a:ext cx="9735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99" name="Google Shape;399;p37"/>
          <p:cNvSpPr txBox="1"/>
          <p:nvPr>
            <p:ph idx="14" type="subTitle"/>
          </p:nvPr>
        </p:nvSpPr>
        <p:spPr>
          <a:xfrm>
            <a:off x="6124963" y="3876675"/>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HTML + CSS + JS</a:t>
            </a:r>
            <a:endParaRPr sz="1200"/>
          </a:p>
        </p:txBody>
      </p:sp>
      <p:sp>
        <p:nvSpPr>
          <p:cNvPr id="400" name="Google Shape;400;p37"/>
          <p:cNvSpPr txBox="1"/>
          <p:nvPr>
            <p:ph idx="15" type="title"/>
          </p:nvPr>
        </p:nvSpPr>
        <p:spPr>
          <a:xfrm>
            <a:off x="1511125" y="540000"/>
            <a:ext cx="6121800" cy="54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JAVASCRIPT?</a:t>
            </a:r>
            <a:endParaRPr/>
          </a:p>
        </p:txBody>
      </p:sp>
      <p:sp>
        <p:nvSpPr>
          <p:cNvPr id="401" name="Google Shape;401;p37"/>
          <p:cNvSpPr txBox="1"/>
          <p:nvPr/>
        </p:nvSpPr>
        <p:spPr>
          <a:xfrm>
            <a:off x="2137725" y="893950"/>
            <a:ext cx="70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8"/>
          <p:cNvSpPr txBox="1"/>
          <p:nvPr>
            <p:ph type="title"/>
          </p:nvPr>
        </p:nvSpPr>
        <p:spPr>
          <a:xfrm>
            <a:off x="1724025" y="540000"/>
            <a:ext cx="5695800" cy="54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HTML </a:t>
            </a:r>
            <a:r>
              <a:rPr i="1" lang="en" sz="1800"/>
              <a:t>VS</a:t>
            </a:r>
            <a:r>
              <a:rPr lang="en"/>
              <a:t> CSS </a:t>
            </a:r>
            <a:r>
              <a:rPr i="1" lang="en" sz="1800"/>
              <a:t>VS</a:t>
            </a:r>
            <a:r>
              <a:rPr lang="en"/>
              <a:t> JS</a:t>
            </a:r>
            <a:endParaRPr/>
          </a:p>
        </p:txBody>
      </p:sp>
      <p:sp>
        <p:nvSpPr>
          <p:cNvPr id="407" name="Google Shape;407;p38"/>
          <p:cNvSpPr txBox="1"/>
          <p:nvPr>
            <p:ph idx="1" type="body"/>
          </p:nvPr>
        </p:nvSpPr>
        <p:spPr>
          <a:xfrm>
            <a:off x="2843775" y="1638300"/>
            <a:ext cx="3456300" cy="296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7797350" y="4291200"/>
            <a:ext cx="312000" cy="31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38"/>
          <p:cNvPicPr preferRelativeResize="0"/>
          <p:nvPr/>
        </p:nvPicPr>
        <p:blipFill>
          <a:blip r:embed="rId3">
            <a:alphaModFix/>
          </a:blip>
          <a:stretch>
            <a:fillRect/>
          </a:stretch>
        </p:blipFill>
        <p:spPr>
          <a:xfrm>
            <a:off x="383300" y="1294150"/>
            <a:ext cx="8462624" cy="360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9"/>
          <p:cNvSpPr/>
          <p:nvPr/>
        </p:nvSpPr>
        <p:spPr>
          <a:xfrm>
            <a:off x="7879575" y="333700"/>
            <a:ext cx="658500" cy="65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p:nvPr/>
        </p:nvSpPr>
        <p:spPr>
          <a:xfrm>
            <a:off x="245373" y="4546225"/>
            <a:ext cx="279900" cy="2799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txBox="1"/>
          <p:nvPr>
            <p:ph type="title"/>
          </p:nvPr>
        </p:nvSpPr>
        <p:spPr>
          <a:xfrm>
            <a:off x="2152200" y="540000"/>
            <a:ext cx="4839600" cy="8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Syntax - ECMAScript </a:t>
            </a:r>
            <a:endParaRPr sz="3500"/>
          </a:p>
        </p:txBody>
      </p:sp>
      <p:sp>
        <p:nvSpPr>
          <p:cNvPr id="417" name="Google Shape;417;p39"/>
          <p:cNvSpPr txBox="1"/>
          <p:nvPr>
            <p:ph idx="1" type="subTitle"/>
          </p:nvPr>
        </p:nvSpPr>
        <p:spPr>
          <a:xfrm>
            <a:off x="2152200" y="1307824"/>
            <a:ext cx="4839600" cy="43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https://tc39.es/ecma262/</a:t>
            </a:r>
            <a:endParaRPr/>
          </a:p>
        </p:txBody>
      </p:sp>
      <p:sp>
        <p:nvSpPr>
          <p:cNvPr id="418" name="Google Shape;418;p39"/>
          <p:cNvSpPr txBox="1"/>
          <p:nvPr>
            <p:ph idx="5" type="subTitle"/>
          </p:nvPr>
        </p:nvSpPr>
        <p:spPr>
          <a:xfrm>
            <a:off x="2152200" y="1976980"/>
            <a:ext cx="4839600" cy="12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IfStatement :</a:t>
            </a:r>
            <a:endParaRPr/>
          </a:p>
          <a:p>
            <a:pPr indent="0" lvl="0" marL="0" rtl="0" algn="l">
              <a:spcBef>
                <a:spcPts val="0"/>
              </a:spcBef>
              <a:spcAft>
                <a:spcPts val="0"/>
              </a:spcAft>
              <a:buNone/>
            </a:pPr>
            <a:br>
              <a:rPr lang="en"/>
            </a:br>
            <a:r>
              <a:rPr lang="en"/>
              <a:t>	if ( Expression ) Statement else Statement</a:t>
            </a:r>
            <a:endParaRPr/>
          </a:p>
          <a:p>
            <a:pPr indent="457200" lvl="0" marL="0" rtl="0" algn="l">
              <a:spcBef>
                <a:spcPts val="0"/>
              </a:spcBef>
              <a:spcAft>
                <a:spcPts val="0"/>
              </a:spcAft>
              <a:buNone/>
            </a:pPr>
            <a:r>
              <a:rPr lang="en"/>
              <a:t>if ( Expression ) Statement</a:t>
            </a:r>
            <a:endParaRPr/>
          </a:p>
        </p:txBody>
      </p:sp>
      <p:sp>
        <p:nvSpPr>
          <p:cNvPr id="419" name="Google Shape;419;p39"/>
          <p:cNvSpPr txBox="1"/>
          <p:nvPr/>
        </p:nvSpPr>
        <p:spPr>
          <a:xfrm>
            <a:off x="2053050" y="3805875"/>
            <a:ext cx="5037900" cy="571200"/>
          </a:xfrm>
          <a:prstGeom prst="rect">
            <a:avLst/>
          </a:prstGeom>
          <a:solidFill>
            <a:srgbClr val="1E1E1E"/>
          </a:solidFill>
          <a:ln cap="flat" cmpd="sng" w="9525">
            <a:solidFill>
              <a:srgbClr val="D4D4D4"/>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25714"/>
              </a:lnSpc>
              <a:spcBef>
                <a:spcPts val="0"/>
              </a:spcBef>
              <a:spcAft>
                <a:spcPts val="0"/>
              </a:spcAft>
              <a:buSzPts val="935"/>
              <a:buNone/>
            </a:pPr>
            <a:r>
              <a:rPr lang="en" sz="1005">
                <a:solidFill>
                  <a:srgbClr val="C586C0"/>
                </a:solidFill>
                <a:latin typeface="Roboto Mono"/>
                <a:ea typeface="Roboto Mono"/>
                <a:cs typeface="Roboto Mono"/>
                <a:sym typeface="Roboto Mono"/>
              </a:rPr>
              <a:t>if</a:t>
            </a:r>
            <a:r>
              <a:rPr lang="en" sz="1005">
                <a:solidFill>
                  <a:srgbClr val="D4D4D4"/>
                </a:solidFill>
                <a:latin typeface="Roboto Mono"/>
                <a:ea typeface="Roboto Mono"/>
                <a:cs typeface="Roboto Mono"/>
                <a:sym typeface="Roboto Mono"/>
              </a:rPr>
              <a:t> (</a:t>
            </a:r>
            <a:r>
              <a:rPr lang="en" sz="1005">
                <a:solidFill>
                  <a:srgbClr val="9CDCFE"/>
                </a:solidFill>
                <a:latin typeface="Roboto Mono"/>
                <a:ea typeface="Roboto Mono"/>
                <a:cs typeface="Roboto Mono"/>
                <a:sym typeface="Roboto Mono"/>
              </a:rPr>
              <a:t>temperature</a:t>
            </a:r>
            <a:r>
              <a:rPr lang="en" sz="1005">
                <a:solidFill>
                  <a:srgbClr val="D4D4D4"/>
                </a:solidFill>
                <a:latin typeface="Roboto Mono"/>
                <a:ea typeface="Roboto Mono"/>
                <a:cs typeface="Roboto Mono"/>
                <a:sym typeface="Roboto Mono"/>
              </a:rPr>
              <a:t> &gt;= </a:t>
            </a:r>
            <a:r>
              <a:rPr lang="en" sz="1005">
                <a:solidFill>
                  <a:srgbClr val="B5CEA8"/>
                </a:solidFill>
                <a:latin typeface="Roboto Mono"/>
                <a:ea typeface="Roboto Mono"/>
                <a:cs typeface="Roboto Mono"/>
                <a:sym typeface="Roboto Mono"/>
              </a:rPr>
              <a:t>90</a:t>
            </a:r>
            <a:r>
              <a:rPr lang="en" sz="1005">
                <a:solidFill>
                  <a:srgbClr val="D4D4D4"/>
                </a:solidFill>
                <a:latin typeface="Roboto Mono"/>
                <a:ea typeface="Roboto Mono"/>
                <a:cs typeface="Roboto Mono"/>
                <a:sym typeface="Roboto Mono"/>
              </a:rPr>
              <a:t>) </a:t>
            </a:r>
            <a:r>
              <a:rPr lang="en" sz="1005">
                <a:solidFill>
                  <a:srgbClr val="C586C0"/>
                </a:solidFill>
                <a:latin typeface="Roboto Mono"/>
                <a:ea typeface="Roboto Mono"/>
                <a:cs typeface="Roboto Mono"/>
                <a:sym typeface="Roboto Mono"/>
              </a:rPr>
              <a:t>if</a:t>
            </a:r>
            <a:r>
              <a:rPr lang="en" sz="1005">
                <a:solidFill>
                  <a:srgbClr val="D4D4D4"/>
                </a:solidFill>
                <a:latin typeface="Roboto Mono"/>
                <a:ea typeface="Roboto Mono"/>
                <a:cs typeface="Roboto Mono"/>
                <a:sym typeface="Roboto Mono"/>
              </a:rPr>
              <a:t> (</a:t>
            </a:r>
            <a:r>
              <a:rPr lang="en" sz="1005">
                <a:solidFill>
                  <a:srgbClr val="9CDCFE"/>
                </a:solidFill>
                <a:latin typeface="Roboto Mono"/>
                <a:ea typeface="Roboto Mono"/>
                <a:cs typeface="Roboto Mono"/>
                <a:sym typeface="Roboto Mono"/>
              </a:rPr>
              <a:t>isSunny</a:t>
            </a:r>
            <a:r>
              <a:rPr lang="en" sz="1005">
                <a:solidFill>
                  <a:srgbClr val="D4D4D4"/>
                </a:solidFill>
                <a:latin typeface="Roboto Mono"/>
                <a:ea typeface="Roboto Mono"/>
                <a:cs typeface="Roboto Mono"/>
                <a:sym typeface="Roboto Mono"/>
              </a:rPr>
              <a:t>) </a:t>
            </a:r>
            <a:r>
              <a:rPr lang="en" sz="1005">
                <a:solidFill>
                  <a:srgbClr val="9CDCFE"/>
                </a:solidFill>
                <a:latin typeface="Roboto Mono"/>
                <a:ea typeface="Roboto Mono"/>
                <a:cs typeface="Roboto Mono"/>
                <a:sym typeface="Roboto Mono"/>
              </a:rPr>
              <a:t>console</a:t>
            </a:r>
            <a:r>
              <a:rPr lang="en" sz="1005">
                <a:solidFill>
                  <a:srgbClr val="D4D4D4"/>
                </a:solidFill>
                <a:latin typeface="Roboto Mono"/>
                <a:ea typeface="Roboto Mono"/>
                <a:cs typeface="Roboto Mono"/>
                <a:sym typeface="Roboto Mono"/>
              </a:rPr>
              <a:t>.</a:t>
            </a:r>
            <a:r>
              <a:rPr lang="en" sz="1005">
                <a:solidFill>
                  <a:srgbClr val="DCDCAA"/>
                </a:solidFill>
                <a:latin typeface="Roboto Mono"/>
                <a:ea typeface="Roboto Mono"/>
                <a:cs typeface="Roboto Mono"/>
                <a:sym typeface="Roboto Mono"/>
              </a:rPr>
              <a:t>log</a:t>
            </a:r>
            <a:r>
              <a:rPr lang="en" sz="1005">
                <a:solidFill>
                  <a:srgbClr val="D4D4D4"/>
                </a:solidFill>
                <a:latin typeface="Roboto Mono"/>
                <a:ea typeface="Roboto Mono"/>
                <a:cs typeface="Roboto Mono"/>
                <a:sym typeface="Roboto Mono"/>
              </a:rPr>
              <a:t>(</a:t>
            </a:r>
            <a:r>
              <a:rPr lang="en" sz="1005">
                <a:solidFill>
                  <a:srgbClr val="CE9178"/>
                </a:solidFill>
                <a:latin typeface="Roboto Mono"/>
                <a:ea typeface="Roboto Mono"/>
                <a:cs typeface="Roboto Mono"/>
                <a:sym typeface="Roboto Mono"/>
              </a:rPr>
              <a:t>"Beach"</a:t>
            </a:r>
            <a:r>
              <a:rPr lang="en" sz="1005">
                <a:solidFill>
                  <a:srgbClr val="D4D4D4"/>
                </a:solidFill>
                <a:latin typeface="Roboto Mono"/>
                <a:ea typeface="Roboto Mono"/>
                <a:cs typeface="Roboto Mono"/>
                <a:sym typeface="Roboto Mono"/>
              </a:rPr>
              <a:t>); </a:t>
            </a:r>
            <a:r>
              <a:rPr lang="en" sz="1005">
                <a:solidFill>
                  <a:srgbClr val="C586C0"/>
                </a:solidFill>
                <a:latin typeface="Roboto Mono"/>
                <a:ea typeface="Roboto Mono"/>
                <a:cs typeface="Roboto Mono"/>
                <a:sym typeface="Roboto Mono"/>
              </a:rPr>
              <a:t>else</a:t>
            </a:r>
            <a:endParaRPr sz="1005">
              <a:solidFill>
                <a:srgbClr val="C586C0"/>
              </a:solidFill>
              <a:latin typeface="Roboto Mono"/>
              <a:ea typeface="Roboto Mono"/>
              <a:cs typeface="Roboto Mono"/>
              <a:sym typeface="Roboto Mono"/>
            </a:endParaRPr>
          </a:p>
          <a:p>
            <a:pPr indent="0" lvl="0" marL="0" rtl="0" algn="l">
              <a:lnSpc>
                <a:spcPct val="125714"/>
              </a:lnSpc>
              <a:spcBef>
                <a:spcPts val="0"/>
              </a:spcBef>
              <a:spcAft>
                <a:spcPts val="0"/>
              </a:spcAft>
              <a:buSzPts val="935"/>
              <a:buNone/>
            </a:pPr>
            <a:r>
              <a:rPr lang="en" sz="1005">
                <a:solidFill>
                  <a:srgbClr val="9CDCFE"/>
                </a:solidFill>
                <a:latin typeface="Roboto Mono"/>
                <a:ea typeface="Roboto Mono"/>
                <a:cs typeface="Roboto Mono"/>
                <a:sym typeface="Roboto Mono"/>
              </a:rPr>
              <a:t>console</a:t>
            </a:r>
            <a:r>
              <a:rPr lang="en" sz="1005">
                <a:solidFill>
                  <a:srgbClr val="D4D4D4"/>
                </a:solidFill>
                <a:latin typeface="Roboto Mono"/>
                <a:ea typeface="Roboto Mono"/>
                <a:cs typeface="Roboto Mono"/>
                <a:sym typeface="Roboto Mono"/>
              </a:rPr>
              <a:t>.</a:t>
            </a:r>
            <a:r>
              <a:rPr lang="en" sz="1005">
                <a:solidFill>
                  <a:srgbClr val="DCDCAA"/>
                </a:solidFill>
                <a:latin typeface="Roboto Mono"/>
                <a:ea typeface="Roboto Mono"/>
                <a:cs typeface="Roboto Mono"/>
                <a:sym typeface="Roboto Mono"/>
              </a:rPr>
              <a:t>log</a:t>
            </a:r>
            <a:r>
              <a:rPr lang="en" sz="1005">
                <a:solidFill>
                  <a:srgbClr val="D4D4D4"/>
                </a:solidFill>
                <a:latin typeface="Roboto Mono"/>
                <a:ea typeface="Roboto Mono"/>
                <a:cs typeface="Roboto Mono"/>
                <a:sym typeface="Roboto Mono"/>
              </a:rPr>
              <a:t>(</a:t>
            </a:r>
            <a:r>
              <a:rPr lang="en" sz="1005">
                <a:solidFill>
                  <a:srgbClr val="CE9178"/>
                </a:solidFill>
                <a:latin typeface="Roboto Mono"/>
                <a:ea typeface="Roboto Mono"/>
                <a:cs typeface="Roboto Mono"/>
                <a:sym typeface="Roboto Mono"/>
              </a:rPr>
              <a:t>"Game"</a:t>
            </a:r>
            <a:r>
              <a:rPr lang="en" sz="1005">
                <a:solidFill>
                  <a:srgbClr val="D4D4D4"/>
                </a:solidFill>
                <a:latin typeface="Roboto Mono"/>
                <a:ea typeface="Roboto Mono"/>
                <a:cs typeface="Roboto Mono"/>
                <a:sym typeface="Roboto Mono"/>
              </a:rPr>
              <a:t>);</a:t>
            </a:r>
            <a:endParaRPr sz="1005">
              <a:solidFill>
                <a:srgbClr val="FFFFFF"/>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0"/>
          <p:cNvSpPr/>
          <p:nvPr/>
        </p:nvSpPr>
        <p:spPr>
          <a:xfrm>
            <a:off x="4902925" y="652700"/>
            <a:ext cx="503400" cy="50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a:off x="263308" y="3577875"/>
            <a:ext cx="283800" cy="28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40"/>
          <p:cNvPicPr preferRelativeResize="0"/>
          <p:nvPr/>
        </p:nvPicPr>
        <p:blipFill>
          <a:blip r:embed="rId3">
            <a:alphaModFix/>
          </a:blip>
          <a:stretch>
            <a:fillRect/>
          </a:stretch>
        </p:blipFill>
        <p:spPr>
          <a:xfrm>
            <a:off x="629999" y="1690075"/>
            <a:ext cx="3533365" cy="2171600"/>
          </a:xfrm>
          <a:prstGeom prst="rect">
            <a:avLst/>
          </a:prstGeom>
          <a:noFill/>
          <a:ln>
            <a:noFill/>
          </a:ln>
        </p:spPr>
      </p:pic>
      <p:pic>
        <p:nvPicPr>
          <p:cNvPr id="427" name="Google Shape;427;p40"/>
          <p:cNvPicPr preferRelativeResize="0"/>
          <p:nvPr/>
        </p:nvPicPr>
        <p:blipFill>
          <a:blip r:embed="rId4">
            <a:alphaModFix/>
          </a:blip>
          <a:stretch>
            <a:fillRect/>
          </a:stretch>
        </p:blipFill>
        <p:spPr>
          <a:xfrm>
            <a:off x="4837815" y="1690076"/>
            <a:ext cx="3713335" cy="2171600"/>
          </a:xfrm>
          <a:prstGeom prst="rect">
            <a:avLst/>
          </a:prstGeom>
          <a:noFill/>
          <a:ln>
            <a:noFill/>
          </a:ln>
        </p:spPr>
      </p:pic>
      <p:sp>
        <p:nvSpPr>
          <p:cNvPr id="428" name="Google Shape;428;p40"/>
          <p:cNvSpPr txBox="1"/>
          <p:nvPr/>
        </p:nvSpPr>
        <p:spPr>
          <a:xfrm>
            <a:off x="4545888" y="4246450"/>
            <a:ext cx="4297200" cy="5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dk1"/>
                </a:solidFill>
              </a:rPr>
              <a:t>“The lookahead-restriction [lookahead ≠ else] resolves the classic "dangling else" problem in the usual way. That is, when the choice of associated if is otherwise ambiguous, the else is associated with the nearest (innermost) of the candidate ifs“</a:t>
            </a:r>
            <a:endParaRPr sz="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1"/>
          <p:cNvSpPr/>
          <p:nvPr/>
        </p:nvSpPr>
        <p:spPr>
          <a:xfrm rot="10800000">
            <a:off x="720000" y="2338500"/>
            <a:ext cx="2482200" cy="21468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rot="10800000">
            <a:off x="3330899" y="2338500"/>
            <a:ext cx="2482200" cy="21468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rot="10800000">
            <a:off x="5941800" y="2338500"/>
            <a:ext cx="2482200" cy="21468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4134299" y="1614076"/>
            <a:ext cx="875400" cy="875700"/>
          </a:xfrm>
          <a:prstGeom prst="arc">
            <a:avLst>
              <a:gd fmla="val 16200000" name="adj1"/>
              <a:gd fmla="val 11737237" name="adj2"/>
            </a:avLst>
          </a:prstGeom>
          <a:solidFill>
            <a:schemeClr val="accent3"/>
          </a:solidFill>
          <a:ln cap="flat" cmpd="sng" w="9525">
            <a:solidFill>
              <a:schemeClr val="dk2"/>
            </a:solidFill>
            <a:prstDash val="solid"/>
            <a:round/>
            <a:headEnd len="sm" w="sm" type="oval"/>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6745200" y="1614076"/>
            <a:ext cx="875400" cy="875700"/>
          </a:xfrm>
          <a:prstGeom prst="arc">
            <a:avLst>
              <a:gd fmla="val 16200000" name="adj1"/>
              <a:gd fmla="val 11737237" name="adj2"/>
            </a:avLst>
          </a:prstGeom>
          <a:solidFill>
            <a:schemeClr val="accent3"/>
          </a:solidFill>
          <a:ln cap="flat" cmpd="sng" w="9525">
            <a:solidFill>
              <a:schemeClr val="dk2"/>
            </a:solidFill>
            <a:prstDash val="solid"/>
            <a:round/>
            <a:headEnd len="sm" w="sm" type="oval"/>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1523400" y="1614076"/>
            <a:ext cx="875400" cy="875700"/>
          </a:xfrm>
          <a:prstGeom prst="arc">
            <a:avLst>
              <a:gd fmla="val 16200000" name="adj1"/>
              <a:gd fmla="val 11737237" name="adj2"/>
            </a:avLst>
          </a:prstGeom>
          <a:solidFill>
            <a:schemeClr val="accent3"/>
          </a:solidFill>
          <a:ln cap="flat" cmpd="sng" w="9525">
            <a:solidFill>
              <a:schemeClr val="dk2"/>
            </a:solidFill>
            <a:prstDash val="solid"/>
            <a:round/>
            <a:headEnd len="sm" w="sm" type="oval"/>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578100" y="2205964"/>
            <a:ext cx="283800" cy="28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a:off x="7884875" y="3980700"/>
            <a:ext cx="422400" cy="422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txBox="1"/>
          <p:nvPr>
            <p:ph type="title"/>
          </p:nvPr>
        </p:nvSpPr>
        <p:spPr>
          <a:xfrm>
            <a:off x="913050" y="2925925"/>
            <a:ext cx="2096100" cy="6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Developed in </a:t>
            </a:r>
            <a:endParaRPr sz="1700"/>
          </a:p>
          <a:p>
            <a:pPr indent="0" lvl="0" marL="0" rtl="0" algn="ctr">
              <a:spcBef>
                <a:spcPts val="0"/>
              </a:spcBef>
              <a:spcAft>
                <a:spcPts val="0"/>
              </a:spcAft>
              <a:buNone/>
            </a:pPr>
            <a:r>
              <a:rPr lang="en" sz="1700"/>
              <a:t>only</a:t>
            </a:r>
            <a:r>
              <a:rPr lang="en" sz="2200"/>
              <a:t> </a:t>
            </a:r>
            <a:r>
              <a:rPr b="1" lang="en" sz="2200">
                <a:solidFill>
                  <a:srgbClr val="BF9000"/>
                </a:solidFill>
              </a:rPr>
              <a:t>10</a:t>
            </a:r>
            <a:r>
              <a:rPr lang="en" sz="1700">
                <a:solidFill>
                  <a:srgbClr val="F0DB4F"/>
                </a:solidFill>
              </a:rPr>
              <a:t> </a:t>
            </a:r>
            <a:endParaRPr sz="1700">
              <a:solidFill>
                <a:srgbClr val="F0DB4F"/>
              </a:solidFill>
            </a:endParaRPr>
          </a:p>
          <a:p>
            <a:pPr indent="0" lvl="0" marL="0" rtl="0" algn="ctr">
              <a:spcBef>
                <a:spcPts val="0"/>
              </a:spcBef>
              <a:spcAft>
                <a:spcPts val="0"/>
              </a:spcAft>
              <a:buNone/>
            </a:pPr>
            <a:r>
              <a:rPr lang="en" sz="1700"/>
              <a:t>days </a:t>
            </a:r>
            <a:endParaRPr sz="1700"/>
          </a:p>
        </p:txBody>
      </p:sp>
      <p:sp>
        <p:nvSpPr>
          <p:cNvPr id="442" name="Google Shape;442;p41"/>
          <p:cNvSpPr txBox="1"/>
          <p:nvPr>
            <p:ph idx="3" type="subTitle"/>
          </p:nvPr>
        </p:nvSpPr>
        <p:spPr>
          <a:xfrm>
            <a:off x="3523949" y="2735250"/>
            <a:ext cx="2096100" cy="80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enor Sans"/>
                <a:ea typeface="Tenor Sans"/>
                <a:cs typeface="Tenor Sans"/>
                <a:sym typeface="Tenor Sans"/>
              </a:rPr>
              <a:t>JavaScript is the </a:t>
            </a:r>
            <a:r>
              <a:rPr b="1" lang="en" sz="1800">
                <a:solidFill>
                  <a:srgbClr val="BF9000"/>
                </a:solidFill>
                <a:latin typeface="Tenor Sans"/>
                <a:ea typeface="Tenor Sans"/>
                <a:cs typeface="Tenor Sans"/>
                <a:sym typeface="Tenor Sans"/>
              </a:rPr>
              <a:t>most in-demand</a:t>
            </a:r>
            <a:r>
              <a:rPr lang="en">
                <a:latin typeface="Tenor Sans"/>
                <a:ea typeface="Tenor Sans"/>
                <a:cs typeface="Tenor Sans"/>
                <a:sym typeface="Tenor Sans"/>
              </a:rPr>
              <a:t> language </a:t>
            </a:r>
            <a:endParaRPr>
              <a:latin typeface="Tenor Sans"/>
              <a:ea typeface="Tenor Sans"/>
              <a:cs typeface="Tenor Sans"/>
              <a:sym typeface="Tenor Sans"/>
            </a:endParaRPr>
          </a:p>
          <a:p>
            <a:pPr indent="0" lvl="0" marL="0" rtl="0" algn="ctr">
              <a:spcBef>
                <a:spcPts val="0"/>
              </a:spcBef>
              <a:spcAft>
                <a:spcPts val="0"/>
              </a:spcAft>
              <a:buNone/>
            </a:pPr>
            <a:r>
              <a:t/>
            </a:r>
            <a:endParaRPr/>
          </a:p>
        </p:txBody>
      </p:sp>
      <p:sp>
        <p:nvSpPr>
          <p:cNvPr id="443" name="Google Shape;443;p41"/>
          <p:cNvSpPr txBox="1"/>
          <p:nvPr>
            <p:ph idx="4" type="title"/>
          </p:nvPr>
        </p:nvSpPr>
        <p:spPr>
          <a:xfrm>
            <a:off x="6242963" y="2799750"/>
            <a:ext cx="1936200" cy="171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b="1" lang="en" sz="2000">
                <a:solidFill>
                  <a:srgbClr val="BF9000"/>
                </a:solidFill>
                <a:uFill>
                  <a:noFill/>
                </a:uFill>
                <a:hlinkClick r:id="rId3">
                  <a:extLst>
                    <a:ext uri="{A12FA001-AC4F-418D-AE19-62706E023703}">
                      <ahyp:hlinkClr val="tx"/>
                    </a:ext>
                  </a:extLst>
                </a:hlinkClick>
              </a:rPr>
              <a:t>Loosely</a:t>
            </a:r>
            <a:r>
              <a:rPr lang="en" sz="2100">
                <a:solidFill>
                  <a:srgbClr val="BF9000"/>
                </a:solidFill>
                <a:uFill>
                  <a:noFill/>
                </a:uFill>
                <a:hlinkClick r:id="rId4">
                  <a:extLst>
                    <a:ext uri="{A12FA001-AC4F-418D-AE19-62706E023703}">
                      <ahyp:hlinkClr val="tx"/>
                    </a:ext>
                  </a:extLst>
                </a:hlinkClick>
              </a:rPr>
              <a:t> </a:t>
            </a:r>
            <a:endParaRPr/>
          </a:p>
          <a:p>
            <a:pPr indent="0" lvl="0" marL="0" rtl="0" algn="l">
              <a:spcBef>
                <a:spcPts val="0"/>
              </a:spcBef>
              <a:spcAft>
                <a:spcPts val="0"/>
              </a:spcAft>
              <a:buNone/>
            </a:pPr>
            <a:r>
              <a:rPr lang="en"/>
              <a:t>     </a:t>
            </a:r>
            <a:r>
              <a:rPr lang="en" sz="1500">
                <a:solidFill>
                  <a:srgbClr val="212121"/>
                </a:solidFill>
                <a:uFill>
                  <a:noFill/>
                </a:uFill>
                <a:hlinkClick r:id="rId5">
                  <a:extLst>
                    <a:ext uri="{A12FA001-AC4F-418D-AE19-62706E023703}">
                      <ahyp:hlinkClr val="tx"/>
                    </a:ext>
                  </a:extLst>
                </a:hlinkClick>
              </a:rPr>
              <a:t>typed</a:t>
            </a:r>
            <a:r>
              <a:rPr lang="en" sz="2100">
                <a:solidFill>
                  <a:srgbClr val="BF9000"/>
                </a:solidFill>
                <a:uFill>
                  <a:noFill/>
                </a:uFill>
                <a:hlinkClick r:id="rId6">
                  <a:extLst>
                    <a:ext uri="{A12FA001-AC4F-418D-AE19-62706E023703}">
                      <ahyp:hlinkClr val="tx"/>
                    </a:ext>
                  </a:extLst>
                </a:hlinkClick>
              </a:rPr>
              <a:t> </a:t>
            </a:r>
            <a:endParaRPr sz="2100">
              <a:solidFill>
                <a:srgbClr val="212121"/>
              </a:solidFill>
            </a:endParaRPr>
          </a:p>
          <a:p>
            <a:pPr indent="0" lvl="0" marL="0" rtl="0" algn="l">
              <a:spcBef>
                <a:spcPts val="0"/>
              </a:spcBef>
              <a:spcAft>
                <a:spcPts val="0"/>
              </a:spcAft>
              <a:buNone/>
            </a:pPr>
            <a:r>
              <a:t/>
            </a:r>
            <a:endParaRPr sz="2100">
              <a:solidFill>
                <a:srgbClr val="212121"/>
              </a:solidFill>
            </a:endParaRPr>
          </a:p>
          <a:p>
            <a:pPr indent="0" lvl="0" marL="0" rtl="0" algn="ctr">
              <a:spcBef>
                <a:spcPts val="0"/>
              </a:spcBef>
              <a:spcAft>
                <a:spcPts val="0"/>
              </a:spcAft>
              <a:buNone/>
            </a:pPr>
            <a:r>
              <a:rPr lang="en" sz="900">
                <a:latin typeface="Roboto"/>
                <a:ea typeface="Roboto"/>
                <a:cs typeface="Roboto"/>
                <a:sym typeface="Roboto"/>
              </a:rPr>
              <a:t>Variables are not directly associated with any particular value type, and any variable can be assigned (and re-assigned) values of all types!</a:t>
            </a:r>
            <a:endParaRPr sz="1800"/>
          </a:p>
          <a:p>
            <a:pPr indent="0" lvl="0" marL="0" rtl="0" algn="ctr">
              <a:spcBef>
                <a:spcPts val="0"/>
              </a:spcBef>
              <a:spcAft>
                <a:spcPts val="0"/>
              </a:spcAft>
              <a:buNone/>
            </a:pPr>
            <a:r>
              <a:rPr lang="en" sz="1600"/>
              <a:t> </a:t>
            </a:r>
            <a:endParaRPr sz="1600"/>
          </a:p>
        </p:txBody>
      </p:sp>
      <p:sp>
        <p:nvSpPr>
          <p:cNvPr id="444" name="Google Shape;444;p41"/>
          <p:cNvSpPr txBox="1"/>
          <p:nvPr>
            <p:ph idx="6" type="title"/>
          </p:nvPr>
        </p:nvSpPr>
        <p:spPr>
          <a:xfrm>
            <a:off x="720000" y="540000"/>
            <a:ext cx="7704000" cy="54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Interesting Facts</a:t>
            </a:r>
            <a:endParaRPr/>
          </a:p>
        </p:txBody>
      </p:sp>
      <p:grpSp>
        <p:nvGrpSpPr>
          <p:cNvPr id="445" name="Google Shape;445;p41"/>
          <p:cNvGrpSpPr/>
          <p:nvPr/>
        </p:nvGrpSpPr>
        <p:grpSpPr>
          <a:xfrm>
            <a:off x="1709755" y="1765108"/>
            <a:ext cx="460699" cy="543598"/>
            <a:chOff x="4016650" y="3208000"/>
            <a:chExt cx="292025" cy="355200"/>
          </a:xfrm>
        </p:grpSpPr>
        <p:sp>
          <p:nvSpPr>
            <p:cNvPr id="446" name="Google Shape;446;p41"/>
            <p:cNvSpPr/>
            <p:nvPr/>
          </p:nvSpPr>
          <p:spPr>
            <a:xfrm>
              <a:off x="4052575" y="3307075"/>
              <a:ext cx="222500" cy="221925"/>
            </a:xfrm>
            <a:custGeom>
              <a:rect b="b" l="l" r="r" t="t"/>
              <a:pathLst>
                <a:path extrusionOk="0" h="8877" w="8900">
                  <a:moveTo>
                    <a:pt x="4450" y="1"/>
                  </a:moveTo>
                  <a:cubicBezTo>
                    <a:pt x="1947" y="1"/>
                    <a:pt x="0" y="1924"/>
                    <a:pt x="0" y="4450"/>
                  </a:cubicBezTo>
                  <a:cubicBezTo>
                    <a:pt x="0" y="6188"/>
                    <a:pt x="973" y="7718"/>
                    <a:pt x="2434" y="8506"/>
                  </a:cubicBezTo>
                  <a:lnTo>
                    <a:pt x="2619" y="8112"/>
                  </a:lnTo>
                  <a:cubicBezTo>
                    <a:pt x="2318" y="7927"/>
                    <a:pt x="2040" y="7718"/>
                    <a:pt x="1738" y="7440"/>
                  </a:cubicBezTo>
                  <a:lnTo>
                    <a:pt x="2434" y="6768"/>
                  </a:lnTo>
                  <a:lnTo>
                    <a:pt x="2132" y="6467"/>
                  </a:lnTo>
                  <a:lnTo>
                    <a:pt x="1460" y="7139"/>
                  </a:lnTo>
                  <a:cubicBezTo>
                    <a:pt x="788" y="6467"/>
                    <a:pt x="394" y="5609"/>
                    <a:pt x="394" y="4636"/>
                  </a:cubicBezTo>
                  <a:lnTo>
                    <a:pt x="1367" y="4636"/>
                  </a:lnTo>
                  <a:lnTo>
                    <a:pt x="1367" y="4242"/>
                  </a:lnTo>
                  <a:lnTo>
                    <a:pt x="394" y="4242"/>
                  </a:lnTo>
                  <a:cubicBezTo>
                    <a:pt x="394" y="3292"/>
                    <a:pt x="788" y="2411"/>
                    <a:pt x="1460" y="1739"/>
                  </a:cubicBezTo>
                  <a:lnTo>
                    <a:pt x="2132" y="2411"/>
                  </a:lnTo>
                  <a:lnTo>
                    <a:pt x="2434" y="2133"/>
                  </a:lnTo>
                  <a:lnTo>
                    <a:pt x="1738" y="1461"/>
                  </a:lnTo>
                  <a:cubicBezTo>
                    <a:pt x="2434" y="881"/>
                    <a:pt x="3291" y="487"/>
                    <a:pt x="4264" y="395"/>
                  </a:cubicBezTo>
                  <a:lnTo>
                    <a:pt x="4264" y="1345"/>
                  </a:lnTo>
                  <a:lnTo>
                    <a:pt x="4635" y="1345"/>
                  </a:lnTo>
                  <a:lnTo>
                    <a:pt x="4635" y="395"/>
                  </a:lnTo>
                  <a:cubicBezTo>
                    <a:pt x="5609" y="487"/>
                    <a:pt x="6489" y="881"/>
                    <a:pt x="7161" y="1461"/>
                  </a:cubicBezTo>
                  <a:lnTo>
                    <a:pt x="6489" y="2133"/>
                  </a:lnTo>
                  <a:lnTo>
                    <a:pt x="6767" y="2411"/>
                  </a:lnTo>
                  <a:lnTo>
                    <a:pt x="7439" y="1739"/>
                  </a:lnTo>
                  <a:cubicBezTo>
                    <a:pt x="8019" y="2411"/>
                    <a:pt x="8413" y="3292"/>
                    <a:pt x="8505" y="4242"/>
                  </a:cubicBezTo>
                  <a:lnTo>
                    <a:pt x="7532" y="4242"/>
                  </a:lnTo>
                  <a:lnTo>
                    <a:pt x="7532" y="4636"/>
                  </a:lnTo>
                  <a:lnTo>
                    <a:pt x="8505" y="4636"/>
                  </a:lnTo>
                  <a:cubicBezTo>
                    <a:pt x="8413" y="5609"/>
                    <a:pt x="8019" y="6467"/>
                    <a:pt x="7439" y="7139"/>
                  </a:cubicBezTo>
                  <a:lnTo>
                    <a:pt x="6767" y="6467"/>
                  </a:lnTo>
                  <a:lnTo>
                    <a:pt x="6489" y="6768"/>
                  </a:lnTo>
                  <a:lnTo>
                    <a:pt x="7161" y="7440"/>
                  </a:lnTo>
                  <a:cubicBezTo>
                    <a:pt x="6489" y="8019"/>
                    <a:pt x="5609" y="8413"/>
                    <a:pt x="4635" y="8506"/>
                  </a:cubicBezTo>
                  <a:lnTo>
                    <a:pt x="4635" y="7533"/>
                  </a:lnTo>
                  <a:lnTo>
                    <a:pt x="4264" y="7533"/>
                  </a:lnTo>
                  <a:lnTo>
                    <a:pt x="4264" y="8506"/>
                  </a:lnTo>
                  <a:cubicBezTo>
                    <a:pt x="3778" y="8506"/>
                    <a:pt x="3384" y="8413"/>
                    <a:pt x="3013" y="8205"/>
                  </a:cubicBezTo>
                  <a:lnTo>
                    <a:pt x="2897" y="8599"/>
                  </a:lnTo>
                  <a:cubicBezTo>
                    <a:pt x="3384" y="8784"/>
                    <a:pt x="3870" y="8877"/>
                    <a:pt x="4450" y="8877"/>
                  </a:cubicBezTo>
                  <a:cubicBezTo>
                    <a:pt x="6860" y="8877"/>
                    <a:pt x="8899" y="6861"/>
                    <a:pt x="8899" y="4450"/>
                  </a:cubicBezTo>
                  <a:cubicBezTo>
                    <a:pt x="8899" y="1924"/>
                    <a:pt x="6860" y="1"/>
                    <a:pt x="4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1"/>
            <p:cNvSpPr/>
            <p:nvPr/>
          </p:nvSpPr>
          <p:spPr>
            <a:xfrm>
              <a:off x="4016650" y="3208000"/>
              <a:ext cx="292025" cy="355200"/>
            </a:xfrm>
            <a:custGeom>
              <a:rect b="b" l="l" r="r" t="t"/>
              <a:pathLst>
                <a:path extrusionOk="0" h="14208" w="11681">
                  <a:moveTo>
                    <a:pt x="7231" y="395"/>
                  </a:moveTo>
                  <a:lnTo>
                    <a:pt x="7439" y="673"/>
                  </a:lnTo>
                  <a:lnTo>
                    <a:pt x="7439" y="1646"/>
                  </a:lnTo>
                  <a:lnTo>
                    <a:pt x="4241" y="1646"/>
                  </a:lnTo>
                  <a:lnTo>
                    <a:pt x="4241" y="673"/>
                  </a:lnTo>
                  <a:lnTo>
                    <a:pt x="4543" y="395"/>
                  </a:lnTo>
                  <a:close/>
                  <a:moveTo>
                    <a:pt x="6559" y="2040"/>
                  </a:moveTo>
                  <a:lnTo>
                    <a:pt x="6559" y="2620"/>
                  </a:lnTo>
                  <a:cubicBezTo>
                    <a:pt x="6315" y="2573"/>
                    <a:pt x="6078" y="2550"/>
                    <a:pt x="5852" y="2550"/>
                  </a:cubicBezTo>
                  <a:cubicBezTo>
                    <a:pt x="5626" y="2550"/>
                    <a:pt x="5412" y="2573"/>
                    <a:pt x="5215" y="2620"/>
                  </a:cubicBezTo>
                  <a:lnTo>
                    <a:pt x="5215" y="2040"/>
                  </a:lnTo>
                  <a:close/>
                  <a:moveTo>
                    <a:pt x="4334" y="1"/>
                  </a:moveTo>
                  <a:lnTo>
                    <a:pt x="3871" y="488"/>
                  </a:lnTo>
                  <a:lnTo>
                    <a:pt x="3871" y="2040"/>
                  </a:lnTo>
                  <a:lnTo>
                    <a:pt x="4821" y="2040"/>
                  </a:lnTo>
                  <a:lnTo>
                    <a:pt x="4821" y="2712"/>
                  </a:lnTo>
                  <a:cubicBezTo>
                    <a:pt x="2132" y="3199"/>
                    <a:pt x="0" y="5609"/>
                    <a:pt x="0" y="8413"/>
                  </a:cubicBezTo>
                  <a:cubicBezTo>
                    <a:pt x="0" y="11588"/>
                    <a:pt x="2596" y="14207"/>
                    <a:pt x="5887" y="14207"/>
                  </a:cubicBezTo>
                  <a:cubicBezTo>
                    <a:pt x="9085" y="14207"/>
                    <a:pt x="11681" y="11588"/>
                    <a:pt x="11681" y="8413"/>
                  </a:cubicBezTo>
                  <a:cubicBezTo>
                    <a:pt x="11681" y="6281"/>
                    <a:pt x="10522" y="4358"/>
                    <a:pt x="8784" y="3384"/>
                  </a:cubicBezTo>
                  <a:lnTo>
                    <a:pt x="8598" y="3686"/>
                  </a:lnTo>
                  <a:cubicBezTo>
                    <a:pt x="10244" y="4636"/>
                    <a:pt x="11287" y="6467"/>
                    <a:pt x="11287" y="8413"/>
                  </a:cubicBezTo>
                  <a:cubicBezTo>
                    <a:pt x="11287" y="11403"/>
                    <a:pt x="8876" y="13813"/>
                    <a:pt x="5887" y="13813"/>
                  </a:cubicBezTo>
                  <a:cubicBezTo>
                    <a:pt x="2897" y="13813"/>
                    <a:pt x="487" y="11403"/>
                    <a:pt x="487" y="8413"/>
                  </a:cubicBezTo>
                  <a:cubicBezTo>
                    <a:pt x="487" y="5424"/>
                    <a:pt x="2897" y="2990"/>
                    <a:pt x="5887" y="2990"/>
                  </a:cubicBezTo>
                  <a:cubicBezTo>
                    <a:pt x="6652" y="2990"/>
                    <a:pt x="7439" y="3199"/>
                    <a:pt x="8204" y="3477"/>
                  </a:cubicBezTo>
                  <a:lnTo>
                    <a:pt x="8390" y="3106"/>
                  </a:lnTo>
                  <a:cubicBezTo>
                    <a:pt x="7926" y="2898"/>
                    <a:pt x="7439" y="2805"/>
                    <a:pt x="6953" y="2712"/>
                  </a:cubicBezTo>
                  <a:lnTo>
                    <a:pt x="6953" y="2040"/>
                  </a:lnTo>
                  <a:lnTo>
                    <a:pt x="7810" y="2040"/>
                  </a:lnTo>
                  <a:lnTo>
                    <a:pt x="7810" y="488"/>
                  </a:lnTo>
                  <a:lnTo>
                    <a:pt x="7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1"/>
            <p:cNvSpPr/>
            <p:nvPr/>
          </p:nvSpPr>
          <p:spPr>
            <a:xfrm>
              <a:off x="4127875" y="3413100"/>
              <a:ext cx="72450" cy="9875"/>
            </a:xfrm>
            <a:custGeom>
              <a:rect b="b" l="l" r="r" t="t"/>
              <a:pathLst>
                <a:path extrusionOk="0" h="395" w="2898">
                  <a:moveTo>
                    <a:pt x="1" y="1"/>
                  </a:moveTo>
                  <a:lnTo>
                    <a:pt x="1" y="395"/>
                  </a:lnTo>
                  <a:lnTo>
                    <a:pt x="372" y="395"/>
                  </a:lnTo>
                  <a:lnTo>
                    <a:pt x="372" y="1"/>
                  </a:lnTo>
                  <a:close/>
                  <a:moveTo>
                    <a:pt x="1160" y="1"/>
                  </a:moveTo>
                  <a:lnTo>
                    <a:pt x="1160" y="395"/>
                  </a:lnTo>
                  <a:lnTo>
                    <a:pt x="1623" y="395"/>
                  </a:lnTo>
                  <a:lnTo>
                    <a:pt x="1623" y="1"/>
                  </a:lnTo>
                  <a:close/>
                  <a:moveTo>
                    <a:pt x="2411" y="1"/>
                  </a:moveTo>
                  <a:lnTo>
                    <a:pt x="2411" y="395"/>
                  </a:lnTo>
                  <a:lnTo>
                    <a:pt x="2898" y="395"/>
                  </a:lnTo>
                  <a:lnTo>
                    <a:pt x="2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41"/>
          <p:cNvGrpSpPr/>
          <p:nvPr/>
        </p:nvGrpSpPr>
        <p:grpSpPr>
          <a:xfrm>
            <a:off x="4318621" y="1819399"/>
            <a:ext cx="539488" cy="466353"/>
            <a:chOff x="4754950" y="3208000"/>
            <a:chExt cx="354600" cy="282775"/>
          </a:xfrm>
        </p:grpSpPr>
        <p:sp>
          <p:nvSpPr>
            <p:cNvPr id="450" name="Google Shape;450;p41"/>
            <p:cNvSpPr/>
            <p:nvPr/>
          </p:nvSpPr>
          <p:spPr>
            <a:xfrm>
              <a:off x="4754950" y="3224800"/>
              <a:ext cx="207450" cy="265975"/>
            </a:xfrm>
            <a:custGeom>
              <a:rect b="b" l="l" r="r" t="t"/>
              <a:pathLst>
                <a:path extrusionOk="0" h="10639" w="8298">
                  <a:moveTo>
                    <a:pt x="4914" y="1368"/>
                  </a:moveTo>
                  <a:lnTo>
                    <a:pt x="4914" y="5795"/>
                  </a:lnTo>
                  <a:lnTo>
                    <a:pt x="2133" y="5795"/>
                  </a:lnTo>
                  <a:lnTo>
                    <a:pt x="2133" y="3014"/>
                  </a:lnTo>
                  <a:lnTo>
                    <a:pt x="1739" y="3014"/>
                  </a:lnTo>
                  <a:lnTo>
                    <a:pt x="1739" y="5424"/>
                  </a:lnTo>
                  <a:lnTo>
                    <a:pt x="1159" y="5424"/>
                  </a:lnTo>
                  <a:lnTo>
                    <a:pt x="487" y="4636"/>
                  </a:lnTo>
                  <a:lnTo>
                    <a:pt x="487" y="2527"/>
                  </a:lnTo>
                  <a:lnTo>
                    <a:pt x="1159" y="1739"/>
                  </a:lnTo>
                  <a:lnTo>
                    <a:pt x="1739" y="1739"/>
                  </a:lnTo>
                  <a:lnTo>
                    <a:pt x="1739" y="2620"/>
                  </a:lnTo>
                  <a:lnTo>
                    <a:pt x="2133" y="2620"/>
                  </a:lnTo>
                  <a:lnTo>
                    <a:pt x="2133" y="1368"/>
                  </a:lnTo>
                  <a:close/>
                  <a:moveTo>
                    <a:pt x="4914" y="6281"/>
                  </a:moveTo>
                  <a:lnTo>
                    <a:pt x="4914" y="7255"/>
                  </a:lnTo>
                  <a:lnTo>
                    <a:pt x="4242" y="7255"/>
                  </a:lnTo>
                  <a:lnTo>
                    <a:pt x="4242" y="6281"/>
                  </a:lnTo>
                  <a:close/>
                  <a:moveTo>
                    <a:pt x="3871" y="6281"/>
                  </a:moveTo>
                  <a:lnTo>
                    <a:pt x="3871" y="7834"/>
                  </a:lnTo>
                  <a:lnTo>
                    <a:pt x="4821" y="9086"/>
                  </a:lnTo>
                  <a:lnTo>
                    <a:pt x="3477" y="10059"/>
                  </a:lnTo>
                  <a:lnTo>
                    <a:pt x="2133" y="8413"/>
                  </a:lnTo>
                  <a:lnTo>
                    <a:pt x="2133" y="6281"/>
                  </a:lnTo>
                  <a:close/>
                  <a:moveTo>
                    <a:pt x="8205" y="1"/>
                  </a:moveTo>
                  <a:lnTo>
                    <a:pt x="5030" y="882"/>
                  </a:lnTo>
                  <a:lnTo>
                    <a:pt x="1739" y="882"/>
                  </a:lnTo>
                  <a:lnTo>
                    <a:pt x="1739" y="1368"/>
                  </a:lnTo>
                  <a:lnTo>
                    <a:pt x="1067" y="1368"/>
                  </a:lnTo>
                  <a:lnTo>
                    <a:pt x="1" y="2434"/>
                  </a:lnTo>
                  <a:lnTo>
                    <a:pt x="1" y="4752"/>
                  </a:lnTo>
                  <a:lnTo>
                    <a:pt x="1067" y="5795"/>
                  </a:lnTo>
                  <a:lnTo>
                    <a:pt x="1739" y="5795"/>
                  </a:lnTo>
                  <a:lnTo>
                    <a:pt x="1739" y="8506"/>
                  </a:lnTo>
                  <a:lnTo>
                    <a:pt x="3384" y="10638"/>
                  </a:lnTo>
                  <a:lnTo>
                    <a:pt x="5401" y="9178"/>
                  </a:lnTo>
                  <a:lnTo>
                    <a:pt x="4242" y="7649"/>
                  </a:lnTo>
                  <a:lnTo>
                    <a:pt x="5308" y="7649"/>
                  </a:lnTo>
                  <a:lnTo>
                    <a:pt x="5308" y="6374"/>
                  </a:lnTo>
                  <a:lnTo>
                    <a:pt x="8205" y="7255"/>
                  </a:lnTo>
                  <a:lnTo>
                    <a:pt x="8297" y="6768"/>
                  </a:lnTo>
                  <a:lnTo>
                    <a:pt x="5308" y="5911"/>
                  </a:lnTo>
                  <a:lnTo>
                    <a:pt x="5308" y="1276"/>
                  </a:lnTo>
                  <a:lnTo>
                    <a:pt x="8297" y="395"/>
                  </a:lnTo>
                  <a:lnTo>
                    <a:pt x="8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p:nvPr/>
          </p:nvSpPr>
          <p:spPr>
            <a:xfrm>
              <a:off x="4976850" y="3208000"/>
              <a:ext cx="51025" cy="212675"/>
            </a:xfrm>
            <a:custGeom>
              <a:rect b="b" l="l" r="r" t="t"/>
              <a:pathLst>
                <a:path extrusionOk="0" h="8507" w="2041">
                  <a:moveTo>
                    <a:pt x="1" y="1"/>
                  </a:moveTo>
                  <a:lnTo>
                    <a:pt x="1" y="5795"/>
                  </a:lnTo>
                  <a:lnTo>
                    <a:pt x="395" y="5795"/>
                  </a:lnTo>
                  <a:lnTo>
                    <a:pt x="395" y="395"/>
                  </a:lnTo>
                  <a:lnTo>
                    <a:pt x="1646" y="395"/>
                  </a:lnTo>
                  <a:lnTo>
                    <a:pt x="1646" y="8112"/>
                  </a:lnTo>
                  <a:lnTo>
                    <a:pt x="395" y="8112"/>
                  </a:lnTo>
                  <a:lnTo>
                    <a:pt x="395" y="6281"/>
                  </a:lnTo>
                  <a:lnTo>
                    <a:pt x="1" y="6281"/>
                  </a:lnTo>
                  <a:lnTo>
                    <a:pt x="1" y="8506"/>
                  </a:lnTo>
                  <a:lnTo>
                    <a:pt x="2040" y="8506"/>
                  </a:lnTo>
                  <a:lnTo>
                    <a:pt x="2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p:nvPr/>
          </p:nvSpPr>
          <p:spPr>
            <a:xfrm>
              <a:off x="5066075" y="3309400"/>
              <a:ext cx="43475" cy="9875"/>
            </a:xfrm>
            <a:custGeom>
              <a:rect b="b" l="l" r="r" t="t"/>
              <a:pathLst>
                <a:path extrusionOk="0" h="395" w="1739">
                  <a:moveTo>
                    <a:pt x="1" y="0"/>
                  </a:moveTo>
                  <a:lnTo>
                    <a:pt x="117" y="394"/>
                  </a:lnTo>
                  <a:lnTo>
                    <a:pt x="1739" y="394"/>
                  </a:lnTo>
                  <a:lnTo>
                    <a:pt x="17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p:nvPr/>
          </p:nvSpPr>
          <p:spPr>
            <a:xfrm>
              <a:off x="5054500" y="3236975"/>
              <a:ext cx="38250" cy="36525"/>
            </a:xfrm>
            <a:custGeom>
              <a:rect b="b" l="l" r="r" t="t"/>
              <a:pathLst>
                <a:path extrusionOk="0" h="1461" w="1530">
                  <a:moveTo>
                    <a:pt x="1252" y="1"/>
                  </a:moveTo>
                  <a:cubicBezTo>
                    <a:pt x="858" y="395"/>
                    <a:pt x="371" y="789"/>
                    <a:pt x="0" y="1159"/>
                  </a:cubicBezTo>
                  <a:lnTo>
                    <a:pt x="278" y="1461"/>
                  </a:lnTo>
                  <a:cubicBezTo>
                    <a:pt x="672" y="1067"/>
                    <a:pt x="1159" y="789"/>
                    <a:pt x="1530" y="302"/>
                  </a:cubicBezTo>
                  <a:lnTo>
                    <a:pt x="1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5054500" y="3355175"/>
              <a:ext cx="38250" cy="36525"/>
            </a:xfrm>
            <a:custGeom>
              <a:rect b="b" l="l" r="r" t="t"/>
              <a:pathLst>
                <a:path extrusionOk="0" h="1461" w="1530">
                  <a:moveTo>
                    <a:pt x="278" y="0"/>
                  </a:moveTo>
                  <a:lnTo>
                    <a:pt x="0" y="302"/>
                  </a:lnTo>
                  <a:cubicBezTo>
                    <a:pt x="371" y="696"/>
                    <a:pt x="858" y="1066"/>
                    <a:pt x="1252" y="1460"/>
                  </a:cubicBezTo>
                  <a:lnTo>
                    <a:pt x="1530" y="1159"/>
                  </a:lnTo>
                  <a:cubicBezTo>
                    <a:pt x="1159" y="788"/>
                    <a:pt x="672" y="394"/>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5040000" y="3294925"/>
              <a:ext cx="16825" cy="38825"/>
            </a:xfrm>
            <a:custGeom>
              <a:rect b="b" l="l" r="r" t="t"/>
              <a:pathLst>
                <a:path extrusionOk="0" h="1553" w="673">
                  <a:moveTo>
                    <a:pt x="372" y="0"/>
                  </a:moveTo>
                  <a:lnTo>
                    <a:pt x="1" y="301"/>
                  </a:lnTo>
                  <a:cubicBezTo>
                    <a:pt x="186" y="579"/>
                    <a:pt x="186" y="973"/>
                    <a:pt x="1" y="1252"/>
                  </a:cubicBezTo>
                  <a:lnTo>
                    <a:pt x="372" y="1553"/>
                  </a:lnTo>
                  <a:cubicBezTo>
                    <a:pt x="673" y="1066"/>
                    <a:pt x="673" y="487"/>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4837225" y="3278125"/>
              <a:ext cx="11625" cy="72425"/>
            </a:xfrm>
            <a:custGeom>
              <a:rect b="b" l="l" r="r" t="t"/>
              <a:pathLst>
                <a:path extrusionOk="0" h="2897" w="465">
                  <a:moveTo>
                    <a:pt x="1" y="0"/>
                  </a:moveTo>
                  <a:lnTo>
                    <a:pt x="1" y="487"/>
                  </a:lnTo>
                  <a:lnTo>
                    <a:pt x="464" y="487"/>
                  </a:lnTo>
                  <a:lnTo>
                    <a:pt x="464" y="0"/>
                  </a:lnTo>
                  <a:close/>
                  <a:moveTo>
                    <a:pt x="1" y="1251"/>
                  </a:moveTo>
                  <a:lnTo>
                    <a:pt x="1" y="1645"/>
                  </a:lnTo>
                  <a:lnTo>
                    <a:pt x="464" y="1645"/>
                  </a:lnTo>
                  <a:lnTo>
                    <a:pt x="464" y="1251"/>
                  </a:lnTo>
                  <a:close/>
                  <a:moveTo>
                    <a:pt x="1" y="2503"/>
                  </a:moveTo>
                  <a:lnTo>
                    <a:pt x="1" y="2897"/>
                  </a:lnTo>
                  <a:lnTo>
                    <a:pt x="464" y="2897"/>
                  </a:lnTo>
                  <a:lnTo>
                    <a:pt x="464" y="250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4996550" y="3230025"/>
              <a:ext cx="11625" cy="9300"/>
            </a:xfrm>
            <a:custGeom>
              <a:rect b="b" l="l" r="r" t="t"/>
              <a:pathLst>
                <a:path extrusionOk="0" h="372" w="465">
                  <a:moveTo>
                    <a:pt x="1" y="1"/>
                  </a:moveTo>
                  <a:lnTo>
                    <a:pt x="1" y="371"/>
                  </a:lnTo>
                  <a:lnTo>
                    <a:pt x="464" y="371"/>
                  </a:lnTo>
                  <a:lnTo>
                    <a:pt x="4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4996550" y="3391675"/>
              <a:ext cx="11625" cy="9875"/>
            </a:xfrm>
            <a:custGeom>
              <a:rect b="b" l="l" r="r" t="t"/>
              <a:pathLst>
                <a:path extrusionOk="0" h="395" w="465">
                  <a:moveTo>
                    <a:pt x="1" y="0"/>
                  </a:moveTo>
                  <a:lnTo>
                    <a:pt x="1" y="394"/>
                  </a:lnTo>
                  <a:lnTo>
                    <a:pt x="464" y="394"/>
                  </a:lnTo>
                  <a:lnTo>
                    <a:pt x="4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41"/>
          <p:cNvSpPr txBox="1"/>
          <p:nvPr/>
        </p:nvSpPr>
        <p:spPr>
          <a:xfrm>
            <a:off x="3812025" y="3325050"/>
            <a:ext cx="14274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rgbClr val="BF9000"/>
                </a:solidFill>
                <a:latin typeface="Caveat"/>
                <a:ea typeface="Caveat"/>
                <a:cs typeface="Caveat"/>
                <a:sym typeface="Caveat"/>
              </a:rPr>
              <a:t>69.7 </a:t>
            </a:r>
            <a:r>
              <a:rPr b="1" lang="en" sz="3700">
                <a:solidFill>
                  <a:srgbClr val="BF9000"/>
                </a:solidFill>
                <a:latin typeface="Caveat"/>
                <a:ea typeface="Caveat"/>
                <a:cs typeface="Caveat"/>
                <a:sym typeface="Caveat"/>
              </a:rPr>
              <a:t>%</a:t>
            </a:r>
            <a:endParaRPr b="1" sz="3700">
              <a:solidFill>
                <a:srgbClr val="BF9000"/>
              </a:solidFill>
              <a:latin typeface="Caveat"/>
              <a:ea typeface="Caveat"/>
              <a:cs typeface="Caveat"/>
              <a:sym typeface="Caveat"/>
            </a:endParaRPr>
          </a:p>
          <a:p>
            <a:pPr indent="0" lvl="0" marL="0" rtl="0" algn="l">
              <a:spcBef>
                <a:spcPts val="0"/>
              </a:spcBef>
              <a:spcAft>
                <a:spcPts val="0"/>
              </a:spcAft>
              <a:buNone/>
            </a:pPr>
            <a:r>
              <a:t/>
            </a:r>
            <a:endParaRPr b="1" sz="2800">
              <a:solidFill>
                <a:srgbClr val="F0DB4F"/>
              </a:solidFill>
              <a:latin typeface="Tenor Sans"/>
              <a:ea typeface="Tenor Sans"/>
              <a:cs typeface="Tenor Sans"/>
              <a:sym typeface="Tenor Sans"/>
            </a:endParaRPr>
          </a:p>
        </p:txBody>
      </p:sp>
      <p:sp>
        <p:nvSpPr>
          <p:cNvPr id="460" name="Google Shape;460;p41"/>
          <p:cNvSpPr txBox="1"/>
          <p:nvPr/>
        </p:nvSpPr>
        <p:spPr>
          <a:xfrm>
            <a:off x="3275850" y="4031250"/>
            <a:ext cx="2592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latin typeface="Tenor Sans"/>
                <a:ea typeface="Tenor Sans"/>
                <a:cs typeface="Tenor Sans"/>
                <a:sym typeface="Tenor Sans"/>
              </a:rPr>
              <a:t>According to </a:t>
            </a:r>
            <a:r>
              <a:rPr b="1" lang="en" sz="800">
                <a:solidFill>
                  <a:schemeClr val="dk1"/>
                </a:solidFill>
                <a:latin typeface="Tenor Sans"/>
                <a:ea typeface="Tenor Sans"/>
                <a:cs typeface="Tenor Sans"/>
                <a:sym typeface="Tenor Sans"/>
              </a:rPr>
              <a:t>Github</a:t>
            </a:r>
            <a:r>
              <a:rPr lang="en" sz="800">
                <a:solidFill>
                  <a:schemeClr val="dk1"/>
                </a:solidFill>
                <a:latin typeface="Tenor Sans"/>
                <a:ea typeface="Tenor Sans"/>
                <a:cs typeface="Tenor Sans"/>
                <a:sym typeface="Tenor Sans"/>
              </a:rPr>
              <a:t> &amp;</a:t>
            </a:r>
            <a:endParaRPr sz="800">
              <a:solidFill>
                <a:schemeClr val="dk1"/>
              </a:solidFill>
              <a:latin typeface="Tenor Sans"/>
              <a:ea typeface="Tenor Sans"/>
              <a:cs typeface="Tenor Sans"/>
              <a:sym typeface="Tenor Sans"/>
            </a:endParaRPr>
          </a:p>
          <a:p>
            <a:pPr indent="0" lvl="0" marL="0" rtl="0" algn="ctr">
              <a:spcBef>
                <a:spcPts val="0"/>
              </a:spcBef>
              <a:spcAft>
                <a:spcPts val="0"/>
              </a:spcAft>
              <a:buNone/>
            </a:pPr>
            <a:r>
              <a:rPr lang="en" sz="800">
                <a:solidFill>
                  <a:schemeClr val="dk1"/>
                </a:solidFill>
                <a:latin typeface="Tenor Sans"/>
                <a:ea typeface="Tenor Sans"/>
                <a:cs typeface="Tenor Sans"/>
                <a:sym typeface="Tenor Sans"/>
              </a:rPr>
              <a:t> </a:t>
            </a:r>
            <a:r>
              <a:rPr b="1" lang="en" sz="800">
                <a:solidFill>
                  <a:schemeClr val="dk1"/>
                </a:solidFill>
                <a:latin typeface="Tenor Sans"/>
                <a:ea typeface="Tenor Sans"/>
                <a:cs typeface="Tenor Sans"/>
                <a:sym typeface="Tenor Sans"/>
              </a:rPr>
              <a:t>Stackoverflow</a:t>
            </a:r>
            <a:endParaRPr b="1" sz="800">
              <a:solidFill>
                <a:schemeClr val="dk1"/>
              </a:solidFill>
              <a:latin typeface="Tenor Sans"/>
              <a:ea typeface="Tenor Sans"/>
              <a:cs typeface="Tenor Sans"/>
              <a:sym typeface="Tenor Sans"/>
            </a:endParaRPr>
          </a:p>
          <a:p>
            <a:pPr indent="0" lvl="0" marL="0" rtl="0" algn="l">
              <a:spcBef>
                <a:spcPts val="0"/>
              </a:spcBef>
              <a:spcAft>
                <a:spcPts val="0"/>
              </a:spcAft>
              <a:buNone/>
            </a:pPr>
            <a:r>
              <a:t/>
            </a:r>
            <a:endParaRPr/>
          </a:p>
        </p:txBody>
      </p:sp>
      <p:grpSp>
        <p:nvGrpSpPr>
          <p:cNvPr id="461" name="Google Shape;461;p41"/>
          <p:cNvGrpSpPr/>
          <p:nvPr/>
        </p:nvGrpSpPr>
        <p:grpSpPr>
          <a:xfrm>
            <a:off x="7049958" y="1819376"/>
            <a:ext cx="322210" cy="466345"/>
            <a:chOff x="5508150" y="1614725"/>
            <a:chExt cx="263050" cy="355175"/>
          </a:xfrm>
        </p:grpSpPr>
        <p:sp>
          <p:nvSpPr>
            <p:cNvPr id="462" name="Google Shape;462;p41"/>
            <p:cNvSpPr/>
            <p:nvPr/>
          </p:nvSpPr>
          <p:spPr>
            <a:xfrm>
              <a:off x="5636200" y="1614725"/>
              <a:ext cx="9275" cy="41175"/>
            </a:xfrm>
            <a:custGeom>
              <a:rect b="b" l="l" r="r" t="t"/>
              <a:pathLst>
                <a:path extrusionOk="0" h="1647" w="371">
                  <a:moveTo>
                    <a:pt x="0" y="1"/>
                  </a:moveTo>
                  <a:lnTo>
                    <a:pt x="0" y="1646"/>
                  </a:lnTo>
                  <a:lnTo>
                    <a:pt x="371" y="1646"/>
                  </a:lnTo>
                  <a:lnTo>
                    <a:pt x="3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1"/>
            <p:cNvSpPr/>
            <p:nvPr/>
          </p:nvSpPr>
          <p:spPr>
            <a:xfrm>
              <a:off x="5688925" y="1622250"/>
              <a:ext cx="24350" cy="48125"/>
            </a:xfrm>
            <a:custGeom>
              <a:rect b="b" l="l" r="r" t="t"/>
              <a:pathLst>
                <a:path extrusionOk="0" h="1925" w="974">
                  <a:moveTo>
                    <a:pt x="580" y="1"/>
                  </a:moveTo>
                  <a:lnTo>
                    <a:pt x="0" y="1739"/>
                  </a:lnTo>
                  <a:lnTo>
                    <a:pt x="394" y="1925"/>
                  </a:lnTo>
                  <a:lnTo>
                    <a:pt x="973" y="186"/>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
            <p:cNvSpPr/>
            <p:nvPr/>
          </p:nvSpPr>
          <p:spPr>
            <a:xfrm>
              <a:off x="5730050" y="1665725"/>
              <a:ext cx="41150" cy="38250"/>
            </a:xfrm>
            <a:custGeom>
              <a:rect b="b" l="l" r="r" t="t"/>
              <a:pathLst>
                <a:path extrusionOk="0" h="1530" w="1646">
                  <a:moveTo>
                    <a:pt x="1461" y="0"/>
                  </a:moveTo>
                  <a:lnTo>
                    <a:pt x="1" y="1159"/>
                  </a:lnTo>
                  <a:lnTo>
                    <a:pt x="302" y="1530"/>
                  </a:lnTo>
                  <a:lnTo>
                    <a:pt x="1646" y="278"/>
                  </a:lnTo>
                  <a:lnTo>
                    <a:pt x="14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p:nvPr/>
          </p:nvSpPr>
          <p:spPr>
            <a:xfrm>
              <a:off x="5568400" y="1622250"/>
              <a:ext cx="24375" cy="48125"/>
            </a:xfrm>
            <a:custGeom>
              <a:rect b="b" l="l" r="r" t="t"/>
              <a:pathLst>
                <a:path extrusionOk="0" h="1925" w="975">
                  <a:moveTo>
                    <a:pt x="395" y="1"/>
                  </a:moveTo>
                  <a:lnTo>
                    <a:pt x="1" y="186"/>
                  </a:lnTo>
                  <a:lnTo>
                    <a:pt x="580" y="1925"/>
                  </a:lnTo>
                  <a:lnTo>
                    <a:pt x="974" y="1739"/>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5508150" y="1665725"/>
              <a:ext cx="43475" cy="38250"/>
            </a:xfrm>
            <a:custGeom>
              <a:rect b="b" l="l" r="r" t="t"/>
              <a:pathLst>
                <a:path extrusionOk="0" h="1530" w="1739">
                  <a:moveTo>
                    <a:pt x="279" y="0"/>
                  </a:moveTo>
                  <a:lnTo>
                    <a:pt x="0" y="278"/>
                  </a:lnTo>
                  <a:lnTo>
                    <a:pt x="1437" y="1530"/>
                  </a:lnTo>
                  <a:lnTo>
                    <a:pt x="1739" y="1159"/>
                  </a:lnTo>
                  <a:lnTo>
                    <a:pt x="2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5532475" y="1750300"/>
              <a:ext cx="202825" cy="219600"/>
            </a:xfrm>
            <a:custGeom>
              <a:rect b="b" l="l" r="r" t="t"/>
              <a:pathLst>
                <a:path extrusionOk="0" h="8784" w="8113">
                  <a:moveTo>
                    <a:pt x="6559" y="5400"/>
                  </a:moveTo>
                  <a:lnTo>
                    <a:pt x="6559" y="5887"/>
                  </a:lnTo>
                  <a:lnTo>
                    <a:pt x="5493" y="5887"/>
                  </a:lnTo>
                  <a:lnTo>
                    <a:pt x="5493" y="6374"/>
                  </a:lnTo>
                  <a:lnTo>
                    <a:pt x="6559" y="6374"/>
                  </a:lnTo>
                  <a:lnTo>
                    <a:pt x="6559" y="6837"/>
                  </a:lnTo>
                  <a:lnTo>
                    <a:pt x="2110" y="6837"/>
                  </a:lnTo>
                  <a:lnTo>
                    <a:pt x="2110" y="6374"/>
                  </a:lnTo>
                  <a:lnTo>
                    <a:pt x="4335" y="6374"/>
                  </a:lnTo>
                  <a:lnTo>
                    <a:pt x="4335" y="5887"/>
                  </a:lnTo>
                  <a:lnTo>
                    <a:pt x="2110" y="5887"/>
                  </a:lnTo>
                  <a:lnTo>
                    <a:pt x="2110" y="5400"/>
                  </a:lnTo>
                  <a:close/>
                  <a:moveTo>
                    <a:pt x="6258" y="7231"/>
                  </a:moveTo>
                  <a:lnTo>
                    <a:pt x="6258" y="7996"/>
                  </a:lnTo>
                  <a:lnTo>
                    <a:pt x="5980" y="8390"/>
                  </a:lnTo>
                  <a:lnTo>
                    <a:pt x="2596" y="8390"/>
                  </a:lnTo>
                  <a:lnTo>
                    <a:pt x="2411" y="7996"/>
                  </a:lnTo>
                  <a:lnTo>
                    <a:pt x="2411" y="7231"/>
                  </a:lnTo>
                  <a:close/>
                  <a:moveTo>
                    <a:pt x="372" y="1"/>
                  </a:moveTo>
                  <a:lnTo>
                    <a:pt x="372" y="1"/>
                  </a:lnTo>
                  <a:cubicBezTo>
                    <a:pt x="1" y="1623"/>
                    <a:pt x="673" y="3361"/>
                    <a:pt x="2110" y="4334"/>
                  </a:cubicBezTo>
                  <a:lnTo>
                    <a:pt x="2110" y="5006"/>
                  </a:lnTo>
                  <a:lnTo>
                    <a:pt x="1623" y="5006"/>
                  </a:lnTo>
                  <a:lnTo>
                    <a:pt x="1623" y="7231"/>
                  </a:lnTo>
                  <a:lnTo>
                    <a:pt x="2017" y="7231"/>
                  </a:lnTo>
                  <a:lnTo>
                    <a:pt x="2017" y="8112"/>
                  </a:lnTo>
                  <a:lnTo>
                    <a:pt x="2411" y="8784"/>
                  </a:lnTo>
                  <a:lnTo>
                    <a:pt x="6258" y="8784"/>
                  </a:lnTo>
                  <a:lnTo>
                    <a:pt x="6652" y="8112"/>
                  </a:lnTo>
                  <a:lnTo>
                    <a:pt x="6652" y="7231"/>
                  </a:lnTo>
                  <a:lnTo>
                    <a:pt x="6953" y="7231"/>
                  </a:lnTo>
                  <a:lnTo>
                    <a:pt x="6953" y="5006"/>
                  </a:lnTo>
                  <a:lnTo>
                    <a:pt x="6559" y="5006"/>
                  </a:lnTo>
                  <a:lnTo>
                    <a:pt x="6559" y="4334"/>
                  </a:lnTo>
                  <a:cubicBezTo>
                    <a:pt x="7231" y="3848"/>
                    <a:pt x="7718" y="3268"/>
                    <a:pt x="8112" y="2504"/>
                  </a:cubicBezTo>
                  <a:lnTo>
                    <a:pt x="7718" y="2318"/>
                  </a:lnTo>
                  <a:cubicBezTo>
                    <a:pt x="7417" y="2990"/>
                    <a:pt x="6953" y="3662"/>
                    <a:pt x="6258" y="4056"/>
                  </a:cubicBezTo>
                  <a:lnTo>
                    <a:pt x="4729" y="4056"/>
                  </a:lnTo>
                  <a:lnTo>
                    <a:pt x="4729" y="4427"/>
                  </a:lnTo>
                  <a:lnTo>
                    <a:pt x="6073" y="4427"/>
                  </a:lnTo>
                  <a:lnTo>
                    <a:pt x="6073" y="5006"/>
                  </a:lnTo>
                  <a:lnTo>
                    <a:pt x="2504" y="5006"/>
                  </a:lnTo>
                  <a:lnTo>
                    <a:pt x="2504" y="4149"/>
                  </a:lnTo>
                  <a:lnTo>
                    <a:pt x="2411" y="4056"/>
                  </a:lnTo>
                  <a:cubicBezTo>
                    <a:pt x="1044" y="3176"/>
                    <a:pt x="464" y="1623"/>
                    <a:pt x="766" y="93"/>
                  </a:cubicBezTo>
                  <a:lnTo>
                    <a:pt x="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1"/>
            <p:cNvSpPr/>
            <p:nvPr/>
          </p:nvSpPr>
          <p:spPr>
            <a:xfrm>
              <a:off x="5544075" y="1672675"/>
              <a:ext cx="198175" cy="130375"/>
            </a:xfrm>
            <a:custGeom>
              <a:rect b="b" l="l" r="r" t="t"/>
              <a:pathLst>
                <a:path extrusionOk="0" h="5215" w="7927">
                  <a:moveTo>
                    <a:pt x="3871" y="0"/>
                  </a:moveTo>
                  <a:cubicBezTo>
                    <a:pt x="2132" y="0"/>
                    <a:pt x="580" y="1066"/>
                    <a:pt x="0" y="2712"/>
                  </a:cubicBezTo>
                  <a:lnTo>
                    <a:pt x="394" y="2804"/>
                  </a:lnTo>
                  <a:cubicBezTo>
                    <a:pt x="974" y="1368"/>
                    <a:pt x="2318" y="394"/>
                    <a:pt x="3871" y="394"/>
                  </a:cubicBezTo>
                  <a:cubicBezTo>
                    <a:pt x="5910" y="394"/>
                    <a:pt x="7440" y="2040"/>
                    <a:pt x="7440" y="4056"/>
                  </a:cubicBezTo>
                  <a:cubicBezTo>
                    <a:pt x="7440" y="4357"/>
                    <a:pt x="7440" y="4728"/>
                    <a:pt x="7347" y="5029"/>
                  </a:cubicBezTo>
                  <a:lnTo>
                    <a:pt x="7741" y="5215"/>
                  </a:lnTo>
                  <a:cubicBezTo>
                    <a:pt x="7834" y="4844"/>
                    <a:pt x="7926" y="4450"/>
                    <a:pt x="7926" y="4056"/>
                  </a:cubicBezTo>
                  <a:cubicBezTo>
                    <a:pt x="7926" y="1831"/>
                    <a:pt x="6095" y="0"/>
                    <a:pt x="3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
            <p:cNvSpPr/>
            <p:nvPr/>
          </p:nvSpPr>
          <p:spPr>
            <a:xfrm>
              <a:off x="5599700" y="1774050"/>
              <a:ext cx="72450" cy="9875"/>
            </a:xfrm>
            <a:custGeom>
              <a:rect b="b" l="l" r="r" t="t"/>
              <a:pathLst>
                <a:path extrusionOk="0" h="395" w="2898">
                  <a:moveTo>
                    <a:pt x="0" y="1"/>
                  </a:moveTo>
                  <a:lnTo>
                    <a:pt x="0" y="395"/>
                  </a:lnTo>
                  <a:lnTo>
                    <a:pt x="394" y="395"/>
                  </a:lnTo>
                  <a:lnTo>
                    <a:pt x="394" y="1"/>
                  </a:lnTo>
                  <a:close/>
                  <a:moveTo>
                    <a:pt x="1252" y="1"/>
                  </a:moveTo>
                  <a:lnTo>
                    <a:pt x="1252" y="395"/>
                  </a:lnTo>
                  <a:lnTo>
                    <a:pt x="1646" y="395"/>
                  </a:lnTo>
                  <a:lnTo>
                    <a:pt x="1646" y="1"/>
                  </a:lnTo>
                  <a:close/>
                  <a:moveTo>
                    <a:pt x="2526" y="1"/>
                  </a:moveTo>
                  <a:lnTo>
                    <a:pt x="2526" y="395"/>
                  </a:lnTo>
                  <a:lnTo>
                    <a:pt x="2897" y="395"/>
                  </a:lnTo>
                  <a:lnTo>
                    <a:pt x="28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41"/>
          <p:cNvSpPr txBox="1"/>
          <p:nvPr/>
        </p:nvSpPr>
        <p:spPr>
          <a:xfrm>
            <a:off x="2026200" y="2147775"/>
            <a:ext cx="71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2"/>
          <p:cNvSpPr/>
          <p:nvPr/>
        </p:nvSpPr>
        <p:spPr>
          <a:xfrm rot="10800000">
            <a:off x="720000" y="2338500"/>
            <a:ext cx="2482200" cy="21468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rot="10800000">
            <a:off x="3330899" y="2338500"/>
            <a:ext cx="2482200" cy="21468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rot="10800000">
            <a:off x="5941800" y="2338500"/>
            <a:ext cx="2482200" cy="21468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578100" y="2205964"/>
            <a:ext cx="283800" cy="28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p:nvPr/>
        </p:nvSpPr>
        <p:spPr>
          <a:xfrm>
            <a:off x="7884875" y="3980700"/>
            <a:ext cx="422400" cy="422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txBox="1"/>
          <p:nvPr>
            <p:ph type="title"/>
          </p:nvPr>
        </p:nvSpPr>
        <p:spPr>
          <a:xfrm>
            <a:off x="584550" y="2616888"/>
            <a:ext cx="2753100" cy="2185800"/>
          </a:xfrm>
          <a:prstGeom prst="rect">
            <a:avLst/>
          </a:prstGeom>
          <a:noFill/>
        </p:spPr>
        <p:txBody>
          <a:bodyPr anchorCtr="0" anchor="ctr" bIns="91425" lIns="91425" spcFirstLastPara="1" rIns="91425" wrap="square" tIns="91425">
            <a:spAutoFit/>
          </a:bodyPr>
          <a:lstStyle/>
          <a:p>
            <a:pPr indent="0" lvl="0" marL="0" rtl="0" algn="ctr">
              <a:spcBef>
                <a:spcPts val="0"/>
              </a:spcBef>
              <a:spcAft>
                <a:spcPts val="0"/>
              </a:spcAft>
              <a:buNone/>
            </a:pPr>
            <a:r>
              <a:rPr lang="en" sz="1600"/>
              <a:t>Start with a Semicolon!</a:t>
            </a:r>
            <a:endParaRPr sz="1600"/>
          </a:p>
          <a:p>
            <a:pPr indent="0" lvl="0" marL="0" rtl="0" algn="ctr">
              <a:spcBef>
                <a:spcPts val="0"/>
              </a:spcBef>
              <a:spcAft>
                <a:spcPts val="0"/>
              </a:spcAft>
              <a:buNone/>
            </a:pPr>
            <a:r>
              <a:t/>
            </a:r>
            <a:endParaRPr sz="2100"/>
          </a:p>
          <a:p>
            <a:pPr indent="0" lvl="0" marL="0" rtl="0" algn="ctr">
              <a:spcBef>
                <a:spcPts val="0"/>
              </a:spcBef>
              <a:spcAft>
                <a:spcPts val="0"/>
              </a:spcAft>
              <a:buNone/>
            </a:pPr>
            <a:r>
              <a:rPr lang="en" sz="2100">
                <a:solidFill>
                  <a:srgbClr val="BF9000"/>
                </a:solidFill>
              </a:rPr>
              <a:t>;var a = 2</a:t>
            </a:r>
            <a:endParaRPr sz="2100">
              <a:solidFill>
                <a:srgbClr val="BF9000"/>
              </a:solidFill>
            </a:endParaRPr>
          </a:p>
          <a:p>
            <a:pPr indent="0" lvl="0" marL="0" rtl="0" algn="ctr">
              <a:spcBef>
                <a:spcPts val="0"/>
              </a:spcBef>
              <a:spcAft>
                <a:spcPts val="0"/>
              </a:spcAft>
              <a:buNone/>
            </a:pPr>
            <a:r>
              <a:t/>
            </a:r>
            <a:endParaRPr sz="21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But it is not </a:t>
            </a:r>
            <a:endParaRPr sz="1000"/>
          </a:p>
          <a:p>
            <a:pPr indent="0" lvl="0" marL="0" rtl="0" algn="ctr">
              <a:spcBef>
                <a:spcPts val="0"/>
              </a:spcBef>
              <a:spcAft>
                <a:spcPts val="0"/>
              </a:spcAft>
              <a:buNone/>
            </a:pPr>
            <a:r>
              <a:rPr lang="en" sz="1000"/>
              <a:t>recommended</a:t>
            </a:r>
            <a:endParaRPr sz="1000"/>
          </a:p>
          <a:p>
            <a:pPr indent="0" lvl="0" marL="0" rtl="0" algn="ctr">
              <a:spcBef>
                <a:spcPts val="0"/>
              </a:spcBef>
              <a:spcAft>
                <a:spcPts val="0"/>
              </a:spcAft>
              <a:buNone/>
            </a:pPr>
            <a:r>
              <a:t/>
            </a:r>
            <a:endParaRPr sz="2100"/>
          </a:p>
        </p:txBody>
      </p:sp>
      <p:sp>
        <p:nvSpPr>
          <p:cNvPr id="481" name="Google Shape;481;p42"/>
          <p:cNvSpPr txBox="1"/>
          <p:nvPr>
            <p:ph idx="3" type="subTitle"/>
          </p:nvPr>
        </p:nvSpPr>
        <p:spPr>
          <a:xfrm>
            <a:off x="3523949" y="2520750"/>
            <a:ext cx="2096100" cy="80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Sum of String and Numbers</a:t>
            </a:r>
            <a:endParaRPr sz="1600"/>
          </a:p>
        </p:txBody>
      </p:sp>
      <p:sp>
        <p:nvSpPr>
          <p:cNvPr id="482" name="Google Shape;482;p42"/>
          <p:cNvSpPr txBox="1"/>
          <p:nvPr>
            <p:ph idx="4" type="title"/>
          </p:nvPr>
        </p:nvSpPr>
        <p:spPr>
          <a:xfrm>
            <a:off x="5635050" y="2718450"/>
            <a:ext cx="3095700" cy="13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Function Can Execute Themselves</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400"/>
              <a:t>(function() { alert('hello'); })(); </a:t>
            </a:r>
            <a:r>
              <a:rPr lang="en" sz="1600">
                <a:solidFill>
                  <a:srgbClr val="BF9000"/>
                </a:solidFill>
              </a:rPr>
              <a:t>//alerts 'hello'</a:t>
            </a:r>
            <a:endParaRPr sz="1600">
              <a:solidFill>
                <a:srgbClr val="BF9000"/>
              </a:solidFill>
            </a:endParaRPr>
          </a:p>
        </p:txBody>
      </p:sp>
      <p:sp>
        <p:nvSpPr>
          <p:cNvPr id="483" name="Google Shape;483;p42"/>
          <p:cNvSpPr txBox="1"/>
          <p:nvPr>
            <p:ph idx="6" type="title"/>
          </p:nvPr>
        </p:nvSpPr>
        <p:spPr>
          <a:xfrm>
            <a:off x="720000" y="849050"/>
            <a:ext cx="7704000" cy="54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More Interesting Facts</a:t>
            </a:r>
            <a:endParaRPr/>
          </a:p>
        </p:txBody>
      </p:sp>
      <p:sp>
        <p:nvSpPr>
          <p:cNvPr id="484" name="Google Shape;484;p42"/>
          <p:cNvSpPr txBox="1"/>
          <p:nvPr/>
        </p:nvSpPr>
        <p:spPr>
          <a:xfrm>
            <a:off x="3413100" y="3192400"/>
            <a:ext cx="231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BF9000"/>
                </a:solidFill>
                <a:latin typeface="Tenor Sans"/>
                <a:ea typeface="Tenor Sans"/>
                <a:cs typeface="Tenor Sans"/>
                <a:sym typeface="Tenor Sans"/>
              </a:rPr>
              <a:t>Sum of num with string:</a:t>
            </a:r>
            <a:endParaRPr>
              <a:solidFill>
                <a:srgbClr val="BF9000"/>
              </a:solidFill>
              <a:latin typeface="Tenor Sans"/>
              <a:ea typeface="Tenor Sans"/>
              <a:cs typeface="Tenor Sans"/>
              <a:sym typeface="Tenor Sans"/>
            </a:endParaRPr>
          </a:p>
          <a:p>
            <a:pPr indent="0" lvl="0" marL="0" rtl="0" algn="ctr">
              <a:spcBef>
                <a:spcPts val="0"/>
              </a:spcBef>
              <a:spcAft>
                <a:spcPts val="0"/>
              </a:spcAft>
              <a:buNone/>
            </a:pPr>
            <a:r>
              <a:rPr lang="en">
                <a:solidFill>
                  <a:schemeClr val="dk1"/>
                </a:solidFill>
                <a:latin typeface="Tenor Sans"/>
                <a:ea typeface="Tenor Sans"/>
                <a:cs typeface="Tenor Sans"/>
                <a:sym typeface="Tenor Sans"/>
              </a:rPr>
              <a:t>'500' + 1; //'5001'</a:t>
            </a:r>
            <a:endParaRPr>
              <a:solidFill>
                <a:schemeClr val="dk1"/>
              </a:solidFill>
              <a:latin typeface="Tenor Sans"/>
              <a:ea typeface="Tenor Sans"/>
              <a:cs typeface="Tenor Sans"/>
              <a:sym typeface="Tenor Sans"/>
            </a:endParaRPr>
          </a:p>
        </p:txBody>
      </p:sp>
      <p:sp>
        <p:nvSpPr>
          <p:cNvPr id="485" name="Google Shape;485;p42"/>
          <p:cNvSpPr txBox="1"/>
          <p:nvPr/>
        </p:nvSpPr>
        <p:spPr>
          <a:xfrm>
            <a:off x="3282000" y="3709050"/>
            <a:ext cx="258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BF9000"/>
                </a:solidFill>
                <a:latin typeface="Tenor Sans"/>
                <a:ea typeface="Tenor Sans"/>
                <a:cs typeface="Tenor Sans"/>
                <a:sym typeface="Tenor Sans"/>
              </a:rPr>
              <a:t>Sum of string with num:</a:t>
            </a:r>
            <a:endParaRPr>
              <a:solidFill>
                <a:srgbClr val="BF9000"/>
              </a:solidFill>
              <a:latin typeface="Tenor Sans"/>
              <a:ea typeface="Tenor Sans"/>
              <a:cs typeface="Tenor Sans"/>
              <a:sym typeface="Tenor Sans"/>
            </a:endParaRPr>
          </a:p>
          <a:p>
            <a:pPr indent="0" lvl="0" marL="0" rtl="0" algn="ctr">
              <a:spcBef>
                <a:spcPts val="0"/>
              </a:spcBef>
              <a:spcAft>
                <a:spcPts val="0"/>
              </a:spcAft>
              <a:buNone/>
            </a:pPr>
            <a:r>
              <a:rPr lang="en">
                <a:solidFill>
                  <a:schemeClr val="dk1"/>
                </a:solidFill>
                <a:latin typeface="Tenor Sans"/>
                <a:ea typeface="Tenor Sans"/>
                <a:cs typeface="Tenor Sans"/>
                <a:sym typeface="Tenor Sans"/>
              </a:rPr>
              <a:t>500 + '1'; //501</a:t>
            </a:r>
            <a:endParaRPr>
              <a:solidFill>
                <a:schemeClr val="dk1"/>
              </a:solidFill>
              <a:latin typeface="Tenor Sans"/>
              <a:ea typeface="Tenor Sans"/>
              <a:cs typeface="Tenor Sans"/>
              <a:sym typeface="Tenor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3"/>
          <p:cNvSpPr txBox="1"/>
          <p:nvPr>
            <p:ph type="ctrTitle"/>
          </p:nvPr>
        </p:nvSpPr>
        <p:spPr>
          <a:xfrm>
            <a:off x="2148000" y="871300"/>
            <a:ext cx="4848000" cy="98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491" name="Google Shape;491;p43"/>
          <p:cNvSpPr txBox="1"/>
          <p:nvPr>
            <p:ph idx="1" type="subTitle"/>
          </p:nvPr>
        </p:nvSpPr>
        <p:spPr>
          <a:xfrm>
            <a:off x="2148050" y="2169400"/>
            <a:ext cx="4848000" cy="48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A</a:t>
            </a:r>
            <a:r>
              <a:rPr lang="en"/>
              <a:t>ny questions?</a:t>
            </a:r>
            <a:endParaRPr/>
          </a:p>
        </p:txBody>
      </p:sp>
      <p:sp>
        <p:nvSpPr>
          <p:cNvPr id="492" name="Google Shape;492;p43"/>
          <p:cNvSpPr txBox="1"/>
          <p:nvPr/>
        </p:nvSpPr>
        <p:spPr>
          <a:xfrm>
            <a:off x="2148050" y="4305225"/>
            <a:ext cx="4848000" cy="298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t/>
            </a:r>
            <a:endParaRPr sz="1200">
              <a:solidFill>
                <a:schemeClr val="accent3"/>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ally Solicited Project Proposal by Slidesgo">
  <a:themeElements>
    <a:clrScheme name="Simple Light">
      <a:dk1>
        <a:srgbClr val="333A56"/>
      </a:dk1>
      <a:lt1>
        <a:srgbClr val="FFFFFF"/>
      </a:lt1>
      <a:dk2>
        <a:srgbClr val="52658F"/>
      </a:dk2>
      <a:lt2>
        <a:srgbClr val="8AA0CF"/>
      </a:lt2>
      <a:accent1>
        <a:srgbClr val="C5D5F8"/>
      </a:accent1>
      <a:accent2>
        <a:srgbClr val="E8E8E8"/>
      </a:accent2>
      <a:accent3>
        <a:srgbClr val="F7F5E6"/>
      </a:accent3>
      <a:accent4>
        <a:srgbClr val="FFFFFF"/>
      </a:accent4>
      <a:accent5>
        <a:srgbClr val="FFFFFF"/>
      </a:accent5>
      <a:accent6>
        <a:srgbClr val="FDFD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