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58" r:id="rId4"/>
    <p:sldId id="306" r:id="rId5"/>
    <p:sldId id="301" r:id="rId6"/>
    <p:sldId id="262" r:id="rId7"/>
    <p:sldId id="305" r:id="rId8"/>
    <p:sldId id="307" r:id="rId9"/>
    <p:sldId id="308" r:id="rId10"/>
    <p:sldId id="309" r:id="rId11"/>
    <p:sldId id="310" r:id="rId12"/>
    <p:sldId id="313" r:id="rId13"/>
    <p:sldId id="315" r:id="rId14"/>
    <p:sldId id="314" r:id="rId15"/>
    <p:sldId id="318" r:id="rId16"/>
    <p:sldId id="316" r:id="rId17"/>
    <p:sldId id="319" r:id="rId18"/>
    <p:sldId id="311" r:id="rId19"/>
    <p:sldId id="304" r:id="rId20"/>
    <p:sldId id="263" r:id="rId21"/>
    <p:sldId id="320" r:id="rId22"/>
    <p:sldId id="271" r:id="rId23"/>
  </p:sldIdLst>
  <p:sldSz cx="9144000" cy="5143500" type="screen16x9"/>
  <p:notesSz cx="6858000" cy="9144000"/>
  <p:embeddedFontLst>
    <p:embeddedFont>
      <p:font typeface="Open Sans" pitchFamily="2" charset="0"/>
      <p:regular r:id="rId25"/>
      <p:bold r:id="rId26"/>
      <p:italic r:id="rId27"/>
      <p:boldItalic r:id="rId28"/>
    </p:embeddedFont>
    <p:embeddedFont>
      <p:font typeface="Oswald" pitchFamily="2" charset="7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6B909F-6C4C-4B2E-B0F2-3A861B413266}">
  <a:tblStyle styleId="{EB6B909F-6C4C-4B2E-B0F2-3A861B413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2"/>
    <p:restoredTop sz="94671"/>
  </p:normalViewPr>
  <p:slideViewPr>
    <p:cSldViewPr snapToGrid="0" snapToObjects="1">
      <p:cViewPr varScale="1">
        <p:scale>
          <a:sx n="139" d="100"/>
          <a:sy n="139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d86ff3bbe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d86ff3bbe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1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d86ff3bbe_0_26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d86ff3bbe_0_26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606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d86ff3bbe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d86ff3bbe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98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d86ff3bbe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d86ff3bbe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43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d86ff3bbe_0_26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d86ff3bbe_0_26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97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d86ff3bbe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d86ff3bbe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035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d86ff3bbe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d86ff3bbe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590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d86ff3bbe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d86ff3bbe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92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d86ff3bbe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d86ff3bbe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034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d86ff3bbe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d86ff3bbe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92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d86ff3bbe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d86ff3bbe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d86ff3bbe_0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d86ff3bbe_0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d86ff3bbe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d86ff3bbe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594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d86ff3bbe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d86ff3bbe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d86ff3bbe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d86ff3bbe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d86ff3bbe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d86ff3bbe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942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d86ff3bbe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d86ff3bbe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01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d86ff3bbe_0_1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8d86ff3bbe_0_1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8d86ff3bbe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8d86ff3bbe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588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d86ff3bbe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d86ff3bbe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540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d86ff3bbe_0_1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8d86ff3bbe_0_1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47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15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 rot="-3108865">
            <a:off x="377868" y="4286613"/>
            <a:ext cx="448943" cy="711247"/>
            <a:chOff x="-1904298" y="1056455"/>
            <a:chExt cx="581725" cy="921611"/>
          </a:xfrm>
        </p:grpSpPr>
        <p:sp>
          <p:nvSpPr>
            <p:cNvPr id="293" name="Google Shape;293;p2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26"/>
          <p:cNvGrpSpPr/>
          <p:nvPr/>
        </p:nvGrpSpPr>
        <p:grpSpPr>
          <a:xfrm rot="-2014239">
            <a:off x="604038" y="4210956"/>
            <a:ext cx="687216" cy="635164"/>
            <a:chOff x="-1855532" y="1600966"/>
            <a:chExt cx="890361" cy="822923"/>
          </a:xfrm>
        </p:grpSpPr>
        <p:sp>
          <p:nvSpPr>
            <p:cNvPr id="296" name="Google Shape;296;p26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6"/>
          <p:cNvSpPr/>
          <p:nvPr/>
        </p:nvSpPr>
        <p:spPr>
          <a:xfrm flipH="1">
            <a:off x="578963" y="4441778"/>
            <a:ext cx="2817107" cy="719102"/>
          </a:xfrm>
          <a:custGeom>
            <a:avLst/>
            <a:gdLst/>
            <a:ahLst/>
            <a:cxnLst/>
            <a:rect l="l" t="t" r="r" b="b"/>
            <a:pathLst>
              <a:path w="90025" h="22980" extrusionOk="0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6"/>
          <p:cNvSpPr/>
          <p:nvPr/>
        </p:nvSpPr>
        <p:spPr>
          <a:xfrm flipH="1">
            <a:off x="154419" y="4816944"/>
            <a:ext cx="1347267" cy="343936"/>
          </a:xfrm>
          <a:custGeom>
            <a:avLst/>
            <a:gdLst/>
            <a:ahLst/>
            <a:cxnLst/>
            <a:rect l="l" t="t" r="r" b="b"/>
            <a:pathLst>
              <a:path w="43054" h="10991" extrusionOk="0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1797672" y="4877626"/>
            <a:ext cx="1109502" cy="283238"/>
          </a:xfrm>
          <a:custGeom>
            <a:avLst/>
            <a:gdLst/>
            <a:ahLst/>
            <a:cxnLst/>
            <a:rect l="l" t="t" r="r" b="b"/>
            <a:pathLst>
              <a:path w="43054" h="10991" extrusionOk="0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1663491" y="213118"/>
            <a:ext cx="5817010" cy="4856568"/>
            <a:chOff x="341100" y="783750"/>
            <a:chExt cx="6212100" cy="5186425"/>
          </a:xfrm>
        </p:grpSpPr>
        <p:sp>
          <p:nvSpPr>
            <p:cNvPr id="39" name="Google Shape;39;p7"/>
            <p:cNvSpPr/>
            <p:nvPr/>
          </p:nvSpPr>
          <p:spPr>
            <a:xfrm>
              <a:off x="341100" y="783750"/>
              <a:ext cx="6212100" cy="4828500"/>
            </a:xfrm>
            <a:custGeom>
              <a:avLst/>
              <a:gdLst/>
              <a:ahLst/>
              <a:cxnLst/>
              <a:rect l="l" t="t" r="r" b="b"/>
              <a:pathLst>
                <a:path w="248484" h="193140" extrusionOk="0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24750" y="855925"/>
              <a:ext cx="5839450" cy="4648425"/>
            </a:xfrm>
            <a:custGeom>
              <a:avLst/>
              <a:gdLst/>
              <a:ahLst/>
              <a:cxnLst/>
              <a:rect l="l" t="t" r="r" b="b"/>
              <a:pathLst>
                <a:path w="233578" h="185937" extrusionOk="0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342372" y="4406727"/>
              <a:ext cx="954900" cy="1456225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2410222" y="4669852"/>
              <a:ext cx="727175" cy="1249700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1167700" y="4550275"/>
              <a:ext cx="1247500" cy="1225725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1338200" y="4738950"/>
              <a:ext cx="1042675" cy="1037425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4343975" y="4619350"/>
              <a:ext cx="1461525" cy="1350825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433000" y="4738825"/>
              <a:ext cx="1064425" cy="1104000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717525" y="1535950"/>
            <a:ext cx="3163200" cy="20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rgbClr val="5AD1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rgbClr val="75D9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 idx="2"/>
          </p:nvPr>
        </p:nvSpPr>
        <p:spPr>
          <a:xfrm>
            <a:off x="5441500" y="937950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5441500" y="1326294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 idx="3"/>
          </p:nvPr>
        </p:nvSpPr>
        <p:spPr>
          <a:xfrm>
            <a:off x="4549625" y="2110397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4"/>
          </p:nvPr>
        </p:nvSpPr>
        <p:spPr>
          <a:xfrm>
            <a:off x="4549625" y="2498741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title" idx="5"/>
          </p:nvPr>
        </p:nvSpPr>
        <p:spPr>
          <a:xfrm>
            <a:off x="5441500" y="3447503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6"/>
          </p:nvPr>
        </p:nvSpPr>
        <p:spPr>
          <a:xfrm>
            <a:off x="5441500" y="3835847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8" r:id="rId6"/>
    <p:sldLayoutId id="2147483660" r:id="rId7"/>
    <p:sldLayoutId id="2147483661" r:id="rId8"/>
    <p:sldLayoutId id="2147483665" r:id="rId9"/>
    <p:sldLayoutId id="2147483672" r:id="rId10"/>
    <p:sldLayoutId id="2147483673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810000" y="1682500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Classifying Waste </a:t>
            </a:r>
            <a:endParaRPr dirty="0"/>
          </a:p>
        </p:txBody>
      </p:sp>
      <p:grpSp>
        <p:nvGrpSpPr>
          <p:cNvPr id="134" name="Google Shape;1846;p57">
            <a:extLst>
              <a:ext uri="{FF2B5EF4-FFF2-40B4-BE49-F238E27FC236}">
                <a16:creationId xmlns:a16="http://schemas.microsoft.com/office/drawing/2014/main" id="{8F2CEFF4-CD62-6446-B24B-8BCF09FC8C35}"/>
              </a:ext>
            </a:extLst>
          </p:cNvPr>
          <p:cNvGrpSpPr/>
          <p:nvPr/>
        </p:nvGrpSpPr>
        <p:grpSpPr>
          <a:xfrm>
            <a:off x="5750280" y="1234440"/>
            <a:ext cx="3009672" cy="2666994"/>
            <a:chOff x="2592600" y="1767300"/>
            <a:chExt cx="3299825" cy="2771800"/>
          </a:xfrm>
        </p:grpSpPr>
        <p:grpSp>
          <p:nvGrpSpPr>
            <p:cNvPr id="135" name="Google Shape;1847;p57">
              <a:extLst>
                <a:ext uri="{FF2B5EF4-FFF2-40B4-BE49-F238E27FC236}">
                  <a16:creationId xmlns:a16="http://schemas.microsoft.com/office/drawing/2014/main" id="{9C86FC25-2C1E-BB4F-A0F8-C026F6C8076D}"/>
                </a:ext>
              </a:extLst>
            </p:cNvPr>
            <p:cNvGrpSpPr/>
            <p:nvPr/>
          </p:nvGrpSpPr>
          <p:grpSpPr>
            <a:xfrm flipH="1">
              <a:off x="2592600" y="1767300"/>
              <a:ext cx="3299825" cy="2771800"/>
              <a:chOff x="3463225" y="1767300"/>
              <a:chExt cx="3299825" cy="2771800"/>
            </a:xfrm>
          </p:grpSpPr>
          <p:sp>
            <p:nvSpPr>
              <p:cNvPr id="143" name="Google Shape;1848;p57">
                <a:extLst>
                  <a:ext uri="{FF2B5EF4-FFF2-40B4-BE49-F238E27FC236}">
                    <a16:creationId xmlns:a16="http://schemas.microsoft.com/office/drawing/2014/main" id="{CB686AE1-823C-DC45-BFA3-CDE2DE57DBBE}"/>
                  </a:ext>
                </a:extLst>
              </p:cNvPr>
              <p:cNvSpPr/>
              <p:nvPr/>
            </p:nvSpPr>
            <p:spPr>
              <a:xfrm>
                <a:off x="4142175" y="2221225"/>
                <a:ext cx="2326500" cy="2094050"/>
              </a:xfrm>
              <a:custGeom>
                <a:avLst/>
                <a:gdLst/>
                <a:ahLst/>
                <a:cxnLst/>
                <a:rect l="l" t="t" r="r" b="b"/>
                <a:pathLst>
                  <a:path w="93060" h="83762" extrusionOk="0">
                    <a:moveTo>
                      <a:pt x="45193" y="1"/>
                    </a:moveTo>
                    <a:cubicBezTo>
                      <a:pt x="38010" y="1"/>
                      <a:pt x="30732" y="1850"/>
                      <a:pt x="24087" y="5740"/>
                    </a:cubicBezTo>
                    <a:cubicBezTo>
                      <a:pt x="16062" y="10443"/>
                      <a:pt x="10180" y="17396"/>
                      <a:pt x="6775" y="25325"/>
                    </a:cubicBezTo>
                    <a:cubicBezTo>
                      <a:pt x="6735" y="25373"/>
                      <a:pt x="6128" y="25963"/>
                      <a:pt x="5463" y="25963"/>
                    </a:cubicBezTo>
                    <a:cubicBezTo>
                      <a:pt x="4954" y="25963"/>
                      <a:pt x="4411" y="25618"/>
                      <a:pt x="4060" y="24421"/>
                    </a:cubicBezTo>
                    <a:cubicBezTo>
                      <a:pt x="3686" y="23134"/>
                      <a:pt x="2757" y="22605"/>
                      <a:pt x="1909" y="22605"/>
                    </a:cubicBezTo>
                    <a:cubicBezTo>
                      <a:pt x="897" y="22605"/>
                      <a:pt x="0" y="23359"/>
                      <a:pt x="298" y="24480"/>
                    </a:cubicBezTo>
                    <a:cubicBezTo>
                      <a:pt x="620" y="25695"/>
                      <a:pt x="1584" y="25468"/>
                      <a:pt x="3429" y="27290"/>
                    </a:cubicBezTo>
                    <a:cubicBezTo>
                      <a:pt x="4882" y="28719"/>
                      <a:pt x="4775" y="30921"/>
                      <a:pt x="4537" y="32029"/>
                    </a:cubicBezTo>
                    <a:cubicBezTo>
                      <a:pt x="4489" y="32279"/>
                      <a:pt x="4441" y="32445"/>
                      <a:pt x="4430" y="32481"/>
                    </a:cubicBezTo>
                    <a:lnTo>
                      <a:pt x="4430" y="32493"/>
                    </a:lnTo>
                    <a:cubicBezTo>
                      <a:pt x="2120" y="42530"/>
                      <a:pt x="3489" y="53436"/>
                      <a:pt x="9097" y="63033"/>
                    </a:cubicBezTo>
                    <a:cubicBezTo>
                      <a:pt x="16887" y="76342"/>
                      <a:pt x="30896" y="83762"/>
                      <a:pt x="45283" y="83762"/>
                    </a:cubicBezTo>
                    <a:cubicBezTo>
                      <a:pt x="52467" y="83762"/>
                      <a:pt x="59744" y="81912"/>
                      <a:pt x="66390" y="78022"/>
                    </a:cubicBezTo>
                    <a:cubicBezTo>
                      <a:pt x="86345" y="66342"/>
                      <a:pt x="93060" y="40685"/>
                      <a:pt x="81380" y="20730"/>
                    </a:cubicBezTo>
                    <a:cubicBezTo>
                      <a:pt x="73589" y="7420"/>
                      <a:pt x="59580" y="1"/>
                      <a:pt x="45193" y="1"/>
                    </a:cubicBezTo>
                    <a:close/>
                  </a:path>
                </a:pathLst>
              </a:custGeom>
              <a:solidFill>
                <a:srgbClr val="FFD2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49;p57">
                <a:extLst>
                  <a:ext uri="{FF2B5EF4-FFF2-40B4-BE49-F238E27FC236}">
                    <a16:creationId xmlns:a16="http://schemas.microsoft.com/office/drawing/2014/main" id="{15FF4572-22C0-4448-96C5-FD779EAC6012}"/>
                  </a:ext>
                </a:extLst>
              </p:cNvPr>
              <p:cNvSpPr/>
              <p:nvPr/>
            </p:nvSpPr>
            <p:spPr>
              <a:xfrm>
                <a:off x="4511275" y="2550150"/>
                <a:ext cx="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2"/>
                    </a:moveTo>
                    <a:cubicBezTo>
                      <a:pt x="0" y="12"/>
                      <a:pt x="0" y="12"/>
                      <a:pt x="0" y="0"/>
                    </a:cubicBezTo>
                    <a:lnTo>
                      <a:pt x="0" y="12"/>
                    </a:ln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FD2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50;p57">
                <a:extLst>
                  <a:ext uri="{FF2B5EF4-FFF2-40B4-BE49-F238E27FC236}">
                    <a16:creationId xmlns:a16="http://schemas.microsoft.com/office/drawing/2014/main" id="{0F42E2D6-D9DD-0043-A9DC-A65921965CDE}"/>
                  </a:ext>
                </a:extLst>
              </p:cNvPr>
              <p:cNvSpPr/>
              <p:nvPr/>
            </p:nvSpPr>
            <p:spPr>
              <a:xfrm>
                <a:off x="4511275" y="2541800"/>
                <a:ext cx="80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5" extrusionOk="0">
                    <a:moveTo>
                      <a:pt x="322" y="1"/>
                    </a:moveTo>
                    <a:cubicBezTo>
                      <a:pt x="214" y="108"/>
                      <a:pt x="107" y="227"/>
                      <a:pt x="0" y="334"/>
                    </a:cubicBezTo>
                    <a:cubicBezTo>
                      <a:pt x="36" y="311"/>
                      <a:pt x="155" y="191"/>
                      <a:pt x="322" y="1"/>
                    </a:cubicBezTo>
                    <a:close/>
                  </a:path>
                </a:pathLst>
              </a:custGeom>
              <a:solidFill>
                <a:srgbClr val="FFD2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51;p57">
                <a:extLst>
                  <a:ext uri="{FF2B5EF4-FFF2-40B4-BE49-F238E27FC236}">
                    <a16:creationId xmlns:a16="http://schemas.microsoft.com/office/drawing/2014/main" id="{EB0859A5-C803-0D48-87D8-90E911A5ADB1}"/>
                  </a:ext>
                </a:extLst>
              </p:cNvPr>
              <p:cNvSpPr/>
              <p:nvPr/>
            </p:nvSpPr>
            <p:spPr>
              <a:xfrm>
                <a:off x="5862675" y="4079300"/>
                <a:ext cx="272025" cy="170625"/>
              </a:xfrm>
              <a:custGeom>
                <a:avLst/>
                <a:gdLst/>
                <a:ahLst/>
                <a:cxnLst/>
                <a:rect l="l" t="t" r="r" b="b"/>
                <a:pathLst>
                  <a:path w="10881" h="6825" extrusionOk="0">
                    <a:moveTo>
                      <a:pt x="8531" y="1"/>
                    </a:moveTo>
                    <a:cubicBezTo>
                      <a:pt x="7211" y="1"/>
                      <a:pt x="5602" y="3573"/>
                      <a:pt x="2666" y="4200"/>
                    </a:cubicBezTo>
                    <a:cubicBezTo>
                      <a:pt x="45" y="4750"/>
                      <a:pt x="1" y="6825"/>
                      <a:pt x="2066" y="6825"/>
                    </a:cubicBezTo>
                    <a:cubicBezTo>
                      <a:pt x="2816" y="6825"/>
                      <a:pt x="3845" y="6551"/>
                      <a:pt x="5130" y="5831"/>
                    </a:cubicBezTo>
                    <a:cubicBezTo>
                      <a:pt x="5130" y="5831"/>
                      <a:pt x="10881" y="2830"/>
                      <a:pt x="9357" y="568"/>
                    </a:cubicBezTo>
                    <a:cubicBezTo>
                      <a:pt x="9088" y="168"/>
                      <a:pt x="8816" y="1"/>
                      <a:pt x="8531" y="1"/>
                    </a:cubicBezTo>
                    <a:close/>
                  </a:path>
                </a:pathLst>
              </a:custGeom>
              <a:solidFill>
                <a:srgbClr val="FFD2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52;p57">
                <a:extLst>
                  <a:ext uri="{FF2B5EF4-FFF2-40B4-BE49-F238E27FC236}">
                    <a16:creationId xmlns:a16="http://schemas.microsoft.com/office/drawing/2014/main" id="{FBB75F68-BF63-0B4B-8D7C-4E70E2F74997}"/>
                  </a:ext>
                </a:extLst>
              </p:cNvPr>
              <p:cNvSpPr/>
              <p:nvPr/>
            </p:nvSpPr>
            <p:spPr>
              <a:xfrm>
                <a:off x="3987400" y="2859850"/>
                <a:ext cx="732850" cy="386275"/>
              </a:xfrm>
              <a:custGeom>
                <a:avLst/>
                <a:gdLst/>
                <a:ahLst/>
                <a:cxnLst/>
                <a:rect l="l" t="t" r="r" b="b"/>
                <a:pathLst>
                  <a:path w="29314" h="15451" extrusionOk="0">
                    <a:moveTo>
                      <a:pt x="17881" y="1"/>
                    </a:moveTo>
                    <a:cubicBezTo>
                      <a:pt x="16056" y="1"/>
                      <a:pt x="13959" y="293"/>
                      <a:pt x="11561" y="995"/>
                    </a:cubicBezTo>
                    <a:cubicBezTo>
                      <a:pt x="11394" y="1054"/>
                      <a:pt x="11216" y="1102"/>
                      <a:pt x="11049" y="1162"/>
                    </a:cubicBezTo>
                    <a:cubicBezTo>
                      <a:pt x="7930" y="2138"/>
                      <a:pt x="4322" y="3805"/>
                      <a:pt x="143" y="6412"/>
                    </a:cubicBezTo>
                    <a:cubicBezTo>
                      <a:pt x="95" y="6448"/>
                      <a:pt x="48" y="6472"/>
                      <a:pt x="0" y="6508"/>
                    </a:cubicBezTo>
                    <a:cubicBezTo>
                      <a:pt x="0" y="6508"/>
                      <a:pt x="119" y="6650"/>
                      <a:pt x="357" y="6912"/>
                    </a:cubicBezTo>
                    <a:cubicBezTo>
                      <a:pt x="1262" y="7865"/>
                      <a:pt x="3763" y="10341"/>
                      <a:pt x="7394" y="12425"/>
                    </a:cubicBezTo>
                    <a:cubicBezTo>
                      <a:pt x="7549" y="12508"/>
                      <a:pt x="7692" y="12580"/>
                      <a:pt x="7846" y="12663"/>
                    </a:cubicBezTo>
                    <a:cubicBezTo>
                      <a:pt x="9763" y="13723"/>
                      <a:pt x="11990" y="14651"/>
                      <a:pt x="14442" y="15187"/>
                    </a:cubicBezTo>
                    <a:cubicBezTo>
                      <a:pt x="14502" y="15199"/>
                      <a:pt x="14550" y="15211"/>
                      <a:pt x="14609" y="15223"/>
                    </a:cubicBezTo>
                    <a:cubicBezTo>
                      <a:pt x="14728" y="15247"/>
                      <a:pt x="14847" y="15270"/>
                      <a:pt x="14966" y="15294"/>
                    </a:cubicBezTo>
                    <a:cubicBezTo>
                      <a:pt x="15577" y="15401"/>
                      <a:pt x="16173" y="15450"/>
                      <a:pt x="16754" y="15450"/>
                    </a:cubicBezTo>
                    <a:cubicBezTo>
                      <a:pt x="23722" y="15450"/>
                      <a:pt x="28504" y="8354"/>
                      <a:pt x="29218" y="7222"/>
                    </a:cubicBezTo>
                    <a:cubicBezTo>
                      <a:pt x="29278" y="7127"/>
                      <a:pt x="29313" y="7067"/>
                      <a:pt x="29313" y="7067"/>
                    </a:cubicBezTo>
                    <a:cubicBezTo>
                      <a:pt x="29313" y="7067"/>
                      <a:pt x="29266" y="6936"/>
                      <a:pt x="29170" y="6710"/>
                    </a:cubicBezTo>
                    <a:cubicBezTo>
                      <a:pt x="28611" y="5495"/>
                      <a:pt x="26408" y="1471"/>
                      <a:pt x="20967" y="316"/>
                    </a:cubicBezTo>
                    <a:cubicBezTo>
                      <a:pt x="20753" y="269"/>
                      <a:pt x="20527" y="221"/>
                      <a:pt x="20300" y="185"/>
                    </a:cubicBezTo>
                    <a:cubicBezTo>
                      <a:pt x="19553" y="66"/>
                      <a:pt x="18748" y="1"/>
                      <a:pt x="17881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853;p57">
                <a:extLst>
                  <a:ext uri="{FF2B5EF4-FFF2-40B4-BE49-F238E27FC236}">
                    <a16:creationId xmlns:a16="http://schemas.microsoft.com/office/drawing/2014/main" id="{C49DAADA-9046-1F40-8818-92F7DDF63472}"/>
                  </a:ext>
                </a:extLst>
              </p:cNvPr>
              <p:cNvSpPr/>
              <p:nvPr/>
            </p:nvSpPr>
            <p:spPr>
              <a:xfrm>
                <a:off x="3987400" y="3016975"/>
                <a:ext cx="73285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29314" h="937" extrusionOk="0">
                    <a:moveTo>
                      <a:pt x="12620" y="0"/>
                    </a:moveTo>
                    <a:cubicBezTo>
                      <a:pt x="7589" y="0"/>
                      <a:pt x="2883" y="77"/>
                      <a:pt x="143" y="127"/>
                    </a:cubicBezTo>
                    <a:cubicBezTo>
                      <a:pt x="95" y="163"/>
                      <a:pt x="48" y="187"/>
                      <a:pt x="0" y="223"/>
                    </a:cubicBezTo>
                    <a:cubicBezTo>
                      <a:pt x="0" y="223"/>
                      <a:pt x="119" y="365"/>
                      <a:pt x="357" y="627"/>
                    </a:cubicBezTo>
                    <a:cubicBezTo>
                      <a:pt x="2989" y="580"/>
                      <a:pt x="7251" y="508"/>
                      <a:pt x="11871" y="496"/>
                    </a:cubicBezTo>
                    <a:lnTo>
                      <a:pt x="12514" y="496"/>
                    </a:lnTo>
                    <a:cubicBezTo>
                      <a:pt x="14907" y="496"/>
                      <a:pt x="17383" y="508"/>
                      <a:pt x="19753" y="544"/>
                    </a:cubicBezTo>
                    <a:cubicBezTo>
                      <a:pt x="19955" y="544"/>
                      <a:pt x="20146" y="556"/>
                      <a:pt x="20336" y="556"/>
                    </a:cubicBezTo>
                    <a:cubicBezTo>
                      <a:pt x="23705" y="615"/>
                      <a:pt x="26837" y="734"/>
                      <a:pt x="29218" y="937"/>
                    </a:cubicBezTo>
                    <a:cubicBezTo>
                      <a:pt x="29278" y="842"/>
                      <a:pt x="29313" y="782"/>
                      <a:pt x="29313" y="782"/>
                    </a:cubicBezTo>
                    <a:cubicBezTo>
                      <a:pt x="29313" y="782"/>
                      <a:pt x="29266" y="651"/>
                      <a:pt x="29170" y="425"/>
                    </a:cubicBezTo>
                    <a:cubicBezTo>
                      <a:pt x="27896" y="330"/>
                      <a:pt x="26432" y="246"/>
                      <a:pt x="24825" y="187"/>
                    </a:cubicBezTo>
                    <a:cubicBezTo>
                      <a:pt x="24622" y="175"/>
                      <a:pt x="24420" y="163"/>
                      <a:pt x="24217" y="163"/>
                    </a:cubicBezTo>
                    <a:cubicBezTo>
                      <a:pt x="21670" y="68"/>
                      <a:pt x="18836" y="20"/>
                      <a:pt x="15978" y="8"/>
                    </a:cubicBezTo>
                    <a:lnTo>
                      <a:pt x="15323" y="8"/>
                    </a:lnTo>
                    <a:cubicBezTo>
                      <a:pt x="14418" y="3"/>
                      <a:pt x="13514" y="0"/>
                      <a:pt x="12620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854;p57">
                <a:extLst>
                  <a:ext uri="{FF2B5EF4-FFF2-40B4-BE49-F238E27FC236}">
                    <a16:creationId xmlns:a16="http://schemas.microsoft.com/office/drawing/2014/main" id="{CB26FF0D-26E1-4149-9763-8415177A0FC9}"/>
                  </a:ext>
                </a:extLst>
              </p:cNvPr>
              <p:cNvSpPr/>
              <p:nvPr/>
            </p:nvSpPr>
            <p:spPr>
              <a:xfrm>
                <a:off x="4172225" y="3019250"/>
                <a:ext cx="129825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5193" h="6288" extrusionOk="0">
                    <a:moveTo>
                      <a:pt x="4799" y="1"/>
                    </a:moveTo>
                    <a:lnTo>
                      <a:pt x="4478" y="405"/>
                    </a:lnTo>
                    <a:lnTo>
                      <a:pt x="1" y="6049"/>
                    </a:lnTo>
                    <a:cubicBezTo>
                      <a:pt x="156" y="6132"/>
                      <a:pt x="299" y="6204"/>
                      <a:pt x="453" y="6287"/>
                    </a:cubicBezTo>
                    <a:lnTo>
                      <a:pt x="5121" y="405"/>
                    </a:lnTo>
                    <a:lnTo>
                      <a:pt x="5192" y="310"/>
                    </a:lnTo>
                    <a:lnTo>
                      <a:pt x="4799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855;p57">
                <a:extLst>
                  <a:ext uri="{FF2B5EF4-FFF2-40B4-BE49-F238E27FC236}">
                    <a16:creationId xmlns:a16="http://schemas.microsoft.com/office/drawing/2014/main" id="{25AE6D98-930B-634F-B306-73DEA35D2F54}"/>
                  </a:ext>
                </a:extLst>
              </p:cNvPr>
              <p:cNvSpPr/>
              <p:nvPr/>
            </p:nvSpPr>
            <p:spPr>
              <a:xfrm>
                <a:off x="4263625" y="2884700"/>
                <a:ext cx="125025" cy="142600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5704" extrusionOk="0">
                    <a:moveTo>
                      <a:pt x="512" y="1"/>
                    </a:moveTo>
                    <a:cubicBezTo>
                      <a:pt x="345" y="60"/>
                      <a:pt x="167" y="108"/>
                      <a:pt x="0" y="168"/>
                    </a:cubicBezTo>
                    <a:lnTo>
                      <a:pt x="4274" y="5299"/>
                    </a:lnTo>
                    <a:lnTo>
                      <a:pt x="4620" y="5704"/>
                    </a:lnTo>
                    <a:lnTo>
                      <a:pt x="5001" y="5383"/>
                    </a:lnTo>
                    <a:lnTo>
                      <a:pt x="4929" y="5299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856;p57">
                <a:extLst>
                  <a:ext uri="{FF2B5EF4-FFF2-40B4-BE49-F238E27FC236}">
                    <a16:creationId xmlns:a16="http://schemas.microsoft.com/office/drawing/2014/main" id="{BEBF78D4-0784-FD45-9FD1-2D4D91C6CEDD}"/>
                  </a:ext>
                </a:extLst>
              </p:cNvPr>
              <p:cNvSpPr/>
              <p:nvPr/>
            </p:nvSpPr>
            <p:spPr>
              <a:xfrm>
                <a:off x="4348450" y="3021025"/>
                <a:ext cx="149450" cy="221200"/>
              </a:xfrm>
              <a:custGeom>
                <a:avLst/>
                <a:gdLst/>
                <a:ahLst/>
                <a:cxnLst/>
                <a:rect l="l" t="t" r="r" b="b"/>
                <a:pathLst>
                  <a:path w="5978" h="8848" extrusionOk="0">
                    <a:moveTo>
                      <a:pt x="5549" y="1"/>
                    </a:moveTo>
                    <a:lnTo>
                      <a:pt x="5311" y="382"/>
                    </a:lnTo>
                    <a:lnTo>
                      <a:pt x="0" y="8740"/>
                    </a:lnTo>
                    <a:cubicBezTo>
                      <a:pt x="60" y="8752"/>
                      <a:pt x="108" y="8764"/>
                      <a:pt x="167" y="8776"/>
                    </a:cubicBezTo>
                    <a:cubicBezTo>
                      <a:pt x="286" y="8800"/>
                      <a:pt x="405" y="8823"/>
                      <a:pt x="524" y="8847"/>
                    </a:cubicBezTo>
                    <a:lnTo>
                      <a:pt x="5894" y="394"/>
                    </a:lnTo>
                    <a:lnTo>
                      <a:pt x="5977" y="275"/>
                    </a:lnTo>
                    <a:lnTo>
                      <a:pt x="5549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857;p57">
                <a:extLst>
                  <a:ext uri="{FF2B5EF4-FFF2-40B4-BE49-F238E27FC236}">
                    <a16:creationId xmlns:a16="http://schemas.microsoft.com/office/drawing/2014/main" id="{419D2786-255B-AF40-852B-7058A56E8AF7}"/>
                  </a:ext>
                </a:extLst>
              </p:cNvPr>
              <p:cNvSpPr/>
              <p:nvPr/>
            </p:nvSpPr>
            <p:spPr>
              <a:xfrm>
                <a:off x="4494900" y="2864475"/>
                <a:ext cx="1137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6585" extrusionOk="0">
                    <a:moveTo>
                      <a:pt x="0" y="0"/>
                    </a:moveTo>
                    <a:lnTo>
                      <a:pt x="3917" y="6263"/>
                    </a:lnTo>
                    <a:lnTo>
                      <a:pt x="4132" y="6584"/>
                    </a:lnTo>
                    <a:lnTo>
                      <a:pt x="4548" y="6323"/>
                    </a:lnTo>
                    <a:lnTo>
                      <a:pt x="4525" y="6287"/>
                    </a:lnTo>
                    <a:lnTo>
                      <a:pt x="667" y="131"/>
                    </a:lnTo>
                    <a:cubicBezTo>
                      <a:pt x="453" y="84"/>
                      <a:pt x="227" y="36"/>
                      <a:pt x="0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858;p57">
                <a:extLst>
                  <a:ext uri="{FF2B5EF4-FFF2-40B4-BE49-F238E27FC236}">
                    <a16:creationId xmlns:a16="http://schemas.microsoft.com/office/drawing/2014/main" id="{54120D3D-A2EE-E946-9CC6-259C05261E46}"/>
                  </a:ext>
                </a:extLst>
              </p:cNvPr>
              <p:cNvSpPr/>
              <p:nvPr/>
            </p:nvSpPr>
            <p:spPr>
              <a:xfrm>
                <a:off x="3985000" y="2002900"/>
                <a:ext cx="800725" cy="830925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33237" extrusionOk="0">
                    <a:moveTo>
                      <a:pt x="6622" y="1"/>
                    </a:moveTo>
                    <a:cubicBezTo>
                      <a:pt x="6043" y="1"/>
                      <a:pt x="5461" y="197"/>
                      <a:pt x="4882" y="650"/>
                    </a:cubicBezTo>
                    <a:cubicBezTo>
                      <a:pt x="4811" y="709"/>
                      <a:pt x="4740" y="769"/>
                      <a:pt x="4668" y="828"/>
                    </a:cubicBezTo>
                    <a:cubicBezTo>
                      <a:pt x="4597" y="876"/>
                      <a:pt x="4513" y="935"/>
                      <a:pt x="4442" y="995"/>
                    </a:cubicBezTo>
                    <a:cubicBezTo>
                      <a:pt x="1" y="4531"/>
                      <a:pt x="10407" y="11877"/>
                      <a:pt x="9800" y="13020"/>
                    </a:cubicBezTo>
                    <a:cubicBezTo>
                      <a:pt x="9663" y="13275"/>
                      <a:pt x="9404" y="13357"/>
                      <a:pt x="9066" y="13357"/>
                    </a:cubicBezTo>
                    <a:cubicBezTo>
                      <a:pt x="8469" y="13357"/>
                      <a:pt x="7626" y="13103"/>
                      <a:pt x="6778" y="13103"/>
                    </a:cubicBezTo>
                    <a:cubicBezTo>
                      <a:pt x="5933" y="13103"/>
                      <a:pt x="5082" y="13356"/>
                      <a:pt x="4466" y="14366"/>
                    </a:cubicBezTo>
                    <a:cubicBezTo>
                      <a:pt x="4418" y="14449"/>
                      <a:pt x="4370" y="14520"/>
                      <a:pt x="4335" y="14604"/>
                    </a:cubicBezTo>
                    <a:cubicBezTo>
                      <a:pt x="4287" y="14687"/>
                      <a:pt x="4251" y="14770"/>
                      <a:pt x="4216" y="14854"/>
                    </a:cubicBezTo>
                    <a:cubicBezTo>
                      <a:pt x="3311" y="17259"/>
                      <a:pt x="6490" y="19402"/>
                      <a:pt x="9597" y="20438"/>
                    </a:cubicBezTo>
                    <a:cubicBezTo>
                      <a:pt x="12907" y="21545"/>
                      <a:pt x="16515" y="23950"/>
                      <a:pt x="15920" y="24522"/>
                    </a:cubicBezTo>
                    <a:cubicBezTo>
                      <a:pt x="15467" y="24938"/>
                      <a:pt x="12883" y="24795"/>
                      <a:pt x="12348" y="26153"/>
                    </a:cubicBezTo>
                    <a:cubicBezTo>
                      <a:pt x="12288" y="26308"/>
                      <a:pt x="12252" y="26498"/>
                      <a:pt x="12252" y="26700"/>
                    </a:cubicBezTo>
                    <a:cubicBezTo>
                      <a:pt x="12252" y="27093"/>
                      <a:pt x="12395" y="27593"/>
                      <a:pt x="12705" y="28201"/>
                    </a:cubicBezTo>
                    <a:cubicBezTo>
                      <a:pt x="13753" y="30189"/>
                      <a:pt x="16729" y="31511"/>
                      <a:pt x="19182" y="32308"/>
                    </a:cubicBezTo>
                    <a:cubicBezTo>
                      <a:pt x="19634" y="32451"/>
                      <a:pt x="20075" y="32582"/>
                      <a:pt x="20480" y="32689"/>
                    </a:cubicBezTo>
                    <a:cubicBezTo>
                      <a:pt x="21777" y="33046"/>
                      <a:pt x="22718" y="33213"/>
                      <a:pt x="22789" y="33237"/>
                    </a:cubicBezTo>
                    <a:cubicBezTo>
                      <a:pt x="22789" y="33237"/>
                      <a:pt x="22789" y="33225"/>
                      <a:pt x="22789" y="33225"/>
                    </a:cubicBezTo>
                    <a:lnTo>
                      <a:pt x="31981" y="25986"/>
                    </a:lnTo>
                    <a:cubicBezTo>
                      <a:pt x="31981" y="25986"/>
                      <a:pt x="31981" y="25986"/>
                      <a:pt x="31981" y="25974"/>
                    </a:cubicBezTo>
                    <a:cubicBezTo>
                      <a:pt x="31981" y="25903"/>
                      <a:pt x="32029" y="24950"/>
                      <a:pt x="31993" y="23605"/>
                    </a:cubicBezTo>
                    <a:cubicBezTo>
                      <a:pt x="31969" y="23188"/>
                      <a:pt x="31957" y="22736"/>
                      <a:pt x="31910" y="22248"/>
                    </a:cubicBezTo>
                    <a:cubicBezTo>
                      <a:pt x="31719" y="19688"/>
                      <a:pt x="31112" y="16473"/>
                      <a:pt x="29421" y="15009"/>
                    </a:cubicBezTo>
                    <a:cubicBezTo>
                      <a:pt x="28909" y="14556"/>
                      <a:pt x="28457" y="14306"/>
                      <a:pt x="28076" y="14211"/>
                    </a:cubicBezTo>
                    <a:cubicBezTo>
                      <a:pt x="27957" y="14183"/>
                      <a:pt x="27843" y="14171"/>
                      <a:pt x="27735" y="14171"/>
                    </a:cubicBezTo>
                    <a:cubicBezTo>
                      <a:pt x="27658" y="14171"/>
                      <a:pt x="27585" y="14177"/>
                      <a:pt x="27516" y="14187"/>
                    </a:cubicBezTo>
                    <a:cubicBezTo>
                      <a:pt x="26064" y="14389"/>
                      <a:pt x="25611" y="16937"/>
                      <a:pt x="25099" y="17271"/>
                    </a:cubicBezTo>
                    <a:cubicBezTo>
                      <a:pt x="25064" y="17294"/>
                      <a:pt x="25026" y="17305"/>
                      <a:pt x="24986" y="17305"/>
                    </a:cubicBezTo>
                    <a:cubicBezTo>
                      <a:pt x="24257" y="17305"/>
                      <a:pt x="22893" y="13472"/>
                      <a:pt x="22599" y="10175"/>
                    </a:cubicBezTo>
                    <a:cubicBezTo>
                      <a:pt x="22325" y="7050"/>
                      <a:pt x="21068" y="3630"/>
                      <a:pt x="18734" y="3630"/>
                    </a:cubicBezTo>
                    <a:cubicBezTo>
                      <a:pt x="18631" y="3630"/>
                      <a:pt x="18527" y="3636"/>
                      <a:pt x="18420" y="3650"/>
                    </a:cubicBezTo>
                    <a:cubicBezTo>
                      <a:pt x="18325" y="3662"/>
                      <a:pt x="18241" y="3674"/>
                      <a:pt x="18146" y="3698"/>
                    </a:cubicBezTo>
                    <a:cubicBezTo>
                      <a:pt x="18063" y="3721"/>
                      <a:pt x="17967" y="3745"/>
                      <a:pt x="17884" y="3769"/>
                    </a:cubicBezTo>
                    <a:cubicBezTo>
                      <a:pt x="14991" y="4710"/>
                      <a:pt x="16598" y="8317"/>
                      <a:pt x="15336" y="8651"/>
                    </a:cubicBezTo>
                    <a:cubicBezTo>
                      <a:pt x="15319" y="8655"/>
                      <a:pt x="15302" y="8657"/>
                      <a:pt x="15284" y="8657"/>
                    </a:cubicBezTo>
                    <a:cubicBezTo>
                      <a:pt x="14132" y="8657"/>
                      <a:pt x="10462" y="1"/>
                      <a:pt x="6622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859;p57">
                <a:extLst>
                  <a:ext uri="{FF2B5EF4-FFF2-40B4-BE49-F238E27FC236}">
                    <a16:creationId xmlns:a16="http://schemas.microsoft.com/office/drawing/2014/main" id="{9959EAC7-9236-7449-AA6B-218DED7AD403}"/>
                  </a:ext>
                </a:extLst>
              </p:cNvPr>
              <p:cNvSpPr/>
              <p:nvPr/>
            </p:nvSpPr>
            <p:spPr>
              <a:xfrm>
                <a:off x="4096025" y="2019125"/>
                <a:ext cx="578975" cy="728100"/>
              </a:xfrm>
              <a:custGeom>
                <a:avLst/>
                <a:gdLst/>
                <a:ahLst/>
                <a:cxnLst/>
                <a:rect l="l" t="t" r="r" b="b"/>
                <a:pathLst>
                  <a:path w="23159" h="29124" extrusionOk="0">
                    <a:moveTo>
                      <a:pt x="441" y="1"/>
                    </a:moveTo>
                    <a:cubicBezTo>
                      <a:pt x="370" y="60"/>
                      <a:pt x="299" y="120"/>
                      <a:pt x="227" y="179"/>
                    </a:cubicBezTo>
                    <a:cubicBezTo>
                      <a:pt x="156" y="227"/>
                      <a:pt x="72" y="286"/>
                      <a:pt x="1" y="346"/>
                    </a:cubicBezTo>
                    <a:lnTo>
                      <a:pt x="22730" y="29123"/>
                    </a:lnTo>
                    <a:lnTo>
                      <a:pt x="23159" y="2879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860;p57">
                <a:extLst>
                  <a:ext uri="{FF2B5EF4-FFF2-40B4-BE49-F238E27FC236}">
                    <a16:creationId xmlns:a16="http://schemas.microsoft.com/office/drawing/2014/main" id="{1864D8CF-6E05-6744-AC43-42C39BC90A97}"/>
                  </a:ext>
                </a:extLst>
              </p:cNvPr>
              <p:cNvSpPr/>
              <p:nvPr/>
            </p:nvSpPr>
            <p:spPr>
              <a:xfrm>
                <a:off x="4088300" y="2367975"/>
                <a:ext cx="342925" cy="7802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3121" extrusionOk="0">
                    <a:moveTo>
                      <a:pt x="203" y="1"/>
                    </a:moveTo>
                    <a:cubicBezTo>
                      <a:pt x="155" y="84"/>
                      <a:pt x="119" y="167"/>
                      <a:pt x="84" y="251"/>
                    </a:cubicBezTo>
                    <a:lnTo>
                      <a:pt x="0" y="525"/>
                    </a:lnTo>
                    <a:lnTo>
                      <a:pt x="13514" y="3108"/>
                    </a:lnTo>
                    <a:lnTo>
                      <a:pt x="13609" y="3120"/>
                    </a:lnTo>
                    <a:lnTo>
                      <a:pt x="13657" y="2858"/>
                    </a:lnTo>
                    <a:lnTo>
                      <a:pt x="13716" y="2584"/>
                    </a:lnTo>
                    <a:lnTo>
                      <a:pt x="13407" y="2525"/>
                    </a:lnTo>
                    <a:lnTo>
                      <a:pt x="12990" y="2441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861;p57">
                <a:extLst>
                  <a:ext uri="{FF2B5EF4-FFF2-40B4-BE49-F238E27FC236}">
                    <a16:creationId xmlns:a16="http://schemas.microsoft.com/office/drawing/2014/main" id="{EED20A6D-7A48-9D40-A576-C407BD134157}"/>
                  </a:ext>
                </a:extLst>
              </p:cNvPr>
              <p:cNvSpPr/>
              <p:nvPr/>
            </p:nvSpPr>
            <p:spPr>
              <a:xfrm>
                <a:off x="4291300" y="2656700"/>
                <a:ext cx="372700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3371" extrusionOk="0">
                    <a:moveTo>
                      <a:pt x="96" y="1"/>
                    </a:moveTo>
                    <a:cubicBezTo>
                      <a:pt x="36" y="156"/>
                      <a:pt x="0" y="346"/>
                      <a:pt x="0" y="548"/>
                    </a:cubicBezTo>
                    <a:lnTo>
                      <a:pt x="14705" y="3358"/>
                    </a:lnTo>
                    <a:lnTo>
                      <a:pt x="14800" y="3370"/>
                    </a:lnTo>
                    <a:lnTo>
                      <a:pt x="14859" y="3096"/>
                    </a:lnTo>
                    <a:lnTo>
                      <a:pt x="14907" y="2834"/>
                    </a:lnTo>
                    <a:lnTo>
                      <a:pt x="14597" y="2775"/>
                    </a:lnTo>
                    <a:lnTo>
                      <a:pt x="14181" y="2692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862;p57">
                <a:extLst>
                  <a:ext uri="{FF2B5EF4-FFF2-40B4-BE49-F238E27FC236}">
                    <a16:creationId xmlns:a16="http://schemas.microsoft.com/office/drawing/2014/main" id="{543422B2-E372-FB49-AA53-021E7EC86348}"/>
                  </a:ext>
                </a:extLst>
              </p:cNvPr>
              <p:cNvSpPr/>
              <p:nvPr/>
            </p:nvSpPr>
            <p:spPr>
              <a:xfrm>
                <a:off x="4422850" y="2093550"/>
                <a:ext cx="29500" cy="346200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3848" extrusionOk="0">
                    <a:moveTo>
                      <a:pt x="1180" y="0"/>
                    </a:moveTo>
                    <a:lnTo>
                      <a:pt x="906" y="24"/>
                    </a:lnTo>
                    <a:cubicBezTo>
                      <a:pt x="811" y="36"/>
                      <a:pt x="727" y="48"/>
                      <a:pt x="632" y="72"/>
                    </a:cubicBezTo>
                    <a:lnTo>
                      <a:pt x="37" y="13073"/>
                    </a:lnTo>
                    <a:lnTo>
                      <a:pt x="25" y="13502"/>
                    </a:lnTo>
                    <a:lnTo>
                      <a:pt x="1" y="13823"/>
                    </a:lnTo>
                    <a:lnTo>
                      <a:pt x="275" y="13835"/>
                    </a:lnTo>
                    <a:lnTo>
                      <a:pt x="561" y="13847"/>
                    </a:lnTo>
                    <a:lnTo>
                      <a:pt x="561" y="1374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863;p57">
                <a:extLst>
                  <a:ext uri="{FF2B5EF4-FFF2-40B4-BE49-F238E27FC236}">
                    <a16:creationId xmlns:a16="http://schemas.microsoft.com/office/drawing/2014/main" id="{744DEB72-8389-464F-971A-95681AAADB33}"/>
                  </a:ext>
                </a:extLst>
              </p:cNvPr>
              <p:cNvSpPr/>
              <p:nvPr/>
            </p:nvSpPr>
            <p:spPr>
              <a:xfrm>
                <a:off x="4655625" y="2357175"/>
                <a:ext cx="30975" cy="3772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5090" extrusionOk="0">
                    <a:moveTo>
                      <a:pt x="909" y="0"/>
                    </a:moveTo>
                    <a:cubicBezTo>
                      <a:pt x="833" y="0"/>
                      <a:pt x="760" y="6"/>
                      <a:pt x="691" y="16"/>
                    </a:cubicBezTo>
                    <a:lnTo>
                      <a:pt x="36" y="14327"/>
                    </a:lnTo>
                    <a:lnTo>
                      <a:pt x="24" y="14756"/>
                    </a:lnTo>
                    <a:lnTo>
                      <a:pt x="1" y="15065"/>
                    </a:lnTo>
                    <a:lnTo>
                      <a:pt x="286" y="15077"/>
                    </a:lnTo>
                    <a:lnTo>
                      <a:pt x="560" y="15089"/>
                    </a:lnTo>
                    <a:lnTo>
                      <a:pt x="560" y="14994"/>
                    </a:lnTo>
                    <a:lnTo>
                      <a:pt x="1239" y="40"/>
                    </a:lnTo>
                    <a:cubicBezTo>
                      <a:pt x="1127" y="12"/>
                      <a:pt x="1016" y="0"/>
                      <a:pt x="90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864;p57">
                <a:extLst>
                  <a:ext uri="{FF2B5EF4-FFF2-40B4-BE49-F238E27FC236}">
                    <a16:creationId xmlns:a16="http://schemas.microsoft.com/office/drawing/2014/main" id="{BBA7ADDA-55BF-2E41-A8B9-735A96672B44}"/>
                  </a:ext>
                </a:extLst>
              </p:cNvPr>
              <p:cNvSpPr/>
              <p:nvPr/>
            </p:nvSpPr>
            <p:spPr>
              <a:xfrm>
                <a:off x="5613475" y="3405150"/>
                <a:ext cx="9710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38840" h="25654" extrusionOk="0">
                    <a:moveTo>
                      <a:pt x="21746" y="0"/>
                    </a:moveTo>
                    <a:cubicBezTo>
                      <a:pt x="19890" y="0"/>
                      <a:pt x="17731" y="1954"/>
                      <a:pt x="16241" y="4067"/>
                    </a:cubicBezTo>
                    <a:cubicBezTo>
                      <a:pt x="14422" y="6626"/>
                      <a:pt x="11551" y="9119"/>
                      <a:pt x="10673" y="9119"/>
                    </a:cubicBezTo>
                    <a:cubicBezTo>
                      <a:pt x="10563" y="9119"/>
                      <a:pt x="10484" y="9080"/>
                      <a:pt x="10443" y="8996"/>
                    </a:cubicBezTo>
                    <a:cubicBezTo>
                      <a:pt x="10157" y="8437"/>
                      <a:pt x="11062" y="5984"/>
                      <a:pt x="9895" y="5067"/>
                    </a:cubicBezTo>
                    <a:cubicBezTo>
                      <a:pt x="9764" y="4960"/>
                      <a:pt x="9597" y="4877"/>
                      <a:pt x="9395" y="4817"/>
                    </a:cubicBezTo>
                    <a:cubicBezTo>
                      <a:pt x="9200" y="4756"/>
                      <a:pt x="8968" y="4723"/>
                      <a:pt x="8696" y="4723"/>
                    </a:cubicBezTo>
                    <a:cubicBezTo>
                      <a:pt x="8437" y="4723"/>
                      <a:pt x="8143" y="4753"/>
                      <a:pt x="7811" y="4817"/>
                    </a:cubicBezTo>
                    <a:cubicBezTo>
                      <a:pt x="5585" y="5246"/>
                      <a:pt x="3430" y="7734"/>
                      <a:pt x="1954" y="9877"/>
                    </a:cubicBezTo>
                    <a:cubicBezTo>
                      <a:pt x="1680" y="10282"/>
                      <a:pt x="1418" y="10663"/>
                      <a:pt x="1192" y="11020"/>
                    </a:cubicBezTo>
                    <a:cubicBezTo>
                      <a:pt x="477" y="12175"/>
                      <a:pt x="37" y="13032"/>
                      <a:pt x="1" y="13104"/>
                    </a:cubicBezTo>
                    <a:lnTo>
                      <a:pt x="4335" y="24105"/>
                    </a:lnTo>
                    <a:cubicBezTo>
                      <a:pt x="4406" y="24141"/>
                      <a:pt x="5323" y="24462"/>
                      <a:pt x="6633" y="24819"/>
                    </a:cubicBezTo>
                    <a:cubicBezTo>
                      <a:pt x="7038" y="24927"/>
                      <a:pt x="7490" y="25034"/>
                      <a:pt x="7954" y="25141"/>
                    </a:cubicBezTo>
                    <a:cubicBezTo>
                      <a:pt x="9245" y="25425"/>
                      <a:pt x="10726" y="25653"/>
                      <a:pt x="12121" y="25653"/>
                    </a:cubicBezTo>
                    <a:cubicBezTo>
                      <a:pt x="13478" y="25653"/>
                      <a:pt x="14754" y="25436"/>
                      <a:pt x="15693" y="24843"/>
                    </a:cubicBezTo>
                    <a:cubicBezTo>
                      <a:pt x="16289" y="24474"/>
                      <a:pt x="16658" y="24117"/>
                      <a:pt x="16860" y="23760"/>
                    </a:cubicBezTo>
                    <a:cubicBezTo>
                      <a:pt x="16967" y="23581"/>
                      <a:pt x="17027" y="23415"/>
                      <a:pt x="17051" y="23236"/>
                    </a:cubicBezTo>
                    <a:cubicBezTo>
                      <a:pt x="17277" y="21771"/>
                      <a:pt x="14943" y="20593"/>
                      <a:pt x="14765" y="19997"/>
                    </a:cubicBezTo>
                    <a:cubicBezTo>
                      <a:pt x="14630" y="19521"/>
                      <a:pt x="16136" y="19235"/>
                      <a:pt x="18109" y="19235"/>
                    </a:cubicBezTo>
                    <a:cubicBezTo>
                      <a:pt x="19438" y="19235"/>
                      <a:pt x="20979" y="19365"/>
                      <a:pt x="22373" y="19652"/>
                    </a:cubicBezTo>
                    <a:cubicBezTo>
                      <a:pt x="23334" y="19850"/>
                      <a:pt x="24350" y="19967"/>
                      <a:pt x="25316" y="19967"/>
                    </a:cubicBezTo>
                    <a:cubicBezTo>
                      <a:pt x="27605" y="19967"/>
                      <a:pt x="29608" y="19309"/>
                      <a:pt x="29909" y="17509"/>
                    </a:cubicBezTo>
                    <a:cubicBezTo>
                      <a:pt x="29921" y="17426"/>
                      <a:pt x="29933" y="17330"/>
                      <a:pt x="29933" y="17235"/>
                    </a:cubicBezTo>
                    <a:cubicBezTo>
                      <a:pt x="29945" y="17140"/>
                      <a:pt x="29945" y="17057"/>
                      <a:pt x="29945" y="16949"/>
                    </a:cubicBezTo>
                    <a:cubicBezTo>
                      <a:pt x="29874" y="13890"/>
                      <a:pt x="25921" y="14390"/>
                      <a:pt x="25969" y="13068"/>
                    </a:cubicBezTo>
                    <a:cubicBezTo>
                      <a:pt x="26016" y="11758"/>
                      <a:pt x="38839" y="10639"/>
                      <a:pt x="36756" y="5281"/>
                    </a:cubicBezTo>
                    <a:cubicBezTo>
                      <a:pt x="36732" y="5198"/>
                      <a:pt x="36696" y="5115"/>
                      <a:pt x="36648" y="5031"/>
                    </a:cubicBezTo>
                    <a:cubicBezTo>
                      <a:pt x="36625" y="4936"/>
                      <a:pt x="36589" y="4853"/>
                      <a:pt x="36553" y="4769"/>
                    </a:cubicBezTo>
                    <a:cubicBezTo>
                      <a:pt x="36011" y="3405"/>
                      <a:pt x="34943" y="2908"/>
                      <a:pt x="33639" y="2908"/>
                    </a:cubicBezTo>
                    <a:cubicBezTo>
                      <a:pt x="30127" y="2908"/>
                      <a:pt x="24901" y="6511"/>
                      <a:pt x="23598" y="6511"/>
                    </a:cubicBezTo>
                    <a:cubicBezTo>
                      <a:pt x="23492" y="6511"/>
                      <a:pt x="23412" y="6487"/>
                      <a:pt x="23361" y="6436"/>
                    </a:cubicBezTo>
                    <a:cubicBezTo>
                      <a:pt x="22420" y="5496"/>
                      <a:pt x="25659" y="3162"/>
                      <a:pt x="23611" y="876"/>
                    </a:cubicBezTo>
                    <a:cubicBezTo>
                      <a:pt x="23552" y="805"/>
                      <a:pt x="23480" y="745"/>
                      <a:pt x="23421" y="674"/>
                    </a:cubicBezTo>
                    <a:cubicBezTo>
                      <a:pt x="23349" y="614"/>
                      <a:pt x="23278" y="555"/>
                      <a:pt x="23206" y="495"/>
                    </a:cubicBezTo>
                    <a:cubicBezTo>
                      <a:pt x="22757" y="152"/>
                      <a:pt x="22263" y="0"/>
                      <a:pt x="21746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865;p57">
                <a:extLst>
                  <a:ext uri="{FF2B5EF4-FFF2-40B4-BE49-F238E27FC236}">
                    <a16:creationId xmlns:a16="http://schemas.microsoft.com/office/drawing/2014/main" id="{A19335AE-7EB0-CC40-B708-C3CA1BCA856D}"/>
                  </a:ext>
                </a:extLst>
              </p:cNvPr>
              <p:cNvSpPr/>
              <p:nvPr/>
            </p:nvSpPr>
            <p:spPr>
              <a:xfrm>
                <a:off x="5664975" y="3524375"/>
                <a:ext cx="8674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34696" h="14098" extrusionOk="0">
                    <a:moveTo>
                      <a:pt x="34493" y="0"/>
                    </a:moveTo>
                    <a:lnTo>
                      <a:pt x="1" y="13573"/>
                    </a:lnTo>
                    <a:lnTo>
                      <a:pt x="203" y="14097"/>
                    </a:lnTo>
                    <a:lnTo>
                      <a:pt x="34696" y="512"/>
                    </a:lnTo>
                    <a:cubicBezTo>
                      <a:pt x="34672" y="429"/>
                      <a:pt x="34636" y="346"/>
                      <a:pt x="34588" y="262"/>
                    </a:cubicBezTo>
                    <a:cubicBezTo>
                      <a:pt x="34565" y="167"/>
                      <a:pt x="34529" y="84"/>
                      <a:pt x="34493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866;p57">
                <a:extLst>
                  <a:ext uri="{FF2B5EF4-FFF2-40B4-BE49-F238E27FC236}">
                    <a16:creationId xmlns:a16="http://schemas.microsoft.com/office/drawing/2014/main" id="{86B5FABF-D98E-334A-8CC4-7150A711F588}"/>
                  </a:ext>
                </a:extLst>
              </p:cNvPr>
              <p:cNvSpPr/>
              <p:nvPr/>
            </p:nvSpPr>
            <p:spPr>
              <a:xfrm>
                <a:off x="6025450" y="3413350"/>
                <a:ext cx="173550" cy="317025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681" extrusionOk="0">
                    <a:moveTo>
                      <a:pt x="6489" y="0"/>
                    </a:moveTo>
                    <a:lnTo>
                      <a:pt x="48" y="12323"/>
                    </a:lnTo>
                    <a:lnTo>
                      <a:pt x="0" y="12419"/>
                    </a:lnTo>
                    <a:lnTo>
                      <a:pt x="250" y="12550"/>
                    </a:lnTo>
                    <a:lnTo>
                      <a:pt x="488" y="12681"/>
                    </a:lnTo>
                    <a:lnTo>
                      <a:pt x="643" y="12395"/>
                    </a:lnTo>
                    <a:lnTo>
                      <a:pt x="846" y="12014"/>
                    </a:lnTo>
                    <a:lnTo>
                      <a:pt x="6942" y="346"/>
                    </a:lnTo>
                    <a:cubicBezTo>
                      <a:pt x="6870" y="286"/>
                      <a:pt x="6799" y="227"/>
                      <a:pt x="6727" y="167"/>
                    </a:cubicBez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867;p57">
                <a:extLst>
                  <a:ext uri="{FF2B5EF4-FFF2-40B4-BE49-F238E27FC236}">
                    <a16:creationId xmlns:a16="http://schemas.microsoft.com/office/drawing/2014/main" id="{9B912AB8-963F-1C47-8584-3F12CDF41DE2}"/>
                  </a:ext>
                </a:extLst>
              </p:cNvPr>
              <p:cNvSpPr/>
              <p:nvPr/>
            </p:nvSpPr>
            <p:spPr>
              <a:xfrm>
                <a:off x="5672125" y="3525575"/>
                <a:ext cx="188750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13752" extrusionOk="0">
                    <a:moveTo>
                      <a:pt x="7049" y="0"/>
                    </a:moveTo>
                    <a:lnTo>
                      <a:pt x="48" y="13406"/>
                    </a:lnTo>
                    <a:lnTo>
                      <a:pt x="1" y="13490"/>
                    </a:lnTo>
                    <a:lnTo>
                      <a:pt x="239" y="13621"/>
                    </a:lnTo>
                    <a:lnTo>
                      <a:pt x="489" y="13752"/>
                    </a:lnTo>
                    <a:lnTo>
                      <a:pt x="643" y="13466"/>
                    </a:lnTo>
                    <a:lnTo>
                      <a:pt x="834" y="13085"/>
                    </a:lnTo>
                    <a:lnTo>
                      <a:pt x="7549" y="250"/>
                    </a:lnTo>
                    <a:cubicBezTo>
                      <a:pt x="7418" y="143"/>
                      <a:pt x="7251" y="60"/>
                      <a:pt x="704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868;p57">
                <a:extLst>
                  <a:ext uri="{FF2B5EF4-FFF2-40B4-BE49-F238E27FC236}">
                    <a16:creationId xmlns:a16="http://schemas.microsoft.com/office/drawing/2014/main" id="{07EC77E9-72DC-5D42-B849-BEA2A1B12B73}"/>
                  </a:ext>
                </a:extLst>
              </p:cNvPr>
              <p:cNvSpPr/>
              <p:nvPr/>
            </p:nvSpPr>
            <p:spPr>
              <a:xfrm>
                <a:off x="6029325" y="3720525"/>
                <a:ext cx="332500" cy="129500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5180" extrusionOk="0">
                    <a:moveTo>
                      <a:pt x="179" y="1"/>
                    </a:moveTo>
                    <a:lnTo>
                      <a:pt x="95" y="263"/>
                    </a:lnTo>
                    <a:lnTo>
                      <a:pt x="0" y="524"/>
                    </a:lnTo>
                    <a:lnTo>
                      <a:pt x="95" y="560"/>
                    </a:lnTo>
                    <a:lnTo>
                      <a:pt x="13204" y="5180"/>
                    </a:lnTo>
                    <a:lnTo>
                      <a:pt x="13275" y="4894"/>
                    </a:lnTo>
                    <a:cubicBezTo>
                      <a:pt x="13287" y="4811"/>
                      <a:pt x="13299" y="4715"/>
                      <a:pt x="13299" y="4620"/>
                    </a:cubicBezTo>
                    <a:lnTo>
                      <a:pt x="893" y="239"/>
                    </a:lnTo>
                    <a:lnTo>
                      <a:pt x="488" y="108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869;p57">
                <a:extLst>
                  <a:ext uri="{FF2B5EF4-FFF2-40B4-BE49-F238E27FC236}">
                    <a16:creationId xmlns:a16="http://schemas.microsoft.com/office/drawing/2014/main" id="{8739AF84-73FE-4C4F-AF41-9A587BA3FFEF}"/>
                  </a:ext>
                </a:extLst>
              </p:cNvPr>
              <p:cNvSpPr/>
              <p:nvPr/>
            </p:nvSpPr>
            <p:spPr>
              <a:xfrm>
                <a:off x="5676000" y="3859525"/>
                <a:ext cx="3637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14550" h="5585" extrusionOk="0">
                    <a:moveTo>
                      <a:pt x="179" y="1"/>
                    </a:moveTo>
                    <a:lnTo>
                      <a:pt x="84" y="263"/>
                    </a:lnTo>
                    <a:lnTo>
                      <a:pt x="0" y="525"/>
                    </a:lnTo>
                    <a:lnTo>
                      <a:pt x="96" y="560"/>
                    </a:lnTo>
                    <a:lnTo>
                      <a:pt x="14359" y="5585"/>
                    </a:lnTo>
                    <a:cubicBezTo>
                      <a:pt x="14466" y="5406"/>
                      <a:pt x="14526" y="5240"/>
                      <a:pt x="14550" y="5061"/>
                    </a:cubicBezTo>
                    <a:lnTo>
                      <a:pt x="893" y="251"/>
                    </a:lnTo>
                    <a:lnTo>
                      <a:pt x="488" y="108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870;p57">
                <a:extLst>
                  <a:ext uri="{FF2B5EF4-FFF2-40B4-BE49-F238E27FC236}">
                    <a16:creationId xmlns:a16="http://schemas.microsoft.com/office/drawing/2014/main" id="{A2E8FC3B-4AE6-F84A-9D51-53983A82E4FF}"/>
                  </a:ext>
                </a:extLst>
              </p:cNvPr>
              <p:cNvSpPr/>
              <p:nvPr/>
            </p:nvSpPr>
            <p:spPr>
              <a:xfrm>
                <a:off x="3903450" y="3473175"/>
                <a:ext cx="990625" cy="557925"/>
              </a:xfrm>
              <a:custGeom>
                <a:avLst/>
                <a:gdLst/>
                <a:ahLst/>
                <a:cxnLst/>
                <a:rect l="l" t="t" r="r" b="b"/>
                <a:pathLst>
                  <a:path w="39625" h="22317" extrusionOk="0">
                    <a:moveTo>
                      <a:pt x="17931" y="1"/>
                    </a:moveTo>
                    <a:cubicBezTo>
                      <a:pt x="17681" y="1"/>
                      <a:pt x="17419" y="1"/>
                      <a:pt x="17157" y="12"/>
                    </a:cubicBezTo>
                    <a:cubicBezTo>
                      <a:pt x="12538" y="96"/>
                      <a:pt x="6966" y="917"/>
                      <a:pt x="239" y="2787"/>
                    </a:cubicBezTo>
                    <a:cubicBezTo>
                      <a:pt x="167" y="2810"/>
                      <a:pt x="84" y="2834"/>
                      <a:pt x="1" y="2858"/>
                    </a:cubicBezTo>
                    <a:cubicBezTo>
                      <a:pt x="1" y="2858"/>
                      <a:pt x="120" y="3108"/>
                      <a:pt x="346" y="3549"/>
                    </a:cubicBezTo>
                    <a:cubicBezTo>
                      <a:pt x="1179" y="5204"/>
                      <a:pt x="3596" y="9573"/>
                      <a:pt x="7704" y="13847"/>
                    </a:cubicBezTo>
                    <a:cubicBezTo>
                      <a:pt x="7859" y="14026"/>
                      <a:pt x="8025" y="14193"/>
                      <a:pt x="8204" y="14359"/>
                    </a:cubicBezTo>
                    <a:cubicBezTo>
                      <a:pt x="10395" y="16574"/>
                      <a:pt x="13050" y="18729"/>
                      <a:pt x="16169" y="20432"/>
                    </a:cubicBezTo>
                    <a:cubicBezTo>
                      <a:pt x="16229" y="20467"/>
                      <a:pt x="16300" y="20515"/>
                      <a:pt x="16372" y="20551"/>
                    </a:cubicBezTo>
                    <a:cubicBezTo>
                      <a:pt x="16526" y="20634"/>
                      <a:pt x="16681" y="20705"/>
                      <a:pt x="16836" y="20789"/>
                    </a:cubicBezTo>
                    <a:cubicBezTo>
                      <a:pt x="19045" y="21880"/>
                      <a:pt x="21282" y="22317"/>
                      <a:pt x="23448" y="22317"/>
                    </a:cubicBezTo>
                    <a:cubicBezTo>
                      <a:pt x="31302" y="22317"/>
                      <a:pt x="38221" y="16581"/>
                      <a:pt x="39434" y="15526"/>
                    </a:cubicBezTo>
                    <a:cubicBezTo>
                      <a:pt x="39553" y="15419"/>
                      <a:pt x="39625" y="15360"/>
                      <a:pt x="39625" y="15360"/>
                    </a:cubicBezTo>
                    <a:cubicBezTo>
                      <a:pt x="39625" y="15360"/>
                      <a:pt x="39613" y="15157"/>
                      <a:pt x="39565" y="14812"/>
                    </a:cubicBezTo>
                    <a:cubicBezTo>
                      <a:pt x="39303" y="12931"/>
                      <a:pt x="37922" y="6585"/>
                      <a:pt x="30993" y="2834"/>
                    </a:cubicBezTo>
                    <a:cubicBezTo>
                      <a:pt x="30707" y="2679"/>
                      <a:pt x="30421" y="2537"/>
                      <a:pt x="30123" y="2394"/>
                    </a:cubicBezTo>
                    <a:cubicBezTo>
                      <a:pt x="27111" y="953"/>
                      <a:pt x="23146" y="1"/>
                      <a:pt x="17931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871;p57">
                <a:extLst>
                  <a:ext uri="{FF2B5EF4-FFF2-40B4-BE49-F238E27FC236}">
                    <a16:creationId xmlns:a16="http://schemas.microsoft.com/office/drawing/2014/main" id="{8F512FE2-7151-E94B-BF93-429147924E77}"/>
                  </a:ext>
                </a:extLst>
              </p:cNvPr>
              <p:cNvSpPr/>
              <p:nvPr/>
            </p:nvSpPr>
            <p:spPr>
              <a:xfrm>
                <a:off x="3903450" y="3542825"/>
                <a:ext cx="990625" cy="318525"/>
              </a:xfrm>
              <a:custGeom>
                <a:avLst/>
                <a:gdLst/>
                <a:ahLst/>
                <a:cxnLst/>
                <a:rect l="l" t="t" r="r" b="b"/>
                <a:pathLst>
                  <a:path w="39625" h="12741" extrusionOk="0">
                    <a:moveTo>
                      <a:pt x="239" y="1"/>
                    </a:moveTo>
                    <a:cubicBezTo>
                      <a:pt x="167" y="24"/>
                      <a:pt x="84" y="48"/>
                      <a:pt x="1" y="72"/>
                    </a:cubicBezTo>
                    <a:cubicBezTo>
                      <a:pt x="1" y="72"/>
                      <a:pt x="120" y="322"/>
                      <a:pt x="346" y="763"/>
                    </a:cubicBezTo>
                    <a:cubicBezTo>
                      <a:pt x="3930" y="1751"/>
                      <a:pt x="9752" y="3358"/>
                      <a:pt x="16026" y="5192"/>
                    </a:cubicBezTo>
                    <a:cubicBezTo>
                      <a:pt x="16324" y="5275"/>
                      <a:pt x="16610" y="5370"/>
                      <a:pt x="16896" y="5454"/>
                    </a:cubicBezTo>
                    <a:cubicBezTo>
                      <a:pt x="20158" y="6406"/>
                      <a:pt x="23515" y="7418"/>
                      <a:pt x="26730" y="8418"/>
                    </a:cubicBezTo>
                    <a:cubicBezTo>
                      <a:pt x="26992" y="8502"/>
                      <a:pt x="27254" y="8585"/>
                      <a:pt x="27516" y="8668"/>
                    </a:cubicBezTo>
                    <a:cubicBezTo>
                      <a:pt x="32064" y="10097"/>
                      <a:pt x="36279" y="11514"/>
                      <a:pt x="39434" y="12740"/>
                    </a:cubicBezTo>
                    <a:cubicBezTo>
                      <a:pt x="39553" y="12633"/>
                      <a:pt x="39625" y="12574"/>
                      <a:pt x="39625" y="12574"/>
                    </a:cubicBezTo>
                    <a:cubicBezTo>
                      <a:pt x="39625" y="12574"/>
                      <a:pt x="39613" y="12371"/>
                      <a:pt x="39565" y="12026"/>
                    </a:cubicBezTo>
                    <a:cubicBezTo>
                      <a:pt x="37886" y="11383"/>
                      <a:pt x="35910" y="10680"/>
                      <a:pt x="33767" y="9954"/>
                    </a:cubicBezTo>
                    <a:cubicBezTo>
                      <a:pt x="33493" y="9859"/>
                      <a:pt x="33231" y="9776"/>
                      <a:pt x="32957" y="9680"/>
                    </a:cubicBezTo>
                    <a:cubicBezTo>
                      <a:pt x="29528" y="8537"/>
                      <a:pt x="25682" y="7335"/>
                      <a:pt x="21813" y="6168"/>
                    </a:cubicBezTo>
                    <a:cubicBezTo>
                      <a:pt x="21515" y="6085"/>
                      <a:pt x="21218" y="5989"/>
                      <a:pt x="20920" y="5906"/>
                    </a:cubicBezTo>
                    <a:cubicBezTo>
                      <a:pt x="12776" y="3465"/>
                      <a:pt x="4656" y="1203"/>
                      <a:pt x="239" y="1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872;p57">
                <a:extLst>
                  <a:ext uri="{FF2B5EF4-FFF2-40B4-BE49-F238E27FC236}">
                    <a16:creationId xmlns:a16="http://schemas.microsoft.com/office/drawing/2014/main" id="{AB6F54BB-D252-B44B-932A-323FB35B0A59}"/>
                  </a:ext>
                </a:extLst>
              </p:cNvPr>
              <p:cNvSpPr/>
              <p:nvPr/>
            </p:nvSpPr>
            <p:spPr>
              <a:xfrm>
                <a:off x="4096025" y="3662175"/>
                <a:ext cx="233400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6800" extrusionOk="0">
                    <a:moveTo>
                      <a:pt x="8931" y="1"/>
                    </a:moveTo>
                    <a:lnTo>
                      <a:pt x="8323" y="418"/>
                    </a:lnTo>
                    <a:lnTo>
                      <a:pt x="1" y="6287"/>
                    </a:lnTo>
                    <a:cubicBezTo>
                      <a:pt x="156" y="6466"/>
                      <a:pt x="322" y="6633"/>
                      <a:pt x="501" y="6799"/>
                    </a:cubicBezTo>
                    <a:lnTo>
                      <a:pt x="9193" y="680"/>
                    </a:lnTo>
                    <a:lnTo>
                      <a:pt x="9335" y="572"/>
                    </a:lnTo>
                    <a:lnTo>
                      <a:pt x="8931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873;p57">
                <a:extLst>
                  <a:ext uri="{FF2B5EF4-FFF2-40B4-BE49-F238E27FC236}">
                    <a16:creationId xmlns:a16="http://schemas.microsoft.com/office/drawing/2014/main" id="{365F872C-7ACD-054A-98BC-240434325ADA}"/>
                  </a:ext>
                </a:extLst>
              </p:cNvPr>
              <p:cNvSpPr/>
              <p:nvPr/>
            </p:nvSpPr>
            <p:spPr>
              <a:xfrm>
                <a:off x="4332375" y="3473175"/>
                <a:ext cx="117900" cy="234575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9383" extrusionOk="0">
                    <a:moveTo>
                      <a:pt x="774" y="1"/>
                    </a:moveTo>
                    <a:cubicBezTo>
                      <a:pt x="512" y="1"/>
                      <a:pt x="262" y="1"/>
                      <a:pt x="0" y="12"/>
                    </a:cubicBezTo>
                    <a:lnTo>
                      <a:pt x="3763" y="8692"/>
                    </a:lnTo>
                    <a:lnTo>
                      <a:pt x="4072" y="9383"/>
                    </a:lnTo>
                    <a:lnTo>
                      <a:pt x="4715" y="9109"/>
                    </a:lnTo>
                    <a:lnTo>
                      <a:pt x="4656" y="8954"/>
                    </a:lnTo>
                    <a:lnTo>
                      <a:pt x="774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874;p57">
                <a:extLst>
                  <a:ext uri="{FF2B5EF4-FFF2-40B4-BE49-F238E27FC236}">
                    <a16:creationId xmlns:a16="http://schemas.microsoft.com/office/drawing/2014/main" id="{E9BE95A1-0C79-4D46-AAF8-388FC997A13E}"/>
                  </a:ext>
                </a:extLst>
              </p:cNvPr>
              <p:cNvSpPr/>
              <p:nvPr/>
            </p:nvSpPr>
            <p:spPr>
              <a:xfrm>
                <a:off x="4307675" y="3742850"/>
                <a:ext cx="287550" cy="250050"/>
              </a:xfrm>
              <a:custGeom>
                <a:avLst/>
                <a:gdLst/>
                <a:ahLst/>
                <a:cxnLst/>
                <a:rect l="l" t="t" r="r" b="b"/>
                <a:pathLst>
                  <a:path w="11502" h="10002" extrusionOk="0">
                    <a:moveTo>
                      <a:pt x="11037" y="1"/>
                    </a:moveTo>
                    <a:lnTo>
                      <a:pt x="10561" y="417"/>
                    </a:lnTo>
                    <a:lnTo>
                      <a:pt x="0" y="9645"/>
                    </a:lnTo>
                    <a:cubicBezTo>
                      <a:pt x="60" y="9680"/>
                      <a:pt x="131" y="9728"/>
                      <a:pt x="203" y="9764"/>
                    </a:cubicBezTo>
                    <a:cubicBezTo>
                      <a:pt x="357" y="9847"/>
                      <a:pt x="512" y="9918"/>
                      <a:pt x="667" y="10002"/>
                    </a:cubicBezTo>
                    <a:lnTo>
                      <a:pt x="11347" y="667"/>
                    </a:lnTo>
                    <a:lnTo>
                      <a:pt x="11502" y="536"/>
                    </a:lnTo>
                    <a:lnTo>
                      <a:pt x="11037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875;p57">
                <a:extLst>
                  <a:ext uri="{FF2B5EF4-FFF2-40B4-BE49-F238E27FC236}">
                    <a16:creationId xmlns:a16="http://schemas.microsoft.com/office/drawing/2014/main" id="{F072A5F4-6B1E-544E-9758-660DCAB85E1F}"/>
                  </a:ext>
                </a:extLst>
              </p:cNvPr>
              <p:cNvSpPr/>
              <p:nvPr/>
            </p:nvSpPr>
            <p:spPr>
              <a:xfrm>
                <a:off x="4656525" y="3533000"/>
                <a:ext cx="91400" cy="26525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10610" extrusionOk="0">
                    <a:moveTo>
                      <a:pt x="0" y="1"/>
                    </a:moveTo>
                    <a:lnTo>
                      <a:pt x="2834" y="10073"/>
                    </a:lnTo>
                    <a:lnTo>
                      <a:pt x="2977" y="10609"/>
                    </a:lnTo>
                    <a:lnTo>
                      <a:pt x="3656" y="10419"/>
                    </a:lnTo>
                    <a:lnTo>
                      <a:pt x="3644" y="10347"/>
                    </a:lnTo>
                    <a:lnTo>
                      <a:pt x="870" y="441"/>
                    </a:lnTo>
                    <a:cubicBezTo>
                      <a:pt x="584" y="286"/>
                      <a:pt x="298" y="144"/>
                      <a:pt x="0" y="1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876;p57">
                <a:extLst>
                  <a:ext uri="{FF2B5EF4-FFF2-40B4-BE49-F238E27FC236}">
                    <a16:creationId xmlns:a16="http://schemas.microsoft.com/office/drawing/2014/main" id="{00F88CE7-26EC-0047-B3F8-6914E44A2305}"/>
                  </a:ext>
                </a:extLst>
              </p:cNvPr>
              <p:cNvSpPr/>
              <p:nvPr/>
            </p:nvSpPr>
            <p:spPr>
              <a:xfrm>
                <a:off x="5626000" y="2012275"/>
                <a:ext cx="734325" cy="767325"/>
              </a:xfrm>
              <a:custGeom>
                <a:avLst/>
                <a:gdLst/>
                <a:ahLst/>
                <a:cxnLst/>
                <a:rect l="l" t="t" r="r" b="b"/>
                <a:pathLst>
                  <a:path w="29373" h="30693" extrusionOk="0">
                    <a:moveTo>
                      <a:pt x="28861" y="1"/>
                    </a:moveTo>
                    <a:cubicBezTo>
                      <a:pt x="28789" y="25"/>
                      <a:pt x="28706" y="48"/>
                      <a:pt x="28635" y="72"/>
                    </a:cubicBezTo>
                    <a:cubicBezTo>
                      <a:pt x="22229" y="1977"/>
                      <a:pt x="17288" y="4144"/>
                      <a:pt x="13490" y="6430"/>
                    </a:cubicBezTo>
                    <a:cubicBezTo>
                      <a:pt x="13276" y="6561"/>
                      <a:pt x="13073" y="6692"/>
                      <a:pt x="12871" y="6823"/>
                    </a:cubicBezTo>
                    <a:cubicBezTo>
                      <a:pt x="8632" y="9478"/>
                      <a:pt x="5906" y="12276"/>
                      <a:pt x="4191" y="14979"/>
                    </a:cubicBezTo>
                    <a:cubicBezTo>
                      <a:pt x="4024" y="15241"/>
                      <a:pt x="3870" y="15503"/>
                      <a:pt x="3715" y="15765"/>
                    </a:cubicBezTo>
                    <a:cubicBezTo>
                      <a:pt x="0" y="22337"/>
                      <a:pt x="2119" y="28195"/>
                      <a:pt x="2869" y="29862"/>
                    </a:cubicBezTo>
                    <a:cubicBezTo>
                      <a:pt x="3000" y="30159"/>
                      <a:pt x="3096" y="30326"/>
                      <a:pt x="3096" y="30326"/>
                    </a:cubicBezTo>
                    <a:cubicBezTo>
                      <a:pt x="3096" y="30326"/>
                      <a:pt x="3179" y="30338"/>
                      <a:pt x="3334" y="30362"/>
                    </a:cubicBezTo>
                    <a:cubicBezTo>
                      <a:pt x="3936" y="30458"/>
                      <a:pt x="5640" y="30693"/>
                      <a:pt x="7873" y="30693"/>
                    </a:cubicBezTo>
                    <a:cubicBezTo>
                      <a:pt x="12833" y="30693"/>
                      <a:pt x="20404" y="29534"/>
                      <a:pt x="24336" y="23123"/>
                    </a:cubicBezTo>
                    <a:cubicBezTo>
                      <a:pt x="24432" y="22980"/>
                      <a:pt x="24515" y="22837"/>
                      <a:pt x="24598" y="22694"/>
                    </a:cubicBezTo>
                    <a:lnTo>
                      <a:pt x="24706" y="22492"/>
                    </a:lnTo>
                    <a:cubicBezTo>
                      <a:pt x="26372" y="19515"/>
                      <a:pt x="27420" y="16419"/>
                      <a:pt x="28075" y="13514"/>
                    </a:cubicBezTo>
                    <a:cubicBezTo>
                      <a:pt x="28123" y="13288"/>
                      <a:pt x="28170" y="13062"/>
                      <a:pt x="28218" y="12848"/>
                    </a:cubicBezTo>
                    <a:cubicBezTo>
                      <a:pt x="29373" y="7287"/>
                      <a:pt x="29111" y="2513"/>
                      <a:pt x="28944" y="739"/>
                    </a:cubicBezTo>
                    <a:cubicBezTo>
                      <a:pt x="28897" y="263"/>
                      <a:pt x="28861" y="1"/>
                      <a:pt x="28861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877;p57">
                <a:extLst>
                  <a:ext uri="{FF2B5EF4-FFF2-40B4-BE49-F238E27FC236}">
                    <a16:creationId xmlns:a16="http://schemas.microsoft.com/office/drawing/2014/main" id="{2D1A1756-234B-014C-9565-0C57D2C96823}"/>
                  </a:ext>
                </a:extLst>
              </p:cNvPr>
              <p:cNvSpPr/>
              <p:nvPr/>
            </p:nvSpPr>
            <p:spPr>
              <a:xfrm>
                <a:off x="5697725" y="2012275"/>
                <a:ext cx="651900" cy="759050"/>
              </a:xfrm>
              <a:custGeom>
                <a:avLst/>
                <a:gdLst/>
                <a:ahLst/>
                <a:cxnLst/>
                <a:rect l="l" t="t" r="r" b="b"/>
                <a:pathLst>
                  <a:path w="26076" h="30362" extrusionOk="0">
                    <a:moveTo>
                      <a:pt x="25992" y="1"/>
                    </a:moveTo>
                    <a:cubicBezTo>
                      <a:pt x="25920" y="25"/>
                      <a:pt x="25837" y="48"/>
                      <a:pt x="25766" y="72"/>
                    </a:cubicBezTo>
                    <a:cubicBezTo>
                      <a:pt x="22801" y="3299"/>
                      <a:pt x="17360" y="9264"/>
                      <a:pt x="11990" y="15396"/>
                    </a:cubicBezTo>
                    <a:cubicBezTo>
                      <a:pt x="11800" y="15622"/>
                      <a:pt x="11609" y="15836"/>
                      <a:pt x="11407" y="16062"/>
                    </a:cubicBezTo>
                    <a:cubicBezTo>
                      <a:pt x="8871" y="18979"/>
                      <a:pt x="6358" y="21908"/>
                      <a:pt x="4168" y="24587"/>
                    </a:cubicBezTo>
                    <a:cubicBezTo>
                      <a:pt x="3989" y="24801"/>
                      <a:pt x="3810" y="25004"/>
                      <a:pt x="3644" y="25218"/>
                    </a:cubicBezTo>
                    <a:cubicBezTo>
                      <a:pt x="2263" y="26909"/>
                      <a:pt x="1024" y="28469"/>
                      <a:pt x="0" y="29862"/>
                    </a:cubicBezTo>
                    <a:cubicBezTo>
                      <a:pt x="131" y="30159"/>
                      <a:pt x="227" y="30326"/>
                      <a:pt x="227" y="30326"/>
                    </a:cubicBezTo>
                    <a:cubicBezTo>
                      <a:pt x="227" y="30326"/>
                      <a:pt x="310" y="30338"/>
                      <a:pt x="465" y="30362"/>
                    </a:cubicBezTo>
                    <a:cubicBezTo>
                      <a:pt x="2394" y="27766"/>
                      <a:pt x="5096" y="24468"/>
                      <a:pt x="8049" y="20991"/>
                    </a:cubicBezTo>
                    <a:cubicBezTo>
                      <a:pt x="8228" y="20789"/>
                      <a:pt x="8394" y="20587"/>
                      <a:pt x="8573" y="20384"/>
                    </a:cubicBezTo>
                    <a:cubicBezTo>
                      <a:pt x="10657" y="17943"/>
                      <a:pt x="12871" y="15407"/>
                      <a:pt x="15026" y="12979"/>
                    </a:cubicBezTo>
                    <a:cubicBezTo>
                      <a:pt x="15217" y="12752"/>
                      <a:pt x="15407" y="12538"/>
                      <a:pt x="15598" y="12324"/>
                    </a:cubicBezTo>
                    <a:cubicBezTo>
                      <a:pt x="19765" y="7645"/>
                      <a:pt x="23658" y="3358"/>
                      <a:pt x="26075" y="739"/>
                    </a:cubicBezTo>
                    <a:cubicBezTo>
                      <a:pt x="26028" y="263"/>
                      <a:pt x="25992" y="1"/>
                      <a:pt x="25992" y="1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878;p57">
                <a:extLst>
                  <a:ext uri="{FF2B5EF4-FFF2-40B4-BE49-F238E27FC236}">
                    <a16:creationId xmlns:a16="http://schemas.microsoft.com/office/drawing/2014/main" id="{60157306-3505-2F4F-8D18-B8ED62767D39}"/>
                  </a:ext>
                </a:extLst>
              </p:cNvPr>
              <p:cNvSpPr/>
              <p:nvPr/>
            </p:nvSpPr>
            <p:spPr>
              <a:xfrm>
                <a:off x="6069200" y="2319475"/>
                <a:ext cx="262250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227" extrusionOk="0">
                    <a:moveTo>
                      <a:pt x="36" y="0"/>
                    </a:moveTo>
                    <a:lnTo>
                      <a:pt x="0" y="679"/>
                    </a:lnTo>
                    <a:lnTo>
                      <a:pt x="167" y="691"/>
                    </a:lnTo>
                    <a:lnTo>
                      <a:pt x="10347" y="1226"/>
                    </a:lnTo>
                    <a:cubicBezTo>
                      <a:pt x="10395" y="1000"/>
                      <a:pt x="10442" y="774"/>
                      <a:pt x="10490" y="560"/>
                    </a:cubicBezTo>
                    <a:lnTo>
                      <a:pt x="751" y="3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879;p57">
                <a:extLst>
                  <a:ext uri="{FF2B5EF4-FFF2-40B4-BE49-F238E27FC236}">
                    <a16:creationId xmlns:a16="http://schemas.microsoft.com/office/drawing/2014/main" id="{E42DAB19-4C42-334E-90B6-CE8D89D4D93C}"/>
                  </a:ext>
                </a:extLst>
              </p:cNvPr>
              <p:cNvSpPr/>
              <p:nvPr/>
            </p:nvSpPr>
            <p:spPr>
              <a:xfrm>
                <a:off x="5947750" y="2173025"/>
                <a:ext cx="52725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9788" extrusionOk="0">
                    <a:moveTo>
                      <a:pt x="620" y="0"/>
                    </a:moveTo>
                    <a:cubicBezTo>
                      <a:pt x="406" y="131"/>
                      <a:pt x="203" y="262"/>
                      <a:pt x="1" y="393"/>
                    </a:cubicBezTo>
                    <a:lnTo>
                      <a:pt x="1406" y="9632"/>
                    </a:lnTo>
                    <a:lnTo>
                      <a:pt x="1429" y="9787"/>
                    </a:lnTo>
                    <a:lnTo>
                      <a:pt x="2108" y="9680"/>
                    </a:lnTo>
                    <a:lnTo>
                      <a:pt x="1989" y="8966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880;p57">
                <a:extLst>
                  <a:ext uri="{FF2B5EF4-FFF2-40B4-BE49-F238E27FC236}">
                    <a16:creationId xmlns:a16="http://schemas.microsoft.com/office/drawing/2014/main" id="{A0E21A0C-D665-4B4D-AE11-FBE82D9F50F6}"/>
                  </a:ext>
                </a:extLst>
              </p:cNvPr>
              <p:cNvSpPr/>
              <p:nvPr/>
            </p:nvSpPr>
            <p:spPr>
              <a:xfrm>
                <a:off x="5894175" y="2519475"/>
                <a:ext cx="349475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2835" extrusionOk="0">
                    <a:moveTo>
                      <a:pt x="108" y="1"/>
                    </a:moveTo>
                    <a:lnTo>
                      <a:pt x="1" y="680"/>
                    </a:lnTo>
                    <a:lnTo>
                      <a:pt x="191" y="703"/>
                    </a:lnTo>
                    <a:lnTo>
                      <a:pt x="13609" y="2835"/>
                    </a:lnTo>
                    <a:cubicBezTo>
                      <a:pt x="13705" y="2692"/>
                      <a:pt x="13788" y="2549"/>
                      <a:pt x="13871" y="2406"/>
                    </a:cubicBezTo>
                    <a:lnTo>
                      <a:pt x="13979" y="2204"/>
                    </a:lnTo>
                    <a:lnTo>
                      <a:pt x="715" y="9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881;p57">
                <a:extLst>
                  <a:ext uri="{FF2B5EF4-FFF2-40B4-BE49-F238E27FC236}">
                    <a16:creationId xmlns:a16="http://schemas.microsoft.com/office/drawing/2014/main" id="{918CF97B-6C86-834E-BB3C-18D90C893FEA}"/>
                  </a:ext>
                </a:extLst>
              </p:cNvPr>
              <p:cNvSpPr/>
              <p:nvPr/>
            </p:nvSpPr>
            <p:spPr>
              <a:xfrm>
                <a:off x="5718850" y="2386725"/>
                <a:ext cx="86650" cy="25780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0312" extrusionOk="0">
                    <a:moveTo>
                      <a:pt x="477" y="1"/>
                    </a:moveTo>
                    <a:cubicBezTo>
                      <a:pt x="310" y="263"/>
                      <a:pt x="156" y="525"/>
                      <a:pt x="1" y="787"/>
                    </a:cubicBezTo>
                    <a:lnTo>
                      <a:pt x="2799" y="10240"/>
                    </a:lnTo>
                    <a:lnTo>
                      <a:pt x="2823" y="10312"/>
                    </a:lnTo>
                    <a:lnTo>
                      <a:pt x="3466" y="10109"/>
                    </a:lnTo>
                    <a:lnTo>
                      <a:pt x="3323" y="9609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882;p57">
                <a:extLst>
                  <a:ext uri="{FF2B5EF4-FFF2-40B4-BE49-F238E27FC236}">
                    <a16:creationId xmlns:a16="http://schemas.microsoft.com/office/drawing/2014/main" id="{16B3F83F-3DFF-A04D-A6E9-213EBB4F8D3E}"/>
                  </a:ext>
                </a:extLst>
              </p:cNvPr>
              <p:cNvSpPr/>
              <p:nvPr/>
            </p:nvSpPr>
            <p:spPr>
              <a:xfrm>
                <a:off x="4749700" y="1904450"/>
                <a:ext cx="303025" cy="585900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23436" extrusionOk="0">
                    <a:moveTo>
                      <a:pt x="789" y="1"/>
                    </a:moveTo>
                    <a:cubicBezTo>
                      <a:pt x="617" y="1"/>
                      <a:pt x="473" y="125"/>
                      <a:pt x="441" y="289"/>
                    </a:cubicBezTo>
                    <a:cubicBezTo>
                      <a:pt x="0" y="3099"/>
                      <a:pt x="1143" y="6921"/>
                      <a:pt x="3810" y="11648"/>
                    </a:cubicBezTo>
                    <a:cubicBezTo>
                      <a:pt x="5775" y="15113"/>
                      <a:pt x="8561" y="19077"/>
                      <a:pt x="12121" y="23435"/>
                    </a:cubicBezTo>
                    <a:lnTo>
                      <a:pt x="12121" y="22364"/>
                    </a:lnTo>
                    <a:cubicBezTo>
                      <a:pt x="4203" y="12505"/>
                      <a:pt x="405" y="4945"/>
                      <a:pt x="1119" y="397"/>
                    </a:cubicBezTo>
                    <a:cubicBezTo>
                      <a:pt x="1143" y="218"/>
                      <a:pt x="1012" y="39"/>
                      <a:pt x="833" y="4"/>
                    </a:cubicBezTo>
                    <a:cubicBezTo>
                      <a:pt x="818" y="2"/>
                      <a:pt x="803" y="1"/>
                      <a:pt x="789" y="1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883;p57">
                <a:extLst>
                  <a:ext uri="{FF2B5EF4-FFF2-40B4-BE49-F238E27FC236}">
                    <a16:creationId xmlns:a16="http://schemas.microsoft.com/office/drawing/2014/main" id="{51AD5339-F14F-DF44-B76E-303C4835FD49}"/>
                  </a:ext>
                </a:extLst>
              </p:cNvPr>
              <p:cNvSpPr/>
              <p:nvPr/>
            </p:nvSpPr>
            <p:spPr>
              <a:xfrm>
                <a:off x="4667825" y="2015175"/>
                <a:ext cx="126250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3141" extrusionOk="0">
                    <a:moveTo>
                      <a:pt x="1755" y="1"/>
                    </a:moveTo>
                    <a:cubicBezTo>
                      <a:pt x="791" y="1"/>
                      <a:pt x="1" y="290"/>
                      <a:pt x="1" y="290"/>
                    </a:cubicBezTo>
                    <a:cubicBezTo>
                      <a:pt x="1533" y="2624"/>
                      <a:pt x="2924" y="3141"/>
                      <a:pt x="3856" y="3141"/>
                    </a:cubicBezTo>
                    <a:cubicBezTo>
                      <a:pt x="4598" y="3141"/>
                      <a:pt x="5049" y="2814"/>
                      <a:pt x="5049" y="2814"/>
                    </a:cubicBezTo>
                    <a:cubicBezTo>
                      <a:pt x="4589" y="500"/>
                      <a:pt x="3022" y="1"/>
                      <a:pt x="1755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884;p57">
                <a:extLst>
                  <a:ext uri="{FF2B5EF4-FFF2-40B4-BE49-F238E27FC236}">
                    <a16:creationId xmlns:a16="http://schemas.microsoft.com/office/drawing/2014/main" id="{97250500-3795-9F49-9F71-0EFD466117F7}"/>
                  </a:ext>
                </a:extLst>
              </p:cNvPr>
              <p:cNvSpPr/>
              <p:nvPr/>
            </p:nvSpPr>
            <p:spPr>
              <a:xfrm>
                <a:off x="4782425" y="2010800"/>
                <a:ext cx="143800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5216" extrusionOk="0">
                    <a:moveTo>
                      <a:pt x="3989" y="0"/>
                    </a:moveTo>
                    <a:lnTo>
                      <a:pt x="3989" y="0"/>
                    </a:lnTo>
                    <a:cubicBezTo>
                      <a:pt x="1" y="3001"/>
                      <a:pt x="1775" y="5215"/>
                      <a:pt x="1775" y="5215"/>
                    </a:cubicBezTo>
                    <a:cubicBezTo>
                      <a:pt x="5751" y="4167"/>
                      <a:pt x="3989" y="0"/>
                      <a:pt x="3989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85;p57">
                <a:extLst>
                  <a:ext uri="{FF2B5EF4-FFF2-40B4-BE49-F238E27FC236}">
                    <a16:creationId xmlns:a16="http://schemas.microsoft.com/office/drawing/2014/main" id="{20658548-047E-714E-BD3A-48AF683C5717}"/>
                  </a:ext>
                </a:extLst>
              </p:cNvPr>
              <p:cNvSpPr/>
              <p:nvPr/>
            </p:nvSpPr>
            <p:spPr>
              <a:xfrm>
                <a:off x="4708325" y="1824750"/>
                <a:ext cx="145275" cy="14172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669" extrusionOk="0">
                    <a:moveTo>
                      <a:pt x="2762" y="1"/>
                    </a:moveTo>
                    <a:lnTo>
                      <a:pt x="2762" y="1"/>
                    </a:lnTo>
                    <a:cubicBezTo>
                      <a:pt x="0" y="4180"/>
                      <a:pt x="2405" y="5668"/>
                      <a:pt x="2405" y="5668"/>
                    </a:cubicBezTo>
                    <a:cubicBezTo>
                      <a:pt x="5810" y="3347"/>
                      <a:pt x="2763" y="1"/>
                      <a:pt x="2762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86;p57">
                <a:extLst>
                  <a:ext uri="{FF2B5EF4-FFF2-40B4-BE49-F238E27FC236}">
                    <a16:creationId xmlns:a16="http://schemas.microsoft.com/office/drawing/2014/main" id="{B27A2D8A-F384-864B-85E5-879114756EE3}"/>
                  </a:ext>
                </a:extLst>
              </p:cNvPr>
              <p:cNvSpPr/>
              <p:nvPr/>
            </p:nvSpPr>
            <p:spPr>
              <a:xfrm>
                <a:off x="4749100" y="2211400"/>
                <a:ext cx="139925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2644" extrusionOk="0">
                    <a:moveTo>
                      <a:pt x="2859" y="0"/>
                    </a:moveTo>
                    <a:cubicBezTo>
                      <a:pt x="1336" y="0"/>
                      <a:pt x="0" y="1120"/>
                      <a:pt x="0" y="1120"/>
                    </a:cubicBezTo>
                    <a:cubicBezTo>
                      <a:pt x="1556" y="2287"/>
                      <a:pt x="2748" y="2644"/>
                      <a:pt x="3624" y="2644"/>
                    </a:cubicBezTo>
                    <a:cubicBezTo>
                      <a:pt x="5000" y="2644"/>
                      <a:pt x="5596" y="1763"/>
                      <a:pt x="5596" y="1763"/>
                    </a:cubicBezTo>
                    <a:cubicBezTo>
                      <a:pt x="4788" y="418"/>
                      <a:pt x="3788" y="0"/>
                      <a:pt x="2859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87;p57">
                <a:extLst>
                  <a:ext uri="{FF2B5EF4-FFF2-40B4-BE49-F238E27FC236}">
                    <a16:creationId xmlns:a16="http://schemas.microsoft.com/office/drawing/2014/main" id="{68D61BC8-C9FB-644D-B5D8-2AB08938A832}"/>
                  </a:ext>
                </a:extLst>
              </p:cNvPr>
              <p:cNvSpPr/>
              <p:nvPr/>
            </p:nvSpPr>
            <p:spPr>
              <a:xfrm>
                <a:off x="4877675" y="2169150"/>
                <a:ext cx="146775" cy="138425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5537" extrusionOk="0">
                    <a:moveTo>
                      <a:pt x="3418" y="0"/>
                    </a:moveTo>
                    <a:lnTo>
                      <a:pt x="3418" y="0"/>
                    </a:lnTo>
                    <a:cubicBezTo>
                      <a:pt x="1" y="3656"/>
                      <a:pt x="2132" y="5537"/>
                      <a:pt x="2132" y="5537"/>
                    </a:cubicBezTo>
                    <a:cubicBezTo>
                      <a:pt x="5870" y="3810"/>
                      <a:pt x="3418" y="1"/>
                      <a:pt x="3418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88;p57">
                <a:extLst>
                  <a:ext uri="{FF2B5EF4-FFF2-40B4-BE49-F238E27FC236}">
                    <a16:creationId xmlns:a16="http://schemas.microsoft.com/office/drawing/2014/main" id="{7C3D28DB-71C1-2A44-85E2-DB6C8B3F94DA}"/>
                  </a:ext>
                </a:extLst>
              </p:cNvPr>
              <p:cNvSpPr/>
              <p:nvPr/>
            </p:nvSpPr>
            <p:spPr>
              <a:xfrm>
                <a:off x="4841075" y="2341125"/>
                <a:ext cx="140225" cy="657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2631" extrusionOk="0">
                    <a:moveTo>
                      <a:pt x="2888" y="1"/>
                    </a:moveTo>
                    <a:cubicBezTo>
                      <a:pt x="1343" y="1"/>
                      <a:pt x="0" y="1170"/>
                      <a:pt x="0" y="1170"/>
                    </a:cubicBezTo>
                    <a:cubicBezTo>
                      <a:pt x="1542" y="2285"/>
                      <a:pt x="2723" y="2631"/>
                      <a:pt x="3594" y="2631"/>
                    </a:cubicBezTo>
                    <a:cubicBezTo>
                      <a:pt x="5010" y="2631"/>
                      <a:pt x="5608" y="1718"/>
                      <a:pt x="5608" y="1718"/>
                    </a:cubicBezTo>
                    <a:cubicBezTo>
                      <a:pt x="4789" y="411"/>
                      <a:pt x="3803" y="1"/>
                      <a:pt x="2888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89;p57">
                <a:extLst>
                  <a:ext uri="{FF2B5EF4-FFF2-40B4-BE49-F238E27FC236}">
                    <a16:creationId xmlns:a16="http://schemas.microsoft.com/office/drawing/2014/main" id="{166893F3-4548-F540-B62F-0AC316921AC0}"/>
                  </a:ext>
                </a:extLst>
              </p:cNvPr>
              <p:cNvSpPr/>
              <p:nvPr/>
            </p:nvSpPr>
            <p:spPr>
              <a:xfrm>
                <a:off x="5915025" y="2586675"/>
                <a:ext cx="559300" cy="332875"/>
              </a:xfrm>
              <a:custGeom>
                <a:avLst/>
                <a:gdLst/>
                <a:ahLst/>
                <a:cxnLst/>
                <a:rect l="l" t="t" r="r" b="b"/>
                <a:pathLst>
                  <a:path w="22372" h="13315" extrusionOk="0">
                    <a:moveTo>
                      <a:pt x="21988" y="0"/>
                    </a:moveTo>
                    <a:cubicBezTo>
                      <a:pt x="21859" y="0"/>
                      <a:pt x="21734" y="74"/>
                      <a:pt x="21681" y="206"/>
                    </a:cubicBezTo>
                    <a:cubicBezTo>
                      <a:pt x="19776" y="4421"/>
                      <a:pt x="12406" y="8660"/>
                      <a:pt x="274" y="12505"/>
                    </a:cubicBezTo>
                    <a:lnTo>
                      <a:pt x="0" y="13315"/>
                    </a:lnTo>
                    <a:cubicBezTo>
                      <a:pt x="5310" y="11648"/>
                      <a:pt x="9775" y="9898"/>
                      <a:pt x="13287" y="8100"/>
                    </a:cubicBezTo>
                    <a:cubicBezTo>
                      <a:pt x="18098" y="5635"/>
                      <a:pt x="21122" y="3076"/>
                      <a:pt x="22289" y="480"/>
                    </a:cubicBezTo>
                    <a:cubicBezTo>
                      <a:pt x="22372" y="313"/>
                      <a:pt x="22300" y="111"/>
                      <a:pt x="22122" y="28"/>
                    </a:cubicBezTo>
                    <a:cubicBezTo>
                      <a:pt x="22079" y="9"/>
                      <a:pt x="22033" y="0"/>
                      <a:pt x="21988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90;p57">
                <a:extLst>
                  <a:ext uri="{FF2B5EF4-FFF2-40B4-BE49-F238E27FC236}">
                    <a16:creationId xmlns:a16="http://schemas.microsoft.com/office/drawing/2014/main" id="{04E9C6FC-C746-F841-AB16-335DF5A41FB8}"/>
                  </a:ext>
                </a:extLst>
              </p:cNvPr>
              <p:cNvSpPr/>
              <p:nvPr/>
            </p:nvSpPr>
            <p:spPr>
              <a:xfrm>
                <a:off x="6349900" y="2696500"/>
                <a:ext cx="1396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2572" extrusionOk="0">
                    <a:moveTo>
                      <a:pt x="2386" y="0"/>
                    </a:moveTo>
                    <a:cubicBezTo>
                      <a:pt x="1647" y="0"/>
                      <a:pt x="832" y="302"/>
                      <a:pt x="0" y="1147"/>
                    </a:cubicBezTo>
                    <a:cubicBezTo>
                      <a:pt x="0" y="1147"/>
                      <a:pt x="534" y="2572"/>
                      <a:pt x="2611" y="2572"/>
                    </a:cubicBezTo>
                    <a:cubicBezTo>
                      <a:pt x="3376" y="2572"/>
                      <a:pt x="4350" y="2378"/>
                      <a:pt x="5584" y="1850"/>
                    </a:cubicBezTo>
                    <a:cubicBezTo>
                      <a:pt x="5584" y="1850"/>
                      <a:pt x="4218" y="0"/>
                      <a:pt x="2386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91;p57">
                <a:extLst>
                  <a:ext uri="{FF2B5EF4-FFF2-40B4-BE49-F238E27FC236}">
                    <a16:creationId xmlns:a16="http://schemas.microsoft.com/office/drawing/2014/main" id="{2560CB08-BB0B-AE4D-A17B-392B09D3EB12}"/>
                  </a:ext>
                </a:extLst>
              </p:cNvPr>
              <p:cNvSpPr/>
              <p:nvPr/>
            </p:nvSpPr>
            <p:spPr>
              <a:xfrm>
                <a:off x="6223375" y="2614150"/>
                <a:ext cx="13607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585" extrusionOk="0">
                    <a:moveTo>
                      <a:pt x="3751" y="0"/>
                    </a:moveTo>
                    <a:cubicBezTo>
                      <a:pt x="3751" y="0"/>
                      <a:pt x="1" y="2501"/>
                      <a:pt x="2751" y="5584"/>
                    </a:cubicBezTo>
                    <a:cubicBezTo>
                      <a:pt x="2751" y="5584"/>
                      <a:pt x="5442" y="4715"/>
                      <a:pt x="3751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92;p57">
                <a:extLst>
                  <a:ext uri="{FF2B5EF4-FFF2-40B4-BE49-F238E27FC236}">
                    <a16:creationId xmlns:a16="http://schemas.microsoft.com/office/drawing/2014/main" id="{EFF77881-202C-2543-AA92-194E704A049B}"/>
                  </a:ext>
                </a:extLst>
              </p:cNvPr>
              <p:cNvSpPr/>
              <p:nvPr/>
            </p:nvSpPr>
            <p:spPr>
              <a:xfrm>
                <a:off x="6396625" y="2516800"/>
                <a:ext cx="11012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942" extrusionOk="0">
                    <a:moveTo>
                      <a:pt x="4370" y="1"/>
                    </a:moveTo>
                    <a:lnTo>
                      <a:pt x="4370" y="1"/>
                    </a:lnTo>
                    <a:cubicBezTo>
                      <a:pt x="4370" y="1"/>
                      <a:pt x="0" y="1108"/>
                      <a:pt x="1572" y="4942"/>
                    </a:cubicBezTo>
                    <a:cubicBezTo>
                      <a:pt x="1572" y="4942"/>
                      <a:pt x="1575" y="4942"/>
                      <a:pt x="1581" y="4942"/>
                    </a:cubicBezTo>
                    <a:cubicBezTo>
                      <a:pt x="1751" y="4942"/>
                      <a:pt x="4404" y="4864"/>
                      <a:pt x="4370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93;p57">
                <a:extLst>
                  <a:ext uri="{FF2B5EF4-FFF2-40B4-BE49-F238E27FC236}">
                    <a16:creationId xmlns:a16="http://schemas.microsoft.com/office/drawing/2014/main" id="{DF830449-1E57-C240-9670-7478A9125CBF}"/>
                  </a:ext>
                </a:extLst>
              </p:cNvPr>
              <p:cNvSpPr/>
              <p:nvPr/>
            </p:nvSpPr>
            <p:spPr>
              <a:xfrm>
                <a:off x="6177850" y="2804000"/>
                <a:ext cx="12562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3013" extrusionOk="0">
                    <a:moveTo>
                      <a:pt x="1696" y="0"/>
                    </a:moveTo>
                    <a:cubicBezTo>
                      <a:pt x="1197" y="0"/>
                      <a:pt x="633" y="127"/>
                      <a:pt x="0" y="431"/>
                    </a:cubicBezTo>
                    <a:cubicBezTo>
                      <a:pt x="0" y="431"/>
                      <a:pt x="43" y="3013"/>
                      <a:pt x="4321" y="3013"/>
                    </a:cubicBezTo>
                    <a:cubicBezTo>
                      <a:pt x="4544" y="3013"/>
                      <a:pt x="4778" y="3006"/>
                      <a:pt x="5025" y="2991"/>
                    </a:cubicBezTo>
                    <a:cubicBezTo>
                      <a:pt x="5025" y="2991"/>
                      <a:pt x="4123" y="0"/>
                      <a:pt x="1696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4;p57">
                <a:extLst>
                  <a:ext uri="{FF2B5EF4-FFF2-40B4-BE49-F238E27FC236}">
                    <a16:creationId xmlns:a16="http://schemas.microsoft.com/office/drawing/2014/main" id="{0F6269FB-B8C8-E14A-A9A9-43D309C99FFB}"/>
                  </a:ext>
                </a:extLst>
              </p:cNvPr>
              <p:cNvSpPr/>
              <p:nvPr/>
            </p:nvSpPr>
            <p:spPr>
              <a:xfrm>
                <a:off x="6059975" y="2701350"/>
                <a:ext cx="124750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5335" extrusionOk="0">
                    <a:moveTo>
                      <a:pt x="4132" y="1"/>
                    </a:moveTo>
                    <a:cubicBezTo>
                      <a:pt x="4131" y="1"/>
                      <a:pt x="0" y="1822"/>
                      <a:pt x="2179" y="5335"/>
                    </a:cubicBezTo>
                    <a:cubicBezTo>
                      <a:pt x="2179" y="5335"/>
                      <a:pt x="4989" y="4954"/>
                      <a:pt x="4132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895;p57">
                <a:extLst>
                  <a:ext uri="{FF2B5EF4-FFF2-40B4-BE49-F238E27FC236}">
                    <a16:creationId xmlns:a16="http://schemas.microsoft.com/office/drawing/2014/main" id="{FB5A0D58-A17C-434A-A36A-5040C1B762C5}"/>
                  </a:ext>
                </a:extLst>
              </p:cNvPr>
              <p:cNvSpPr/>
              <p:nvPr/>
            </p:nvSpPr>
            <p:spPr>
              <a:xfrm>
                <a:off x="6030800" y="2860875"/>
                <a:ext cx="124450" cy="767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071" extrusionOk="0">
                    <a:moveTo>
                      <a:pt x="1639" y="1"/>
                    </a:moveTo>
                    <a:cubicBezTo>
                      <a:pt x="1157" y="1"/>
                      <a:pt x="612" y="117"/>
                      <a:pt x="1" y="394"/>
                    </a:cubicBezTo>
                    <a:cubicBezTo>
                      <a:pt x="1" y="394"/>
                      <a:pt x="1" y="3070"/>
                      <a:pt x="4511" y="3070"/>
                    </a:cubicBezTo>
                    <a:cubicBezTo>
                      <a:pt x="4661" y="3070"/>
                      <a:pt x="4817" y="3067"/>
                      <a:pt x="4977" y="3061"/>
                    </a:cubicBezTo>
                    <a:cubicBezTo>
                      <a:pt x="4977" y="3061"/>
                      <a:pt x="4118" y="1"/>
                      <a:pt x="1639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896;p57">
                <a:extLst>
                  <a:ext uri="{FF2B5EF4-FFF2-40B4-BE49-F238E27FC236}">
                    <a16:creationId xmlns:a16="http://schemas.microsoft.com/office/drawing/2014/main" id="{7B3536EB-177A-9F47-BA0A-24824F6C134E}"/>
                  </a:ext>
                </a:extLst>
              </p:cNvPr>
              <p:cNvSpPr/>
              <p:nvPr/>
            </p:nvSpPr>
            <p:spPr>
              <a:xfrm>
                <a:off x="4388625" y="4329825"/>
                <a:ext cx="1753525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70141" h="4466" extrusionOk="0">
                    <a:moveTo>
                      <a:pt x="35065" y="1"/>
                    </a:moveTo>
                    <a:cubicBezTo>
                      <a:pt x="15705" y="1"/>
                      <a:pt x="1" y="1001"/>
                      <a:pt x="1" y="2239"/>
                    </a:cubicBezTo>
                    <a:cubicBezTo>
                      <a:pt x="1" y="3465"/>
                      <a:pt x="15705" y="4465"/>
                      <a:pt x="35065" y="4465"/>
                    </a:cubicBezTo>
                    <a:cubicBezTo>
                      <a:pt x="54436" y="4465"/>
                      <a:pt x="70140" y="3465"/>
                      <a:pt x="70140" y="2239"/>
                    </a:cubicBezTo>
                    <a:cubicBezTo>
                      <a:pt x="70140" y="1001"/>
                      <a:pt x="54436" y="1"/>
                      <a:pt x="350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897;p57">
                <a:extLst>
                  <a:ext uri="{FF2B5EF4-FFF2-40B4-BE49-F238E27FC236}">
                    <a16:creationId xmlns:a16="http://schemas.microsoft.com/office/drawing/2014/main" id="{C769AB77-AD15-854D-8797-5E9092A80EB1}"/>
                  </a:ext>
                </a:extLst>
              </p:cNvPr>
              <p:cNvSpPr/>
              <p:nvPr/>
            </p:nvSpPr>
            <p:spPr>
              <a:xfrm>
                <a:off x="5546525" y="2596875"/>
                <a:ext cx="493525" cy="1788950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71558" extrusionOk="0">
                    <a:moveTo>
                      <a:pt x="0" y="1"/>
                    </a:moveTo>
                    <a:lnTo>
                      <a:pt x="0" y="71557"/>
                    </a:lnTo>
                    <a:lnTo>
                      <a:pt x="8573" y="71557"/>
                    </a:lnTo>
                    <a:cubicBezTo>
                      <a:pt x="11013" y="71557"/>
                      <a:pt x="13061" y="69676"/>
                      <a:pt x="13299" y="67199"/>
                    </a:cubicBezTo>
                    <a:lnTo>
                      <a:pt x="197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898;p57">
                <a:extLst>
                  <a:ext uri="{FF2B5EF4-FFF2-40B4-BE49-F238E27FC236}">
                    <a16:creationId xmlns:a16="http://schemas.microsoft.com/office/drawing/2014/main" id="{166DED8D-8347-2F4D-A273-756F95E3C641}"/>
                  </a:ext>
                </a:extLst>
              </p:cNvPr>
              <p:cNvSpPr/>
              <p:nvPr/>
            </p:nvSpPr>
            <p:spPr>
              <a:xfrm>
                <a:off x="4410350" y="2451325"/>
                <a:ext cx="1710675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68427" h="5823" extrusionOk="0">
                    <a:moveTo>
                      <a:pt x="1311" y="0"/>
                    </a:moveTo>
                    <a:cubicBezTo>
                      <a:pt x="584" y="0"/>
                      <a:pt x="1" y="584"/>
                      <a:pt x="1" y="1310"/>
                    </a:cubicBezTo>
                    <a:lnTo>
                      <a:pt x="1" y="4525"/>
                    </a:lnTo>
                    <a:cubicBezTo>
                      <a:pt x="1" y="5239"/>
                      <a:pt x="584" y="5823"/>
                      <a:pt x="1311" y="5823"/>
                    </a:cubicBezTo>
                    <a:lnTo>
                      <a:pt x="67116" y="5823"/>
                    </a:lnTo>
                    <a:cubicBezTo>
                      <a:pt x="67843" y="5823"/>
                      <a:pt x="68426" y="5239"/>
                      <a:pt x="68426" y="4525"/>
                    </a:cubicBezTo>
                    <a:lnTo>
                      <a:pt x="68426" y="1310"/>
                    </a:lnTo>
                    <a:cubicBezTo>
                      <a:pt x="68426" y="584"/>
                      <a:pt x="67843" y="0"/>
                      <a:pt x="671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899;p57">
                <a:extLst>
                  <a:ext uri="{FF2B5EF4-FFF2-40B4-BE49-F238E27FC236}">
                    <a16:creationId xmlns:a16="http://schemas.microsoft.com/office/drawing/2014/main" id="{EF19B5D8-14EC-8D42-AEA4-815DCD26D458}"/>
                  </a:ext>
                </a:extLst>
              </p:cNvPr>
              <p:cNvSpPr/>
              <p:nvPr/>
            </p:nvSpPr>
            <p:spPr>
              <a:xfrm>
                <a:off x="4481200" y="2596875"/>
                <a:ext cx="1387400" cy="1788950"/>
              </a:xfrm>
              <a:custGeom>
                <a:avLst/>
                <a:gdLst/>
                <a:ahLst/>
                <a:cxnLst/>
                <a:rect l="l" t="t" r="r" b="b"/>
                <a:pathLst>
                  <a:path w="55496" h="71558" extrusionOk="0">
                    <a:moveTo>
                      <a:pt x="1" y="1"/>
                    </a:moveTo>
                    <a:lnTo>
                      <a:pt x="536" y="6097"/>
                    </a:lnTo>
                    <a:lnTo>
                      <a:pt x="5966" y="67152"/>
                    </a:lnTo>
                    <a:cubicBezTo>
                      <a:pt x="6192" y="69640"/>
                      <a:pt x="8275" y="71557"/>
                      <a:pt x="10788" y="71557"/>
                    </a:cubicBezTo>
                    <a:lnTo>
                      <a:pt x="49138" y="71557"/>
                    </a:lnTo>
                    <a:lnTo>
                      <a:pt x="55341" y="1822"/>
                    </a:lnTo>
                    <a:lnTo>
                      <a:pt x="554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00;p57">
                <a:extLst>
                  <a:ext uri="{FF2B5EF4-FFF2-40B4-BE49-F238E27FC236}">
                    <a16:creationId xmlns:a16="http://schemas.microsoft.com/office/drawing/2014/main" id="{436C782A-2676-E143-8B7B-86BB77EEBC91}"/>
                  </a:ext>
                </a:extLst>
              </p:cNvPr>
              <p:cNvSpPr/>
              <p:nvPr/>
            </p:nvSpPr>
            <p:spPr>
              <a:xfrm>
                <a:off x="4481186" y="2596861"/>
                <a:ext cx="1433878" cy="106321"/>
              </a:xfrm>
              <a:custGeom>
                <a:avLst/>
                <a:gdLst/>
                <a:ahLst/>
                <a:cxnLst/>
                <a:rect l="l" t="t" r="r" b="b"/>
                <a:pathLst>
                  <a:path w="55496" h="4252" extrusionOk="0">
                    <a:moveTo>
                      <a:pt x="1" y="1"/>
                    </a:moveTo>
                    <a:lnTo>
                      <a:pt x="405" y="4251"/>
                    </a:lnTo>
                    <a:lnTo>
                      <a:pt x="55246" y="2429"/>
                    </a:lnTo>
                    <a:lnTo>
                      <a:pt x="554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01;p57">
                <a:extLst>
                  <a:ext uri="{FF2B5EF4-FFF2-40B4-BE49-F238E27FC236}">
                    <a16:creationId xmlns:a16="http://schemas.microsoft.com/office/drawing/2014/main" id="{9F7F6D63-4463-094B-9326-24182877D99D}"/>
                  </a:ext>
                </a:extLst>
              </p:cNvPr>
              <p:cNvSpPr/>
              <p:nvPr/>
            </p:nvSpPr>
            <p:spPr>
              <a:xfrm>
                <a:off x="5842075" y="4448000"/>
                <a:ext cx="745375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29815" h="3644" extrusionOk="0">
                    <a:moveTo>
                      <a:pt x="14731" y="0"/>
                    </a:moveTo>
                    <a:cubicBezTo>
                      <a:pt x="6585" y="0"/>
                      <a:pt x="1" y="817"/>
                      <a:pt x="1" y="1810"/>
                    </a:cubicBezTo>
                    <a:cubicBezTo>
                      <a:pt x="1" y="2810"/>
                      <a:pt x="6668" y="3632"/>
                      <a:pt x="14908" y="3644"/>
                    </a:cubicBezTo>
                    <a:cubicBezTo>
                      <a:pt x="23135" y="3644"/>
                      <a:pt x="29814" y="2834"/>
                      <a:pt x="29814" y="1822"/>
                    </a:cubicBezTo>
                    <a:cubicBezTo>
                      <a:pt x="29814" y="822"/>
                      <a:pt x="23135" y="0"/>
                      <a:pt x="14908" y="0"/>
                    </a:cubicBezTo>
                    <a:cubicBezTo>
                      <a:pt x="14849" y="0"/>
                      <a:pt x="14790" y="0"/>
                      <a:pt x="147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02;p57">
                <a:extLst>
                  <a:ext uri="{FF2B5EF4-FFF2-40B4-BE49-F238E27FC236}">
                    <a16:creationId xmlns:a16="http://schemas.microsoft.com/office/drawing/2014/main" id="{6C98F7D3-92CE-9547-9878-D741651C8559}"/>
                  </a:ext>
                </a:extLst>
              </p:cNvPr>
              <p:cNvSpPr/>
              <p:nvPr/>
            </p:nvSpPr>
            <p:spPr>
              <a:xfrm>
                <a:off x="5943000" y="3218375"/>
                <a:ext cx="19975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6966" extrusionOk="0">
                    <a:moveTo>
                      <a:pt x="7263" y="1"/>
                    </a:moveTo>
                    <a:cubicBezTo>
                      <a:pt x="7263" y="1"/>
                      <a:pt x="4167" y="3025"/>
                      <a:pt x="2739" y="4037"/>
                    </a:cubicBezTo>
                    <a:cubicBezTo>
                      <a:pt x="2739" y="4037"/>
                      <a:pt x="1858" y="3823"/>
                      <a:pt x="0" y="3299"/>
                    </a:cubicBezTo>
                    <a:lnTo>
                      <a:pt x="0" y="6073"/>
                    </a:lnTo>
                    <a:cubicBezTo>
                      <a:pt x="1191" y="6549"/>
                      <a:pt x="2381" y="6942"/>
                      <a:pt x="3143" y="6966"/>
                    </a:cubicBezTo>
                    <a:cubicBezTo>
                      <a:pt x="3143" y="6966"/>
                      <a:pt x="5906" y="5299"/>
                      <a:pt x="7989" y="3108"/>
                    </a:cubicBezTo>
                    <a:lnTo>
                      <a:pt x="7263" y="1"/>
                    </a:ln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03;p57">
                <a:extLst>
                  <a:ext uri="{FF2B5EF4-FFF2-40B4-BE49-F238E27FC236}">
                    <a16:creationId xmlns:a16="http://schemas.microsoft.com/office/drawing/2014/main" id="{0CB22193-7E7E-E747-B227-75CE11B21820}"/>
                  </a:ext>
                </a:extLst>
              </p:cNvPr>
              <p:cNvSpPr/>
              <p:nvPr/>
            </p:nvSpPr>
            <p:spPr>
              <a:xfrm>
                <a:off x="6050150" y="3652950"/>
                <a:ext cx="181300" cy="794475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31779" extrusionOk="0">
                    <a:moveTo>
                      <a:pt x="7251" y="1"/>
                    </a:moveTo>
                    <a:lnTo>
                      <a:pt x="1524" y="537"/>
                    </a:lnTo>
                    <a:lnTo>
                      <a:pt x="0" y="15491"/>
                    </a:lnTo>
                    <a:lnTo>
                      <a:pt x="1334" y="31779"/>
                    </a:lnTo>
                    <a:lnTo>
                      <a:pt x="3453" y="31779"/>
                    </a:lnTo>
                    <a:cubicBezTo>
                      <a:pt x="3965" y="26016"/>
                      <a:pt x="4775" y="20980"/>
                      <a:pt x="3810" y="17039"/>
                    </a:cubicBezTo>
                    <a:lnTo>
                      <a:pt x="7251" y="1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04;p57">
                <a:extLst>
                  <a:ext uri="{FF2B5EF4-FFF2-40B4-BE49-F238E27FC236}">
                    <a16:creationId xmlns:a16="http://schemas.microsoft.com/office/drawing/2014/main" id="{93846A75-DBBF-E74E-B5E6-BC77AAA2A1E2}"/>
                  </a:ext>
                </a:extLst>
              </p:cNvPr>
              <p:cNvSpPr/>
              <p:nvPr/>
            </p:nvSpPr>
            <p:spPr>
              <a:xfrm>
                <a:off x="5984675" y="4441450"/>
                <a:ext cx="1565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2299" extrusionOk="0">
                    <a:moveTo>
                      <a:pt x="3941" y="0"/>
                    </a:moveTo>
                    <a:cubicBezTo>
                      <a:pt x="2786" y="810"/>
                      <a:pt x="1572" y="298"/>
                      <a:pt x="786" y="822"/>
                    </a:cubicBezTo>
                    <a:cubicBezTo>
                      <a:pt x="0" y="1334"/>
                      <a:pt x="24" y="2298"/>
                      <a:pt x="24" y="2298"/>
                    </a:cubicBezTo>
                    <a:lnTo>
                      <a:pt x="6227" y="2298"/>
                    </a:lnTo>
                    <a:cubicBezTo>
                      <a:pt x="6227" y="2298"/>
                      <a:pt x="6263" y="1036"/>
                      <a:pt x="6263" y="667"/>
                    </a:cubicBezTo>
                    <a:cubicBezTo>
                      <a:pt x="6263" y="298"/>
                      <a:pt x="6144" y="120"/>
                      <a:pt x="6144" y="120"/>
                    </a:cubicBezTo>
                    <a:cubicBezTo>
                      <a:pt x="5716" y="157"/>
                      <a:pt x="5369" y="172"/>
                      <a:pt x="5089" y="172"/>
                    </a:cubicBezTo>
                    <a:cubicBezTo>
                      <a:pt x="4127" y="172"/>
                      <a:pt x="3941" y="0"/>
                      <a:pt x="3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905;p57">
                <a:extLst>
                  <a:ext uri="{FF2B5EF4-FFF2-40B4-BE49-F238E27FC236}">
                    <a16:creationId xmlns:a16="http://schemas.microsoft.com/office/drawing/2014/main" id="{D524AFC1-78C5-EA4B-BDC9-C378F6FB80C3}"/>
                  </a:ext>
                </a:extLst>
              </p:cNvPr>
              <p:cNvSpPr/>
              <p:nvPr/>
            </p:nvSpPr>
            <p:spPr>
              <a:xfrm>
                <a:off x="6197775" y="3647300"/>
                <a:ext cx="228925" cy="800750"/>
              </a:xfrm>
              <a:custGeom>
                <a:avLst/>
                <a:gdLst/>
                <a:ahLst/>
                <a:cxnLst/>
                <a:rect l="l" t="t" r="r" b="b"/>
                <a:pathLst>
                  <a:path w="9157" h="32030" extrusionOk="0">
                    <a:moveTo>
                      <a:pt x="5609" y="1"/>
                    </a:moveTo>
                    <a:lnTo>
                      <a:pt x="1" y="1322"/>
                    </a:lnTo>
                    <a:lnTo>
                      <a:pt x="1668" y="16705"/>
                    </a:lnTo>
                    <a:lnTo>
                      <a:pt x="7014" y="31766"/>
                    </a:lnTo>
                    <a:cubicBezTo>
                      <a:pt x="7358" y="31958"/>
                      <a:pt x="7729" y="32029"/>
                      <a:pt x="8116" y="32029"/>
                    </a:cubicBezTo>
                    <a:cubicBezTo>
                      <a:pt x="8453" y="32029"/>
                      <a:pt x="8802" y="31975"/>
                      <a:pt x="9157" y="31897"/>
                    </a:cubicBezTo>
                    <a:cubicBezTo>
                      <a:pt x="8752" y="27480"/>
                      <a:pt x="6835" y="18586"/>
                      <a:pt x="5609" y="16669"/>
                    </a:cubicBezTo>
                    <a:lnTo>
                      <a:pt x="5609" y="1"/>
                    </a:lnTo>
                    <a:close/>
                  </a:path>
                </a:pathLst>
              </a:custGeom>
              <a:solidFill>
                <a:srgbClr val="0D41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906;p57">
                <a:extLst>
                  <a:ext uri="{FF2B5EF4-FFF2-40B4-BE49-F238E27FC236}">
                    <a16:creationId xmlns:a16="http://schemas.microsoft.com/office/drawing/2014/main" id="{04A52786-2282-FC46-8525-2A5D1222B7FB}"/>
                  </a:ext>
                </a:extLst>
              </p:cNvPr>
              <p:cNvSpPr/>
              <p:nvPr/>
            </p:nvSpPr>
            <p:spPr>
              <a:xfrm>
                <a:off x="6274875" y="4441450"/>
                <a:ext cx="155400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2311" extrusionOk="0">
                    <a:moveTo>
                      <a:pt x="3930" y="0"/>
                    </a:moveTo>
                    <a:cubicBezTo>
                      <a:pt x="2775" y="810"/>
                      <a:pt x="1572" y="310"/>
                      <a:pt x="786" y="822"/>
                    </a:cubicBezTo>
                    <a:cubicBezTo>
                      <a:pt x="1" y="1334"/>
                      <a:pt x="24" y="2310"/>
                      <a:pt x="24" y="2310"/>
                    </a:cubicBezTo>
                    <a:lnTo>
                      <a:pt x="6216" y="2310"/>
                    </a:lnTo>
                    <a:cubicBezTo>
                      <a:pt x="6216" y="2310"/>
                      <a:pt x="6216" y="1048"/>
                      <a:pt x="6216" y="679"/>
                    </a:cubicBezTo>
                    <a:cubicBezTo>
                      <a:pt x="6216" y="310"/>
                      <a:pt x="6073" y="131"/>
                      <a:pt x="6073" y="131"/>
                    </a:cubicBezTo>
                    <a:cubicBezTo>
                      <a:pt x="5669" y="164"/>
                      <a:pt x="5341" y="177"/>
                      <a:pt x="5073" y="177"/>
                    </a:cubicBezTo>
                    <a:cubicBezTo>
                      <a:pt x="4085" y="177"/>
                      <a:pt x="3930" y="0"/>
                      <a:pt x="39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907;p57">
                <a:extLst>
                  <a:ext uri="{FF2B5EF4-FFF2-40B4-BE49-F238E27FC236}">
                    <a16:creationId xmlns:a16="http://schemas.microsoft.com/office/drawing/2014/main" id="{0F6DB6C2-257D-644A-A524-846CEBA9A831}"/>
                  </a:ext>
                </a:extLst>
              </p:cNvPr>
              <p:cNvSpPr/>
              <p:nvPr/>
            </p:nvSpPr>
            <p:spPr>
              <a:xfrm>
                <a:off x="6071575" y="3196650"/>
                <a:ext cx="305125" cy="519150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20766" extrusionOk="0">
                    <a:moveTo>
                      <a:pt x="7799" y="1"/>
                    </a:moveTo>
                    <a:lnTo>
                      <a:pt x="4966" y="489"/>
                    </a:lnTo>
                    <a:lnTo>
                      <a:pt x="4477" y="548"/>
                    </a:lnTo>
                    <a:lnTo>
                      <a:pt x="4299" y="572"/>
                    </a:lnTo>
                    <a:lnTo>
                      <a:pt x="2120" y="870"/>
                    </a:lnTo>
                    <a:lnTo>
                      <a:pt x="1" y="19324"/>
                    </a:lnTo>
                    <a:cubicBezTo>
                      <a:pt x="275" y="19777"/>
                      <a:pt x="1203" y="20134"/>
                      <a:pt x="2013" y="20325"/>
                    </a:cubicBezTo>
                    <a:cubicBezTo>
                      <a:pt x="2060" y="20348"/>
                      <a:pt x="2120" y="20360"/>
                      <a:pt x="2168" y="20372"/>
                    </a:cubicBezTo>
                    <a:cubicBezTo>
                      <a:pt x="2311" y="20396"/>
                      <a:pt x="2441" y="20420"/>
                      <a:pt x="2572" y="20444"/>
                    </a:cubicBezTo>
                    <a:cubicBezTo>
                      <a:pt x="3882" y="20670"/>
                      <a:pt x="5216" y="20765"/>
                      <a:pt x="6537" y="20765"/>
                    </a:cubicBezTo>
                    <a:cubicBezTo>
                      <a:pt x="6787" y="20765"/>
                      <a:pt x="7049" y="20741"/>
                      <a:pt x="7323" y="20706"/>
                    </a:cubicBezTo>
                    <a:cubicBezTo>
                      <a:pt x="7371" y="20706"/>
                      <a:pt x="7430" y="20694"/>
                      <a:pt x="7478" y="20694"/>
                    </a:cubicBezTo>
                    <a:cubicBezTo>
                      <a:pt x="8871" y="20491"/>
                      <a:pt x="10407" y="19884"/>
                      <a:pt x="11181" y="19110"/>
                    </a:cubicBezTo>
                    <a:lnTo>
                      <a:pt x="10061" y="14062"/>
                    </a:lnTo>
                    <a:lnTo>
                      <a:pt x="12205" y="1513"/>
                    </a:lnTo>
                    <a:lnTo>
                      <a:pt x="9335" y="536"/>
                    </a:lnTo>
                    <a:lnTo>
                      <a:pt x="9180" y="477"/>
                    </a:lnTo>
                    <a:lnTo>
                      <a:pt x="8526" y="251"/>
                    </a:lnTo>
                    <a:lnTo>
                      <a:pt x="7799" y="1"/>
                    </a:lnTo>
                    <a:close/>
                  </a:path>
                </a:pathLst>
              </a:custGeom>
              <a:solidFill>
                <a:srgbClr val="40B4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908;p57">
                <a:extLst>
                  <a:ext uri="{FF2B5EF4-FFF2-40B4-BE49-F238E27FC236}">
                    <a16:creationId xmlns:a16="http://schemas.microsoft.com/office/drawing/2014/main" id="{071CEF87-5E99-844A-BD16-4F793E9F2FDE}"/>
                  </a:ext>
                </a:extLst>
              </p:cNvPr>
              <p:cNvSpPr/>
              <p:nvPr/>
            </p:nvSpPr>
            <p:spPr>
              <a:xfrm>
                <a:off x="6126050" y="2985325"/>
                <a:ext cx="43775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3180" extrusionOk="0">
                    <a:moveTo>
                      <a:pt x="763" y="0"/>
                    </a:moveTo>
                    <a:cubicBezTo>
                      <a:pt x="762" y="0"/>
                      <a:pt x="1" y="381"/>
                      <a:pt x="96" y="1679"/>
                    </a:cubicBezTo>
                    <a:cubicBezTo>
                      <a:pt x="179" y="2977"/>
                      <a:pt x="655" y="3179"/>
                      <a:pt x="655" y="3179"/>
                    </a:cubicBezTo>
                    <a:cubicBezTo>
                      <a:pt x="655" y="3179"/>
                      <a:pt x="1751" y="465"/>
                      <a:pt x="763" y="0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909;p57">
                <a:extLst>
                  <a:ext uri="{FF2B5EF4-FFF2-40B4-BE49-F238E27FC236}">
                    <a16:creationId xmlns:a16="http://schemas.microsoft.com/office/drawing/2014/main" id="{C72840E5-87CB-9B40-B9E0-D72EA4D6DA41}"/>
                  </a:ext>
                </a:extLst>
              </p:cNvPr>
              <p:cNvSpPr/>
              <p:nvPr/>
            </p:nvSpPr>
            <p:spPr>
              <a:xfrm>
                <a:off x="6203450" y="3139225"/>
                <a:ext cx="73250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3088" extrusionOk="0">
                    <a:moveTo>
                      <a:pt x="1881" y="1"/>
                    </a:moveTo>
                    <a:cubicBezTo>
                      <a:pt x="1478" y="1"/>
                      <a:pt x="1046" y="49"/>
                      <a:pt x="715" y="95"/>
                    </a:cubicBezTo>
                    <a:cubicBezTo>
                      <a:pt x="393" y="143"/>
                      <a:pt x="167" y="190"/>
                      <a:pt x="167" y="190"/>
                    </a:cubicBezTo>
                    <a:lnTo>
                      <a:pt x="60" y="1798"/>
                    </a:lnTo>
                    <a:lnTo>
                      <a:pt x="0" y="2774"/>
                    </a:lnTo>
                    <a:cubicBezTo>
                      <a:pt x="242" y="3005"/>
                      <a:pt x="551" y="3087"/>
                      <a:pt x="867" y="3087"/>
                    </a:cubicBezTo>
                    <a:cubicBezTo>
                      <a:pt x="1643" y="3087"/>
                      <a:pt x="2465" y="2595"/>
                      <a:pt x="2465" y="2595"/>
                    </a:cubicBezTo>
                    <a:lnTo>
                      <a:pt x="2929" y="238"/>
                    </a:lnTo>
                    <a:cubicBezTo>
                      <a:pt x="2725" y="58"/>
                      <a:pt x="2320" y="1"/>
                      <a:pt x="1881" y="1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910;p57">
                <a:extLst>
                  <a:ext uri="{FF2B5EF4-FFF2-40B4-BE49-F238E27FC236}">
                    <a16:creationId xmlns:a16="http://schemas.microsoft.com/office/drawing/2014/main" id="{07F4C910-018B-2148-9918-5B7FCA9677FC}"/>
                  </a:ext>
                </a:extLst>
              </p:cNvPr>
              <p:cNvSpPr/>
              <p:nvPr/>
            </p:nvSpPr>
            <p:spPr>
              <a:xfrm>
                <a:off x="6204925" y="3141575"/>
                <a:ext cx="554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704" extrusionOk="0">
                    <a:moveTo>
                      <a:pt x="656" y="1"/>
                    </a:moveTo>
                    <a:cubicBezTo>
                      <a:pt x="334" y="49"/>
                      <a:pt x="108" y="96"/>
                      <a:pt x="108" y="96"/>
                    </a:cubicBezTo>
                    <a:lnTo>
                      <a:pt x="1" y="1704"/>
                    </a:lnTo>
                    <a:cubicBezTo>
                      <a:pt x="1108" y="1596"/>
                      <a:pt x="2215" y="215"/>
                      <a:pt x="2215" y="215"/>
                    </a:cubicBez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ED8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911;p57">
                <a:extLst>
                  <a:ext uri="{FF2B5EF4-FFF2-40B4-BE49-F238E27FC236}">
                    <a16:creationId xmlns:a16="http://schemas.microsoft.com/office/drawing/2014/main" id="{E6CFD8CB-BC1C-A641-98AE-1FD57502A4D7}"/>
                  </a:ext>
                </a:extLst>
              </p:cNvPr>
              <p:cNvSpPr/>
              <p:nvPr/>
            </p:nvSpPr>
            <p:spPr>
              <a:xfrm>
                <a:off x="6106100" y="2927250"/>
                <a:ext cx="223275" cy="224800"/>
              </a:xfrm>
              <a:custGeom>
                <a:avLst/>
                <a:gdLst/>
                <a:ahLst/>
                <a:cxnLst/>
                <a:rect l="l" t="t" r="r" b="b"/>
                <a:pathLst>
                  <a:path w="8931" h="8992" extrusionOk="0">
                    <a:moveTo>
                      <a:pt x="1737" y="0"/>
                    </a:moveTo>
                    <a:cubicBezTo>
                      <a:pt x="1279" y="0"/>
                      <a:pt x="916" y="160"/>
                      <a:pt x="691" y="609"/>
                    </a:cubicBezTo>
                    <a:cubicBezTo>
                      <a:pt x="1" y="1966"/>
                      <a:pt x="1620" y="2990"/>
                      <a:pt x="1620" y="2990"/>
                    </a:cubicBezTo>
                    <a:cubicBezTo>
                      <a:pt x="1687" y="2982"/>
                      <a:pt x="1754" y="2978"/>
                      <a:pt x="1822" y="2978"/>
                    </a:cubicBezTo>
                    <a:cubicBezTo>
                      <a:pt x="3750" y="2978"/>
                      <a:pt x="5581" y="6193"/>
                      <a:pt x="5823" y="7217"/>
                    </a:cubicBezTo>
                    <a:cubicBezTo>
                      <a:pt x="6021" y="8063"/>
                      <a:pt x="6285" y="8992"/>
                      <a:pt x="6798" y="8992"/>
                    </a:cubicBezTo>
                    <a:cubicBezTo>
                      <a:pt x="6935" y="8992"/>
                      <a:pt x="7089" y="8926"/>
                      <a:pt x="7264" y="8776"/>
                    </a:cubicBezTo>
                    <a:cubicBezTo>
                      <a:pt x="8109" y="8062"/>
                      <a:pt x="8371" y="5883"/>
                      <a:pt x="8645" y="4264"/>
                    </a:cubicBezTo>
                    <a:cubicBezTo>
                      <a:pt x="8931" y="2657"/>
                      <a:pt x="8264" y="1430"/>
                      <a:pt x="5287" y="894"/>
                    </a:cubicBezTo>
                    <a:cubicBezTo>
                      <a:pt x="3972" y="655"/>
                      <a:pt x="2662" y="0"/>
                      <a:pt x="1737" y="0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912;p57">
                <a:extLst>
                  <a:ext uri="{FF2B5EF4-FFF2-40B4-BE49-F238E27FC236}">
                    <a16:creationId xmlns:a16="http://schemas.microsoft.com/office/drawing/2014/main" id="{090E2836-9E74-B447-8A92-BC39C6843727}"/>
                  </a:ext>
                </a:extLst>
              </p:cNvPr>
              <p:cNvSpPr/>
              <p:nvPr/>
            </p:nvSpPr>
            <p:spPr>
              <a:xfrm>
                <a:off x="6135575" y="2975700"/>
                <a:ext cx="173250" cy="192250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7690" extrusionOk="0">
                    <a:moveTo>
                      <a:pt x="3306" y="0"/>
                    </a:moveTo>
                    <a:cubicBezTo>
                      <a:pt x="2044" y="0"/>
                      <a:pt x="876" y="369"/>
                      <a:pt x="489" y="981"/>
                    </a:cubicBezTo>
                    <a:cubicBezTo>
                      <a:pt x="298" y="1278"/>
                      <a:pt x="179" y="1790"/>
                      <a:pt x="108" y="2409"/>
                    </a:cubicBezTo>
                    <a:cubicBezTo>
                      <a:pt x="108" y="2469"/>
                      <a:pt x="96" y="2528"/>
                      <a:pt x="96" y="2576"/>
                    </a:cubicBezTo>
                    <a:cubicBezTo>
                      <a:pt x="1" y="3588"/>
                      <a:pt x="12" y="4838"/>
                      <a:pt x="60" y="5862"/>
                    </a:cubicBezTo>
                    <a:cubicBezTo>
                      <a:pt x="105" y="6884"/>
                      <a:pt x="952" y="7689"/>
                      <a:pt x="1971" y="7689"/>
                    </a:cubicBezTo>
                    <a:cubicBezTo>
                      <a:pt x="2020" y="7689"/>
                      <a:pt x="2070" y="7688"/>
                      <a:pt x="2120" y="7684"/>
                    </a:cubicBezTo>
                    <a:cubicBezTo>
                      <a:pt x="3418" y="7600"/>
                      <a:pt x="5025" y="7410"/>
                      <a:pt x="5799" y="7029"/>
                    </a:cubicBezTo>
                    <a:cubicBezTo>
                      <a:pt x="6025" y="6910"/>
                      <a:pt x="6192" y="6779"/>
                      <a:pt x="6228" y="6624"/>
                    </a:cubicBezTo>
                    <a:cubicBezTo>
                      <a:pt x="6347" y="6279"/>
                      <a:pt x="6442" y="5779"/>
                      <a:pt x="6525" y="5243"/>
                    </a:cubicBezTo>
                    <a:cubicBezTo>
                      <a:pt x="6787" y="3624"/>
                      <a:pt x="6930" y="1564"/>
                      <a:pt x="6930" y="1564"/>
                    </a:cubicBezTo>
                    <a:cubicBezTo>
                      <a:pt x="6250" y="463"/>
                      <a:pt x="4720" y="0"/>
                      <a:pt x="3306" y="0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913;p57">
                <a:extLst>
                  <a:ext uri="{FF2B5EF4-FFF2-40B4-BE49-F238E27FC236}">
                    <a16:creationId xmlns:a16="http://schemas.microsoft.com/office/drawing/2014/main" id="{28E45B81-0E75-0E46-813E-28F8977768B6}"/>
                  </a:ext>
                </a:extLst>
              </p:cNvPr>
              <p:cNvSpPr/>
              <p:nvPr/>
            </p:nvSpPr>
            <p:spPr>
              <a:xfrm>
                <a:off x="6121475" y="2960375"/>
                <a:ext cx="20285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547" extrusionOk="0">
                    <a:moveTo>
                      <a:pt x="4237" y="1"/>
                    </a:moveTo>
                    <a:cubicBezTo>
                      <a:pt x="2221" y="1"/>
                      <a:pt x="0" y="1141"/>
                      <a:pt x="1005" y="1665"/>
                    </a:cubicBezTo>
                    <a:cubicBezTo>
                      <a:pt x="1551" y="1955"/>
                      <a:pt x="2214" y="2042"/>
                      <a:pt x="2814" y="2042"/>
                    </a:cubicBezTo>
                    <a:cubicBezTo>
                      <a:pt x="3720" y="2042"/>
                      <a:pt x="4482" y="1844"/>
                      <a:pt x="4482" y="1844"/>
                    </a:cubicBezTo>
                    <a:cubicBezTo>
                      <a:pt x="4541" y="2451"/>
                      <a:pt x="5387" y="2546"/>
                      <a:pt x="5541" y="3058"/>
                    </a:cubicBezTo>
                    <a:cubicBezTo>
                      <a:pt x="5696" y="3582"/>
                      <a:pt x="5553" y="4499"/>
                      <a:pt x="5553" y="4499"/>
                    </a:cubicBezTo>
                    <a:lnTo>
                      <a:pt x="5994" y="4546"/>
                    </a:lnTo>
                    <a:cubicBezTo>
                      <a:pt x="6265" y="4261"/>
                      <a:pt x="6527" y="4175"/>
                      <a:pt x="6744" y="4175"/>
                    </a:cubicBezTo>
                    <a:cubicBezTo>
                      <a:pt x="7069" y="4175"/>
                      <a:pt x="7292" y="4368"/>
                      <a:pt x="7292" y="4368"/>
                    </a:cubicBezTo>
                    <a:cubicBezTo>
                      <a:pt x="7804" y="2856"/>
                      <a:pt x="8113" y="1963"/>
                      <a:pt x="6184" y="534"/>
                    </a:cubicBezTo>
                    <a:cubicBezTo>
                      <a:pt x="5671" y="151"/>
                      <a:pt x="4967" y="1"/>
                      <a:pt x="4237" y="1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914;p57">
                <a:extLst>
                  <a:ext uri="{FF2B5EF4-FFF2-40B4-BE49-F238E27FC236}">
                    <a16:creationId xmlns:a16="http://schemas.microsoft.com/office/drawing/2014/main" id="{6EDE6449-059E-2B4C-8B36-44B6AFECE5F2}"/>
                  </a:ext>
                </a:extLst>
              </p:cNvPr>
              <p:cNvSpPr/>
              <p:nvPr/>
            </p:nvSpPr>
            <p:spPr>
              <a:xfrm>
                <a:off x="6265350" y="3106750"/>
                <a:ext cx="33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787" extrusionOk="0">
                    <a:moveTo>
                      <a:pt x="1334" y="1"/>
                    </a:moveTo>
                    <a:lnTo>
                      <a:pt x="120" y="632"/>
                    </a:lnTo>
                    <a:cubicBezTo>
                      <a:pt x="120" y="632"/>
                      <a:pt x="1" y="1430"/>
                      <a:pt x="608" y="1787"/>
                    </a:cubicBezTo>
                    <a:cubicBezTo>
                      <a:pt x="834" y="1668"/>
                      <a:pt x="1001" y="1537"/>
                      <a:pt x="1037" y="1382"/>
                    </a:cubicBezTo>
                    <a:cubicBezTo>
                      <a:pt x="1156" y="1037"/>
                      <a:pt x="1251" y="537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915;p57">
                <a:extLst>
                  <a:ext uri="{FF2B5EF4-FFF2-40B4-BE49-F238E27FC236}">
                    <a16:creationId xmlns:a16="http://schemas.microsoft.com/office/drawing/2014/main" id="{1419E4D4-77A4-FA4E-BF79-EDF480A5E510}"/>
                  </a:ext>
                </a:extLst>
              </p:cNvPr>
              <p:cNvSpPr/>
              <p:nvPr/>
            </p:nvSpPr>
            <p:spPr>
              <a:xfrm>
                <a:off x="6268325" y="3064325"/>
                <a:ext cx="48675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46" extrusionOk="0">
                    <a:moveTo>
                      <a:pt x="955" y="0"/>
                    </a:moveTo>
                    <a:cubicBezTo>
                      <a:pt x="533" y="0"/>
                      <a:pt x="120" y="388"/>
                      <a:pt x="120" y="388"/>
                    </a:cubicBezTo>
                    <a:lnTo>
                      <a:pt x="1" y="2329"/>
                    </a:lnTo>
                    <a:cubicBezTo>
                      <a:pt x="70" y="2340"/>
                      <a:pt x="138" y="2345"/>
                      <a:pt x="203" y="2345"/>
                    </a:cubicBezTo>
                    <a:cubicBezTo>
                      <a:pt x="1337" y="2345"/>
                      <a:pt x="1946" y="772"/>
                      <a:pt x="1418" y="210"/>
                    </a:cubicBezTo>
                    <a:cubicBezTo>
                      <a:pt x="1277" y="56"/>
                      <a:pt x="1115" y="0"/>
                      <a:pt x="955" y="0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916;p57">
                <a:extLst>
                  <a:ext uri="{FF2B5EF4-FFF2-40B4-BE49-F238E27FC236}">
                    <a16:creationId xmlns:a16="http://schemas.microsoft.com/office/drawing/2014/main" id="{078AE6C9-4512-6E4F-8BE3-8326AFC05136}"/>
                  </a:ext>
                </a:extLst>
              </p:cNvPr>
              <p:cNvSpPr/>
              <p:nvPr/>
            </p:nvSpPr>
            <p:spPr>
              <a:xfrm>
                <a:off x="5750100" y="2960900"/>
                <a:ext cx="301275" cy="649650"/>
              </a:xfrm>
              <a:custGeom>
                <a:avLst/>
                <a:gdLst/>
                <a:ahLst/>
                <a:cxnLst/>
                <a:rect l="l" t="t" r="r" b="b"/>
                <a:pathLst>
                  <a:path w="12051" h="25986" extrusionOk="0">
                    <a:moveTo>
                      <a:pt x="4859" y="1"/>
                    </a:moveTo>
                    <a:lnTo>
                      <a:pt x="1525" y="584"/>
                    </a:lnTo>
                    <a:lnTo>
                      <a:pt x="2608" y="6787"/>
                    </a:lnTo>
                    <a:cubicBezTo>
                      <a:pt x="2716" y="7430"/>
                      <a:pt x="2287" y="8038"/>
                      <a:pt x="1656" y="8145"/>
                    </a:cubicBezTo>
                    <a:lnTo>
                      <a:pt x="1596" y="8157"/>
                    </a:lnTo>
                    <a:cubicBezTo>
                      <a:pt x="632" y="8323"/>
                      <a:pt x="1" y="9228"/>
                      <a:pt x="168" y="10193"/>
                    </a:cubicBezTo>
                    <a:lnTo>
                      <a:pt x="882" y="14253"/>
                    </a:lnTo>
                    <a:lnTo>
                      <a:pt x="1430" y="17432"/>
                    </a:lnTo>
                    <a:lnTo>
                      <a:pt x="1775" y="19432"/>
                    </a:lnTo>
                    <a:lnTo>
                      <a:pt x="2739" y="25052"/>
                    </a:lnTo>
                    <a:cubicBezTo>
                      <a:pt x="2835" y="25595"/>
                      <a:pt x="3321" y="25985"/>
                      <a:pt x="3866" y="25985"/>
                    </a:cubicBezTo>
                    <a:cubicBezTo>
                      <a:pt x="3930" y="25985"/>
                      <a:pt x="3995" y="25980"/>
                      <a:pt x="4061" y="25968"/>
                    </a:cubicBezTo>
                    <a:lnTo>
                      <a:pt x="11014" y="24754"/>
                    </a:lnTo>
                    <a:cubicBezTo>
                      <a:pt x="11633" y="24647"/>
                      <a:pt x="12050" y="24063"/>
                      <a:pt x="11943" y="23444"/>
                    </a:cubicBezTo>
                    <a:lnTo>
                      <a:pt x="10979" y="17944"/>
                    </a:lnTo>
                    <a:lnTo>
                      <a:pt x="10609" y="15824"/>
                    </a:lnTo>
                    <a:lnTo>
                      <a:pt x="10038" y="12586"/>
                    </a:lnTo>
                    <a:lnTo>
                      <a:pt x="9335" y="8585"/>
                    </a:lnTo>
                    <a:cubicBezTo>
                      <a:pt x="9252" y="8109"/>
                      <a:pt x="8990" y="7704"/>
                      <a:pt x="8621" y="7442"/>
                    </a:cubicBezTo>
                    <a:cubicBezTo>
                      <a:pt x="8331" y="7246"/>
                      <a:pt x="7982" y="7130"/>
                      <a:pt x="7609" y="7130"/>
                    </a:cubicBezTo>
                    <a:cubicBezTo>
                      <a:pt x="7507" y="7130"/>
                      <a:pt x="7404" y="7139"/>
                      <a:pt x="7299" y="7157"/>
                    </a:cubicBezTo>
                    <a:cubicBezTo>
                      <a:pt x="7234" y="7168"/>
                      <a:pt x="7169" y="7173"/>
                      <a:pt x="7105" y="7173"/>
                    </a:cubicBezTo>
                    <a:cubicBezTo>
                      <a:pt x="6548" y="7173"/>
                      <a:pt x="6050" y="6770"/>
                      <a:pt x="5954" y="6204"/>
                    </a:cubicBezTo>
                    <a:lnTo>
                      <a:pt x="4859" y="1"/>
                    </a:lnTo>
                    <a:close/>
                  </a:path>
                </a:pathLst>
              </a:custGeom>
              <a:solidFill>
                <a:srgbClr val="FFFB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917;p57">
                <a:extLst>
                  <a:ext uri="{FF2B5EF4-FFF2-40B4-BE49-F238E27FC236}">
                    <a16:creationId xmlns:a16="http://schemas.microsoft.com/office/drawing/2014/main" id="{7E408CEE-8280-5947-BE6D-767DA212BDF2}"/>
                  </a:ext>
                </a:extLst>
              </p:cNvPr>
              <p:cNvSpPr/>
              <p:nvPr/>
            </p:nvSpPr>
            <p:spPr>
              <a:xfrm>
                <a:off x="5772150" y="3275525"/>
                <a:ext cx="251825" cy="171175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6847" extrusionOk="0">
                    <a:moveTo>
                      <a:pt x="9156" y="1"/>
                    </a:moveTo>
                    <a:lnTo>
                      <a:pt x="0" y="1668"/>
                    </a:lnTo>
                    <a:lnTo>
                      <a:pt x="548" y="4847"/>
                    </a:lnTo>
                    <a:lnTo>
                      <a:pt x="893" y="6847"/>
                    </a:lnTo>
                    <a:lnTo>
                      <a:pt x="10073" y="5192"/>
                    </a:lnTo>
                    <a:lnTo>
                      <a:pt x="9727" y="3239"/>
                    </a:lnTo>
                    <a:lnTo>
                      <a:pt x="9156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918;p57">
                <a:extLst>
                  <a:ext uri="{FF2B5EF4-FFF2-40B4-BE49-F238E27FC236}">
                    <a16:creationId xmlns:a16="http://schemas.microsoft.com/office/drawing/2014/main" id="{1196004F-2280-854D-B524-AF998441A136}"/>
                  </a:ext>
                </a:extLst>
              </p:cNvPr>
              <p:cNvSpPr/>
              <p:nvPr/>
            </p:nvSpPr>
            <p:spPr>
              <a:xfrm>
                <a:off x="5774825" y="3291300"/>
                <a:ext cx="245875" cy="138750"/>
              </a:xfrm>
              <a:custGeom>
                <a:avLst/>
                <a:gdLst/>
                <a:ahLst/>
                <a:cxnLst/>
                <a:rect l="l" t="t" r="r" b="b"/>
                <a:pathLst>
                  <a:path w="9835" h="5550" extrusionOk="0">
                    <a:moveTo>
                      <a:pt x="9180" y="1"/>
                    </a:moveTo>
                    <a:lnTo>
                      <a:pt x="0" y="1715"/>
                    </a:lnTo>
                    <a:lnTo>
                      <a:pt x="441" y="4228"/>
                    </a:lnTo>
                    <a:lnTo>
                      <a:pt x="667" y="5549"/>
                    </a:lnTo>
                    <a:lnTo>
                      <a:pt x="9835" y="3894"/>
                    </a:lnTo>
                    <a:lnTo>
                      <a:pt x="9609" y="2573"/>
                    </a:lnTo>
                    <a:lnTo>
                      <a:pt x="9180" y="1"/>
                    </a:ln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919;p57">
                <a:extLst>
                  <a:ext uri="{FF2B5EF4-FFF2-40B4-BE49-F238E27FC236}">
                    <a16:creationId xmlns:a16="http://schemas.microsoft.com/office/drawing/2014/main" id="{94B747DA-261A-A048-9964-A88D907317CC}"/>
                  </a:ext>
                </a:extLst>
              </p:cNvPr>
              <p:cNvSpPr/>
              <p:nvPr/>
            </p:nvSpPr>
            <p:spPr>
              <a:xfrm>
                <a:off x="5788200" y="2960625"/>
                <a:ext cx="899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060" extrusionOk="0">
                    <a:moveTo>
                      <a:pt x="3335" y="0"/>
                    </a:moveTo>
                    <a:lnTo>
                      <a:pt x="1" y="595"/>
                    </a:lnTo>
                    <a:lnTo>
                      <a:pt x="251" y="2060"/>
                    </a:lnTo>
                    <a:cubicBezTo>
                      <a:pt x="1394" y="1988"/>
                      <a:pt x="2501" y="1786"/>
                      <a:pt x="3597" y="1464"/>
                    </a:cubicBezTo>
                    <a:lnTo>
                      <a:pt x="3335" y="0"/>
                    </a:lnTo>
                    <a:close/>
                  </a:path>
                </a:pathLst>
              </a:custGeom>
              <a:solidFill>
                <a:srgbClr val="ECE4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920;p57">
                <a:extLst>
                  <a:ext uri="{FF2B5EF4-FFF2-40B4-BE49-F238E27FC236}">
                    <a16:creationId xmlns:a16="http://schemas.microsoft.com/office/drawing/2014/main" id="{EEC18E02-26F9-7E4E-A2EF-5A450F07B452}"/>
                  </a:ext>
                </a:extLst>
              </p:cNvPr>
              <p:cNvSpPr/>
              <p:nvPr/>
            </p:nvSpPr>
            <p:spPr>
              <a:xfrm>
                <a:off x="5774825" y="2936500"/>
                <a:ext cx="10687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2132" extrusionOk="0">
                    <a:moveTo>
                      <a:pt x="4024" y="1"/>
                    </a:moveTo>
                    <a:lnTo>
                      <a:pt x="0" y="703"/>
                    </a:lnTo>
                    <a:lnTo>
                      <a:pt x="250" y="2132"/>
                    </a:lnTo>
                    <a:cubicBezTo>
                      <a:pt x="1619" y="2084"/>
                      <a:pt x="2965" y="1846"/>
                      <a:pt x="4275" y="1417"/>
                    </a:cubicBezTo>
                    <a:lnTo>
                      <a:pt x="4024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921;p57">
                <a:extLst>
                  <a:ext uri="{FF2B5EF4-FFF2-40B4-BE49-F238E27FC236}">
                    <a16:creationId xmlns:a16="http://schemas.microsoft.com/office/drawing/2014/main" id="{B5B1055B-CD3F-3648-877C-54DF1CF09C3A}"/>
                  </a:ext>
                </a:extLst>
              </p:cNvPr>
              <p:cNvSpPr/>
              <p:nvPr/>
            </p:nvSpPr>
            <p:spPr>
              <a:xfrm>
                <a:off x="5965625" y="3234450"/>
                <a:ext cx="442325" cy="275650"/>
              </a:xfrm>
              <a:custGeom>
                <a:avLst/>
                <a:gdLst/>
                <a:ahLst/>
                <a:cxnLst/>
                <a:rect l="l" t="t" r="r" b="b"/>
                <a:pathLst>
                  <a:path w="17693" h="11026" extrusionOk="0">
                    <a:moveTo>
                      <a:pt x="16455" y="1"/>
                    </a:moveTo>
                    <a:cubicBezTo>
                      <a:pt x="14157" y="1620"/>
                      <a:pt x="9466" y="7156"/>
                      <a:pt x="9466" y="7156"/>
                    </a:cubicBezTo>
                    <a:cubicBezTo>
                      <a:pt x="7727" y="7383"/>
                      <a:pt x="5263" y="8037"/>
                      <a:pt x="4239" y="8252"/>
                    </a:cubicBezTo>
                    <a:cubicBezTo>
                      <a:pt x="3215" y="8454"/>
                      <a:pt x="0" y="9276"/>
                      <a:pt x="0" y="9276"/>
                    </a:cubicBezTo>
                    <a:lnTo>
                      <a:pt x="417" y="11026"/>
                    </a:lnTo>
                    <a:lnTo>
                      <a:pt x="10335" y="9919"/>
                    </a:lnTo>
                    <a:cubicBezTo>
                      <a:pt x="10335" y="9919"/>
                      <a:pt x="15562" y="6644"/>
                      <a:pt x="16621" y="4335"/>
                    </a:cubicBezTo>
                    <a:cubicBezTo>
                      <a:pt x="17693" y="2037"/>
                      <a:pt x="16455" y="1"/>
                      <a:pt x="16455" y="1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922;p57">
                <a:extLst>
                  <a:ext uri="{FF2B5EF4-FFF2-40B4-BE49-F238E27FC236}">
                    <a16:creationId xmlns:a16="http://schemas.microsoft.com/office/drawing/2014/main" id="{6785EEDE-DFC4-D743-B0E8-B43F11E6B8C5}"/>
                  </a:ext>
                </a:extLst>
              </p:cNvPr>
              <p:cNvSpPr/>
              <p:nvPr/>
            </p:nvSpPr>
            <p:spPr>
              <a:xfrm>
                <a:off x="5845825" y="3446175"/>
                <a:ext cx="130225" cy="90775"/>
              </a:xfrm>
              <a:custGeom>
                <a:avLst/>
                <a:gdLst/>
                <a:ahLst/>
                <a:cxnLst/>
                <a:rect l="l" t="t" r="r" b="b"/>
                <a:pathLst>
                  <a:path w="5209" h="3631" extrusionOk="0">
                    <a:moveTo>
                      <a:pt x="3074" y="0"/>
                    </a:moveTo>
                    <a:cubicBezTo>
                      <a:pt x="2729" y="0"/>
                      <a:pt x="2383" y="61"/>
                      <a:pt x="2042" y="69"/>
                    </a:cubicBezTo>
                    <a:cubicBezTo>
                      <a:pt x="1518" y="92"/>
                      <a:pt x="1685" y="497"/>
                      <a:pt x="2161" y="604"/>
                    </a:cubicBezTo>
                    <a:cubicBezTo>
                      <a:pt x="2649" y="711"/>
                      <a:pt x="3173" y="759"/>
                      <a:pt x="3054" y="914"/>
                    </a:cubicBezTo>
                    <a:cubicBezTo>
                      <a:pt x="2947" y="1069"/>
                      <a:pt x="792" y="1366"/>
                      <a:pt x="387" y="1795"/>
                    </a:cubicBezTo>
                    <a:cubicBezTo>
                      <a:pt x="236" y="1955"/>
                      <a:pt x="421" y="2004"/>
                      <a:pt x="706" y="2004"/>
                    </a:cubicBezTo>
                    <a:cubicBezTo>
                      <a:pt x="1163" y="2004"/>
                      <a:pt x="1875" y="1878"/>
                      <a:pt x="1875" y="1878"/>
                    </a:cubicBezTo>
                    <a:lnTo>
                      <a:pt x="1875" y="1878"/>
                    </a:lnTo>
                    <a:cubicBezTo>
                      <a:pt x="1875" y="1878"/>
                      <a:pt x="101" y="2366"/>
                      <a:pt x="18" y="2700"/>
                    </a:cubicBezTo>
                    <a:cubicBezTo>
                      <a:pt x="0" y="2784"/>
                      <a:pt x="97" y="2816"/>
                      <a:pt x="254" y="2816"/>
                    </a:cubicBezTo>
                    <a:cubicBezTo>
                      <a:pt x="741" y="2816"/>
                      <a:pt x="1803" y="2510"/>
                      <a:pt x="1804" y="2509"/>
                    </a:cubicBezTo>
                    <a:lnTo>
                      <a:pt x="1804" y="2509"/>
                    </a:lnTo>
                    <a:cubicBezTo>
                      <a:pt x="1802" y="2510"/>
                      <a:pt x="446" y="2914"/>
                      <a:pt x="553" y="3200"/>
                    </a:cubicBezTo>
                    <a:cubicBezTo>
                      <a:pt x="574" y="3253"/>
                      <a:pt x="658" y="3275"/>
                      <a:pt x="780" y="3275"/>
                    </a:cubicBezTo>
                    <a:cubicBezTo>
                      <a:pt x="1147" y="3275"/>
                      <a:pt x="1866" y="3078"/>
                      <a:pt x="2268" y="2962"/>
                    </a:cubicBezTo>
                    <a:lnTo>
                      <a:pt x="2268" y="2962"/>
                    </a:lnTo>
                    <a:cubicBezTo>
                      <a:pt x="2267" y="2962"/>
                      <a:pt x="946" y="3390"/>
                      <a:pt x="1137" y="3569"/>
                    </a:cubicBezTo>
                    <a:cubicBezTo>
                      <a:pt x="1185" y="3610"/>
                      <a:pt x="1315" y="3631"/>
                      <a:pt x="1503" y="3631"/>
                    </a:cubicBezTo>
                    <a:cubicBezTo>
                      <a:pt x="2294" y="3631"/>
                      <a:pt x="4112" y="3269"/>
                      <a:pt x="5209" y="2557"/>
                    </a:cubicBezTo>
                    <a:cubicBezTo>
                      <a:pt x="5161" y="1962"/>
                      <a:pt x="4959" y="1402"/>
                      <a:pt x="4792" y="807"/>
                    </a:cubicBezTo>
                    <a:cubicBezTo>
                      <a:pt x="4792" y="807"/>
                      <a:pt x="4185" y="247"/>
                      <a:pt x="3661" y="80"/>
                    </a:cubicBezTo>
                    <a:cubicBezTo>
                      <a:pt x="3466" y="20"/>
                      <a:pt x="3270" y="0"/>
                      <a:pt x="3074" y="0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923;p57">
                <a:extLst>
                  <a:ext uri="{FF2B5EF4-FFF2-40B4-BE49-F238E27FC236}">
                    <a16:creationId xmlns:a16="http://schemas.microsoft.com/office/drawing/2014/main" id="{A36C7CE0-EF59-F841-BB87-0845BF86B426}"/>
                  </a:ext>
                </a:extLst>
              </p:cNvPr>
              <p:cNvSpPr/>
              <p:nvPr/>
            </p:nvSpPr>
            <p:spPr>
              <a:xfrm>
                <a:off x="3710575" y="4454250"/>
                <a:ext cx="1097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43887" h="3287" extrusionOk="0">
                    <a:moveTo>
                      <a:pt x="21944" y="0"/>
                    </a:moveTo>
                    <a:cubicBezTo>
                      <a:pt x="9835" y="0"/>
                      <a:pt x="0" y="739"/>
                      <a:pt x="0" y="1644"/>
                    </a:cubicBezTo>
                    <a:cubicBezTo>
                      <a:pt x="0" y="2560"/>
                      <a:pt x="9835" y="3287"/>
                      <a:pt x="21944" y="3287"/>
                    </a:cubicBezTo>
                    <a:cubicBezTo>
                      <a:pt x="34064" y="3287"/>
                      <a:pt x="43887" y="2560"/>
                      <a:pt x="43887" y="1644"/>
                    </a:cubicBezTo>
                    <a:cubicBezTo>
                      <a:pt x="43887" y="739"/>
                      <a:pt x="34064" y="0"/>
                      <a:pt x="219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924;p57">
                <a:extLst>
                  <a:ext uri="{FF2B5EF4-FFF2-40B4-BE49-F238E27FC236}">
                    <a16:creationId xmlns:a16="http://schemas.microsoft.com/office/drawing/2014/main" id="{A8E1EF80-CCA4-CA4F-9FCF-910472297351}"/>
                  </a:ext>
                </a:extLst>
              </p:cNvPr>
              <p:cNvSpPr/>
              <p:nvPr/>
            </p:nvSpPr>
            <p:spPr>
              <a:xfrm>
                <a:off x="4400550" y="2456675"/>
                <a:ext cx="3179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2716" h="12039" extrusionOk="0">
                    <a:moveTo>
                      <a:pt x="12656" y="1"/>
                    </a:moveTo>
                    <a:lnTo>
                      <a:pt x="0" y="72"/>
                    </a:lnTo>
                    <a:lnTo>
                      <a:pt x="60" y="10835"/>
                    </a:lnTo>
                    <a:cubicBezTo>
                      <a:pt x="60" y="11507"/>
                      <a:pt x="2832" y="12038"/>
                      <a:pt x="6279" y="12038"/>
                    </a:cubicBezTo>
                    <a:cubicBezTo>
                      <a:pt x="6317" y="12038"/>
                      <a:pt x="6355" y="12038"/>
                      <a:pt x="6394" y="12038"/>
                    </a:cubicBezTo>
                    <a:cubicBezTo>
                      <a:pt x="9882" y="12014"/>
                      <a:pt x="12716" y="11443"/>
                      <a:pt x="12716" y="10764"/>
                    </a:cubicBezTo>
                    <a:lnTo>
                      <a:pt x="126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925;p57">
                <a:extLst>
                  <a:ext uri="{FF2B5EF4-FFF2-40B4-BE49-F238E27FC236}">
                    <a16:creationId xmlns:a16="http://schemas.microsoft.com/office/drawing/2014/main" id="{673B6EDC-40FF-0B44-9784-3967A7766189}"/>
                  </a:ext>
                </a:extLst>
              </p:cNvPr>
              <p:cNvSpPr/>
              <p:nvPr/>
            </p:nvSpPr>
            <p:spPr>
              <a:xfrm>
                <a:off x="4400550" y="2426625"/>
                <a:ext cx="3164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2478" extrusionOk="0">
                    <a:moveTo>
                      <a:pt x="6436" y="0"/>
                    </a:moveTo>
                    <a:cubicBezTo>
                      <a:pt x="6398" y="0"/>
                      <a:pt x="6360" y="0"/>
                      <a:pt x="6322" y="0"/>
                    </a:cubicBezTo>
                    <a:cubicBezTo>
                      <a:pt x="2822" y="24"/>
                      <a:pt x="0" y="596"/>
                      <a:pt x="0" y="1274"/>
                    </a:cubicBezTo>
                    <a:cubicBezTo>
                      <a:pt x="0" y="1950"/>
                      <a:pt x="2713" y="2478"/>
                      <a:pt x="6110" y="2478"/>
                    </a:cubicBezTo>
                    <a:cubicBezTo>
                      <a:pt x="6184" y="2478"/>
                      <a:pt x="6259" y="2477"/>
                      <a:pt x="6334" y="2477"/>
                    </a:cubicBezTo>
                    <a:cubicBezTo>
                      <a:pt x="9823" y="2465"/>
                      <a:pt x="12656" y="1893"/>
                      <a:pt x="12656" y="1203"/>
                    </a:cubicBezTo>
                    <a:cubicBezTo>
                      <a:pt x="12645" y="532"/>
                      <a:pt x="9872" y="0"/>
                      <a:pt x="64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926;p57">
                <a:extLst>
                  <a:ext uri="{FF2B5EF4-FFF2-40B4-BE49-F238E27FC236}">
                    <a16:creationId xmlns:a16="http://schemas.microsoft.com/office/drawing/2014/main" id="{BB45016E-7C95-C94B-9F8B-C8F52D74C30B}"/>
                  </a:ext>
                </a:extLst>
              </p:cNvPr>
              <p:cNvSpPr/>
              <p:nvPr/>
            </p:nvSpPr>
            <p:spPr>
              <a:xfrm>
                <a:off x="4485375" y="2446850"/>
                <a:ext cx="146775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871" extrusionOk="0">
                    <a:moveTo>
                      <a:pt x="3073" y="0"/>
                    </a:moveTo>
                    <a:cubicBezTo>
                      <a:pt x="3025" y="0"/>
                      <a:pt x="2977" y="1"/>
                      <a:pt x="2929" y="1"/>
                    </a:cubicBezTo>
                    <a:cubicBezTo>
                      <a:pt x="1310" y="13"/>
                      <a:pt x="0" y="215"/>
                      <a:pt x="0" y="453"/>
                    </a:cubicBezTo>
                    <a:cubicBezTo>
                      <a:pt x="0" y="684"/>
                      <a:pt x="1233" y="871"/>
                      <a:pt x="2786" y="871"/>
                    </a:cubicBezTo>
                    <a:cubicBezTo>
                      <a:pt x="2833" y="871"/>
                      <a:pt x="2881" y="870"/>
                      <a:pt x="2929" y="870"/>
                    </a:cubicBezTo>
                    <a:cubicBezTo>
                      <a:pt x="4560" y="858"/>
                      <a:pt x="5870" y="656"/>
                      <a:pt x="5870" y="418"/>
                    </a:cubicBezTo>
                    <a:cubicBezTo>
                      <a:pt x="5870" y="187"/>
                      <a:pt x="4626" y="0"/>
                      <a:pt x="3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927;p57">
                <a:extLst>
                  <a:ext uri="{FF2B5EF4-FFF2-40B4-BE49-F238E27FC236}">
                    <a16:creationId xmlns:a16="http://schemas.microsoft.com/office/drawing/2014/main" id="{189C09F5-91DC-5846-82EF-16D0CC1A3356}"/>
                  </a:ext>
                </a:extLst>
              </p:cNvPr>
              <p:cNvSpPr/>
              <p:nvPr/>
            </p:nvSpPr>
            <p:spPr>
              <a:xfrm>
                <a:off x="4207350" y="2971625"/>
                <a:ext cx="180700" cy="791800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31672" extrusionOk="0">
                    <a:moveTo>
                      <a:pt x="1" y="1"/>
                    </a:moveTo>
                    <a:lnTo>
                      <a:pt x="3430" y="16979"/>
                    </a:lnTo>
                    <a:cubicBezTo>
                      <a:pt x="2454" y="20908"/>
                      <a:pt x="3263" y="25932"/>
                      <a:pt x="3763" y="31671"/>
                    </a:cubicBezTo>
                    <a:lnTo>
                      <a:pt x="5883" y="31671"/>
                    </a:lnTo>
                    <a:lnTo>
                      <a:pt x="7228" y="15431"/>
                    </a:lnTo>
                    <a:lnTo>
                      <a:pt x="5716" y="5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928;p57">
                <a:extLst>
                  <a:ext uri="{FF2B5EF4-FFF2-40B4-BE49-F238E27FC236}">
                    <a16:creationId xmlns:a16="http://schemas.microsoft.com/office/drawing/2014/main" id="{FBA53B42-2665-CA41-8C05-6708F5A335E3}"/>
                  </a:ext>
                </a:extLst>
              </p:cNvPr>
              <p:cNvSpPr/>
              <p:nvPr/>
            </p:nvSpPr>
            <p:spPr>
              <a:xfrm>
                <a:off x="4296650" y="3757425"/>
                <a:ext cx="15630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2299" extrusionOk="0">
                    <a:moveTo>
                      <a:pt x="2322" y="1"/>
                    </a:moveTo>
                    <a:cubicBezTo>
                      <a:pt x="2322" y="1"/>
                      <a:pt x="2137" y="172"/>
                      <a:pt x="1180" y="172"/>
                    </a:cubicBezTo>
                    <a:cubicBezTo>
                      <a:pt x="901" y="172"/>
                      <a:pt x="556" y="158"/>
                      <a:pt x="132" y="120"/>
                    </a:cubicBezTo>
                    <a:cubicBezTo>
                      <a:pt x="132" y="120"/>
                      <a:pt x="1" y="299"/>
                      <a:pt x="1" y="668"/>
                    </a:cubicBezTo>
                    <a:cubicBezTo>
                      <a:pt x="1" y="1025"/>
                      <a:pt x="36" y="2299"/>
                      <a:pt x="36" y="2299"/>
                    </a:cubicBezTo>
                    <a:lnTo>
                      <a:pt x="6228" y="2299"/>
                    </a:lnTo>
                    <a:cubicBezTo>
                      <a:pt x="6228" y="2299"/>
                      <a:pt x="6252" y="1334"/>
                      <a:pt x="5466" y="823"/>
                    </a:cubicBezTo>
                    <a:cubicBezTo>
                      <a:pt x="4680" y="311"/>
                      <a:pt x="3477" y="811"/>
                      <a:pt x="2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929;p57">
                <a:extLst>
                  <a:ext uri="{FF2B5EF4-FFF2-40B4-BE49-F238E27FC236}">
                    <a16:creationId xmlns:a16="http://schemas.microsoft.com/office/drawing/2014/main" id="{72E43778-788B-3F45-9BFA-202389B54053}"/>
                  </a:ext>
                </a:extLst>
              </p:cNvPr>
              <p:cNvSpPr/>
              <p:nvPr/>
            </p:nvSpPr>
            <p:spPr>
              <a:xfrm>
                <a:off x="4044550" y="2965675"/>
                <a:ext cx="228625" cy="798200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31928" extrusionOk="0">
                    <a:moveTo>
                      <a:pt x="3560" y="0"/>
                    </a:moveTo>
                    <a:lnTo>
                      <a:pt x="3548" y="16622"/>
                    </a:lnTo>
                    <a:cubicBezTo>
                      <a:pt x="2334" y="18527"/>
                      <a:pt x="405" y="27385"/>
                      <a:pt x="0" y="31790"/>
                    </a:cubicBezTo>
                    <a:cubicBezTo>
                      <a:pt x="364" y="31870"/>
                      <a:pt x="722" y="31927"/>
                      <a:pt x="1066" y="31927"/>
                    </a:cubicBezTo>
                    <a:cubicBezTo>
                      <a:pt x="1445" y="31927"/>
                      <a:pt x="1807" y="31858"/>
                      <a:pt x="2143" y="31671"/>
                    </a:cubicBezTo>
                    <a:lnTo>
                      <a:pt x="7477" y="16657"/>
                    </a:lnTo>
                    <a:lnTo>
                      <a:pt x="9144" y="1334"/>
                    </a:lnTo>
                    <a:lnTo>
                      <a:pt x="3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930;p57">
                <a:extLst>
                  <a:ext uri="{FF2B5EF4-FFF2-40B4-BE49-F238E27FC236}">
                    <a16:creationId xmlns:a16="http://schemas.microsoft.com/office/drawing/2014/main" id="{B5D08744-97F8-E54D-A2E0-F36329A9FF66}"/>
                  </a:ext>
                </a:extLst>
              </p:cNvPr>
              <p:cNvSpPr/>
              <p:nvPr/>
            </p:nvSpPr>
            <p:spPr>
              <a:xfrm>
                <a:off x="4040975" y="3757425"/>
                <a:ext cx="15510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2299" extrusionOk="0">
                    <a:moveTo>
                      <a:pt x="2286" y="1"/>
                    </a:moveTo>
                    <a:cubicBezTo>
                      <a:pt x="2286" y="1"/>
                      <a:pt x="2136" y="172"/>
                      <a:pt x="1190" y="172"/>
                    </a:cubicBezTo>
                    <a:cubicBezTo>
                      <a:pt x="914" y="172"/>
                      <a:pt x="571" y="158"/>
                      <a:pt x="143" y="120"/>
                    </a:cubicBezTo>
                    <a:cubicBezTo>
                      <a:pt x="143" y="120"/>
                      <a:pt x="0" y="311"/>
                      <a:pt x="0" y="680"/>
                    </a:cubicBezTo>
                    <a:lnTo>
                      <a:pt x="0" y="2299"/>
                    </a:lnTo>
                    <a:lnTo>
                      <a:pt x="6180" y="2299"/>
                    </a:lnTo>
                    <a:cubicBezTo>
                      <a:pt x="6180" y="2299"/>
                      <a:pt x="6203" y="1334"/>
                      <a:pt x="5418" y="823"/>
                    </a:cubicBezTo>
                    <a:cubicBezTo>
                      <a:pt x="4644" y="311"/>
                      <a:pt x="3429" y="811"/>
                      <a:pt x="22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931;p57">
                <a:extLst>
                  <a:ext uri="{FF2B5EF4-FFF2-40B4-BE49-F238E27FC236}">
                    <a16:creationId xmlns:a16="http://schemas.microsoft.com/office/drawing/2014/main" id="{D8AD4A54-67B6-0742-BF94-348E26746111}"/>
                  </a:ext>
                </a:extLst>
              </p:cNvPr>
              <p:cNvSpPr/>
              <p:nvPr/>
            </p:nvSpPr>
            <p:spPr>
              <a:xfrm>
                <a:off x="4113600" y="2504900"/>
                <a:ext cx="259275" cy="526950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21078" extrusionOk="0">
                    <a:moveTo>
                      <a:pt x="4370" y="1"/>
                    </a:moveTo>
                    <a:lnTo>
                      <a:pt x="2370" y="1001"/>
                    </a:lnTo>
                    <a:lnTo>
                      <a:pt x="1739" y="1322"/>
                    </a:lnTo>
                    <a:lnTo>
                      <a:pt x="1441" y="1465"/>
                    </a:lnTo>
                    <a:lnTo>
                      <a:pt x="0" y="2191"/>
                    </a:lnTo>
                    <a:lnTo>
                      <a:pt x="2132" y="10168"/>
                    </a:lnTo>
                    <a:lnTo>
                      <a:pt x="417" y="19682"/>
                    </a:lnTo>
                    <a:cubicBezTo>
                      <a:pt x="417" y="19682"/>
                      <a:pt x="2504" y="21077"/>
                      <a:pt x="5779" y="21077"/>
                    </a:cubicBezTo>
                    <a:cubicBezTo>
                      <a:pt x="7011" y="21077"/>
                      <a:pt x="8410" y="20880"/>
                      <a:pt x="9930" y="20336"/>
                    </a:cubicBezTo>
                    <a:lnTo>
                      <a:pt x="9883" y="8823"/>
                    </a:lnTo>
                    <a:lnTo>
                      <a:pt x="9883" y="8621"/>
                    </a:lnTo>
                    <a:cubicBezTo>
                      <a:pt x="9894" y="8597"/>
                      <a:pt x="9918" y="8573"/>
                      <a:pt x="9930" y="8549"/>
                    </a:cubicBezTo>
                    <a:cubicBezTo>
                      <a:pt x="10180" y="8216"/>
                      <a:pt x="10371" y="7775"/>
                      <a:pt x="10359" y="7204"/>
                    </a:cubicBezTo>
                    <a:cubicBezTo>
                      <a:pt x="10347" y="6573"/>
                      <a:pt x="10097" y="5847"/>
                      <a:pt x="9799" y="5204"/>
                    </a:cubicBezTo>
                    <a:cubicBezTo>
                      <a:pt x="9633" y="3584"/>
                      <a:pt x="9502" y="2001"/>
                      <a:pt x="9692" y="691"/>
                    </a:cubicBezTo>
                    <a:lnTo>
                      <a:pt x="9263" y="632"/>
                    </a:lnTo>
                    <a:lnTo>
                      <a:pt x="8942" y="596"/>
                    </a:lnTo>
                    <a:lnTo>
                      <a:pt x="8382" y="513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932;p57">
                <a:extLst>
                  <a:ext uri="{FF2B5EF4-FFF2-40B4-BE49-F238E27FC236}">
                    <a16:creationId xmlns:a16="http://schemas.microsoft.com/office/drawing/2014/main" id="{865D0853-B9C5-454D-9416-253F2C672D17}"/>
                  </a:ext>
                </a:extLst>
              </p:cNvPr>
              <p:cNvSpPr/>
              <p:nvPr/>
            </p:nvSpPr>
            <p:spPr>
              <a:xfrm>
                <a:off x="4217475" y="2718625"/>
                <a:ext cx="1444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691" extrusionOk="0">
                    <a:moveTo>
                      <a:pt x="5775" y="0"/>
                    </a:moveTo>
                    <a:cubicBezTo>
                      <a:pt x="5330" y="132"/>
                      <a:pt x="4098" y="441"/>
                      <a:pt x="2490" y="441"/>
                    </a:cubicBezTo>
                    <a:cubicBezTo>
                      <a:pt x="1774" y="441"/>
                      <a:pt x="984" y="380"/>
                      <a:pt x="155" y="215"/>
                    </a:cubicBezTo>
                    <a:cubicBezTo>
                      <a:pt x="149" y="213"/>
                      <a:pt x="143" y="213"/>
                      <a:pt x="137" y="213"/>
                    </a:cubicBezTo>
                    <a:cubicBezTo>
                      <a:pt x="82" y="213"/>
                      <a:pt x="23" y="256"/>
                      <a:pt x="13" y="310"/>
                    </a:cubicBezTo>
                    <a:cubicBezTo>
                      <a:pt x="1" y="381"/>
                      <a:pt x="48" y="441"/>
                      <a:pt x="108" y="453"/>
                    </a:cubicBezTo>
                    <a:cubicBezTo>
                      <a:pt x="953" y="619"/>
                      <a:pt x="1751" y="691"/>
                      <a:pt x="2477" y="691"/>
                    </a:cubicBezTo>
                    <a:cubicBezTo>
                      <a:pt x="4001" y="691"/>
                      <a:pt x="5204" y="417"/>
                      <a:pt x="5728" y="274"/>
                    </a:cubicBezTo>
                    <a:lnTo>
                      <a:pt x="5728" y="72"/>
                    </a:lnTo>
                    <a:cubicBezTo>
                      <a:pt x="5739" y="48"/>
                      <a:pt x="5763" y="24"/>
                      <a:pt x="5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933;p57">
                <a:extLst>
                  <a:ext uri="{FF2B5EF4-FFF2-40B4-BE49-F238E27FC236}">
                    <a16:creationId xmlns:a16="http://schemas.microsoft.com/office/drawing/2014/main" id="{9AAFC0DF-E557-6242-B399-D86CE2E1D4D6}"/>
                  </a:ext>
                </a:extLst>
              </p:cNvPr>
              <p:cNvSpPr/>
              <p:nvPr/>
            </p:nvSpPr>
            <p:spPr>
              <a:xfrm>
                <a:off x="4206175" y="2464450"/>
                <a:ext cx="64025" cy="7225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890" extrusionOk="0">
                    <a:moveTo>
                      <a:pt x="458" y="0"/>
                    </a:moveTo>
                    <a:cubicBezTo>
                      <a:pt x="270" y="0"/>
                      <a:pt x="110" y="33"/>
                      <a:pt x="0" y="118"/>
                    </a:cubicBezTo>
                    <a:lnTo>
                      <a:pt x="274" y="2523"/>
                    </a:lnTo>
                    <a:cubicBezTo>
                      <a:pt x="274" y="2523"/>
                      <a:pt x="973" y="2890"/>
                      <a:pt x="1672" y="2890"/>
                    </a:cubicBezTo>
                    <a:cubicBezTo>
                      <a:pt x="1990" y="2890"/>
                      <a:pt x="2307" y="2814"/>
                      <a:pt x="2560" y="2595"/>
                    </a:cubicBezTo>
                    <a:lnTo>
                      <a:pt x="2548" y="1904"/>
                    </a:lnTo>
                    <a:lnTo>
                      <a:pt x="2524" y="404"/>
                    </a:lnTo>
                    <a:cubicBezTo>
                      <a:pt x="2524" y="404"/>
                      <a:pt x="2310" y="345"/>
                      <a:pt x="2012" y="285"/>
                    </a:cubicBezTo>
                    <a:cubicBezTo>
                      <a:pt x="1563" y="200"/>
                      <a:pt x="925" y="0"/>
                      <a:pt x="458" y="0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934;p57">
                <a:extLst>
                  <a:ext uri="{FF2B5EF4-FFF2-40B4-BE49-F238E27FC236}">
                    <a16:creationId xmlns:a16="http://schemas.microsoft.com/office/drawing/2014/main" id="{5C6D817C-F420-9D43-9937-806B6EAD27A6}"/>
                  </a:ext>
                </a:extLst>
              </p:cNvPr>
              <p:cNvSpPr/>
              <p:nvPr/>
            </p:nvSpPr>
            <p:spPr>
              <a:xfrm>
                <a:off x="4220150" y="2471575"/>
                <a:ext cx="4975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1620" extrusionOk="0">
                    <a:moveTo>
                      <a:pt x="1453" y="0"/>
                    </a:moveTo>
                    <a:lnTo>
                      <a:pt x="1" y="119"/>
                    </a:lnTo>
                    <a:cubicBezTo>
                      <a:pt x="1" y="119"/>
                      <a:pt x="953" y="1465"/>
                      <a:pt x="1989" y="1619"/>
                    </a:cubicBezTo>
                    <a:lnTo>
                      <a:pt x="1965" y="119"/>
                    </a:lnTo>
                    <a:cubicBezTo>
                      <a:pt x="1965" y="119"/>
                      <a:pt x="1751" y="60"/>
                      <a:pt x="1453" y="0"/>
                    </a:cubicBezTo>
                    <a:close/>
                  </a:path>
                </a:pathLst>
              </a:custGeom>
              <a:solidFill>
                <a:srgbClr val="ED8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935;p57">
                <a:extLst>
                  <a:ext uri="{FF2B5EF4-FFF2-40B4-BE49-F238E27FC236}">
                    <a16:creationId xmlns:a16="http://schemas.microsoft.com/office/drawing/2014/main" id="{5D70BFD4-1B83-3848-B758-30ABD4BB3518}"/>
                  </a:ext>
                </a:extLst>
              </p:cNvPr>
              <p:cNvSpPr/>
              <p:nvPr/>
            </p:nvSpPr>
            <p:spPr>
              <a:xfrm>
                <a:off x="4178475" y="2317375"/>
                <a:ext cx="180125" cy="17477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991" extrusionOk="0">
                    <a:moveTo>
                      <a:pt x="5895" y="1"/>
                    </a:moveTo>
                    <a:lnTo>
                      <a:pt x="668" y="977"/>
                    </a:lnTo>
                    <a:cubicBezTo>
                      <a:pt x="168" y="1346"/>
                      <a:pt x="13" y="2156"/>
                      <a:pt x="1" y="3025"/>
                    </a:cubicBezTo>
                    <a:cubicBezTo>
                      <a:pt x="1" y="3751"/>
                      <a:pt x="108" y="4513"/>
                      <a:pt x="215" y="5073"/>
                    </a:cubicBezTo>
                    <a:cubicBezTo>
                      <a:pt x="311" y="5608"/>
                      <a:pt x="406" y="5966"/>
                      <a:pt x="406" y="5966"/>
                    </a:cubicBezTo>
                    <a:cubicBezTo>
                      <a:pt x="406" y="5966"/>
                      <a:pt x="489" y="6025"/>
                      <a:pt x="620" y="6097"/>
                    </a:cubicBezTo>
                    <a:cubicBezTo>
                      <a:pt x="1110" y="6367"/>
                      <a:pt x="2378" y="6990"/>
                      <a:pt x="3703" y="6990"/>
                    </a:cubicBezTo>
                    <a:cubicBezTo>
                      <a:pt x="4246" y="6990"/>
                      <a:pt x="4799" y="6886"/>
                      <a:pt x="5311" y="6609"/>
                    </a:cubicBezTo>
                    <a:cubicBezTo>
                      <a:pt x="7204" y="5573"/>
                      <a:pt x="6180" y="1132"/>
                      <a:pt x="5942" y="179"/>
                    </a:cubicBezTo>
                    <a:cubicBezTo>
                      <a:pt x="5906" y="60"/>
                      <a:pt x="5895" y="1"/>
                      <a:pt x="5895" y="1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936;p57">
                <a:extLst>
                  <a:ext uri="{FF2B5EF4-FFF2-40B4-BE49-F238E27FC236}">
                    <a16:creationId xmlns:a16="http://schemas.microsoft.com/office/drawing/2014/main" id="{CE478BBD-BBBE-5547-BDA4-039280A8F783}"/>
                  </a:ext>
                </a:extLst>
              </p:cNvPr>
              <p:cNvSpPr/>
              <p:nvPr/>
            </p:nvSpPr>
            <p:spPr>
              <a:xfrm>
                <a:off x="4021625" y="2255675"/>
                <a:ext cx="3244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12979" h="11605" extrusionOk="0">
                    <a:moveTo>
                      <a:pt x="3588" y="0"/>
                    </a:moveTo>
                    <a:cubicBezTo>
                      <a:pt x="3540" y="0"/>
                      <a:pt x="3491" y="2"/>
                      <a:pt x="3441" y="4"/>
                    </a:cubicBezTo>
                    <a:cubicBezTo>
                      <a:pt x="1489" y="99"/>
                      <a:pt x="0" y="3755"/>
                      <a:pt x="1786" y="5969"/>
                    </a:cubicBezTo>
                    <a:cubicBezTo>
                      <a:pt x="3543" y="8174"/>
                      <a:pt x="4133" y="11232"/>
                      <a:pt x="1344" y="11232"/>
                    </a:cubicBezTo>
                    <a:cubicBezTo>
                      <a:pt x="1317" y="11232"/>
                      <a:pt x="1290" y="11232"/>
                      <a:pt x="1262" y="11232"/>
                    </a:cubicBezTo>
                    <a:lnTo>
                      <a:pt x="1262" y="11232"/>
                    </a:lnTo>
                    <a:cubicBezTo>
                      <a:pt x="1262" y="11232"/>
                      <a:pt x="1927" y="11604"/>
                      <a:pt x="2715" y="11604"/>
                    </a:cubicBezTo>
                    <a:cubicBezTo>
                      <a:pt x="3410" y="11604"/>
                      <a:pt x="4202" y="11314"/>
                      <a:pt x="4715" y="10220"/>
                    </a:cubicBezTo>
                    <a:cubicBezTo>
                      <a:pt x="5061" y="9493"/>
                      <a:pt x="5287" y="8410"/>
                      <a:pt x="5442" y="7267"/>
                    </a:cubicBezTo>
                    <a:cubicBezTo>
                      <a:pt x="5739" y="7886"/>
                      <a:pt x="6180" y="8398"/>
                      <a:pt x="6799" y="8517"/>
                    </a:cubicBezTo>
                    <a:cubicBezTo>
                      <a:pt x="6835" y="8529"/>
                      <a:pt x="6858" y="8541"/>
                      <a:pt x="6894" y="8565"/>
                    </a:cubicBezTo>
                    <a:cubicBezTo>
                      <a:pt x="7251" y="8172"/>
                      <a:pt x="6918" y="7684"/>
                      <a:pt x="6918" y="7684"/>
                    </a:cubicBezTo>
                    <a:lnTo>
                      <a:pt x="6715" y="7612"/>
                    </a:lnTo>
                    <a:cubicBezTo>
                      <a:pt x="6644" y="7041"/>
                      <a:pt x="6596" y="6267"/>
                      <a:pt x="6668" y="5540"/>
                    </a:cubicBezTo>
                    <a:lnTo>
                      <a:pt x="6668" y="5540"/>
                    </a:lnTo>
                    <a:cubicBezTo>
                      <a:pt x="6966" y="5683"/>
                      <a:pt x="7180" y="5993"/>
                      <a:pt x="7323" y="6171"/>
                    </a:cubicBezTo>
                    <a:cubicBezTo>
                      <a:pt x="7323" y="6171"/>
                      <a:pt x="7549" y="7398"/>
                      <a:pt x="7847" y="7957"/>
                    </a:cubicBezTo>
                    <a:cubicBezTo>
                      <a:pt x="8046" y="8318"/>
                      <a:pt x="8240" y="8382"/>
                      <a:pt x="8353" y="8382"/>
                    </a:cubicBezTo>
                    <a:cubicBezTo>
                      <a:pt x="8416" y="8382"/>
                      <a:pt x="8454" y="8362"/>
                      <a:pt x="8454" y="8362"/>
                    </a:cubicBezTo>
                    <a:cubicBezTo>
                      <a:pt x="8073" y="8327"/>
                      <a:pt x="7858" y="7576"/>
                      <a:pt x="7978" y="6636"/>
                    </a:cubicBezTo>
                    <a:cubicBezTo>
                      <a:pt x="8085" y="5790"/>
                      <a:pt x="7918" y="4278"/>
                      <a:pt x="7894" y="4005"/>
                    </a:cubicBezTo>
                    <a:cubicBezTo>
                      <a:pt x="7894" y="3993"/>
                      <a:pt x="7882" y="3981"/>
                      <a:pt x="7882" y="3981"/>
                    </a:cubicBezTo>
                    <a:cubicBezTo>
                      <a:pt x="7882" y="3969"/>
                      <a:pt x="7882" y="3969"/>
                      <a:pt x="7882" y="3969"/>
                    </a:cubicBezTo>
                    <a:cubicBezTo>
                      <a:pt x="7870" y="3755"/>
                      <a:pt x="7847" y="3624"/>
                      <a:pt x="7847" y="3624"/>
                    </a:cubicBezTo>
                    <a:lnTo>
                      <a:pt x="7847" y="3624"/>
                    </a:lnTo>
                    <a:cubicBezTo>
                      <a:pt x="7998" y="3642"/>
                      <a:pt x="8155" y="3651"/>
                      <a:pt x="8314" y="3651"/>
                    </a:cubicBezTo>
                    <a:cubicBezTo>
                      <a:pt x="8868" y="3651"/>
                      <a:pt x="9459" y="3548"/>
                      <a:pt x="10014" y="3409"/>
                    </a:cubicBezTo>
                    <a:cubicBezTo>
                      <a:pt x="10668" y="3338"/>
                      <a:pt x="11335" y="3195"/>
                      <a:pt x="11847" y="2921"/>
                    </a:cubicBezTo>
                    <a:cubicBezTo>
                      <a:pt x="11978" y="2850"/>
                      <a:pt x="12097" y="2766"/>
                      <a:pt x="12180" y="2659"/>
                    </a:cubicBezTo>
                    <a:lnTo>
                      <a:pt x="12204" y="2659"/>
                    </a:lnTo>
                    <a:lnTo>
                      <a:pt x="12609" y="5017"/>
                    </a:lnTo>
                    <a:cubicBezTo>
                      <a:pt x="12609" y="5017"/>
                      <a:pt x="12978" y="4421"/>
                      <a:pt x="12895" y="3612"/>
                    </a:cubicBezTo>
                    <a:cubicBezTo>
                      <a:pt x="12835" y="3112"/>
                      <a:pt x="12550" y="2683"/>
                      <a:pt x="12347" y="2421"/>
                    </a:cubicBezTo>
                    <a:cubicBezTo>
                      <a:pt x="12692" y="1695"/>
                      <a:pt x="12157" y="671"/>
                      <a:pt x="11073" y="409"/>
                    </a:cubicBezTo>
                    <a:cubicBezTo>
                      <a:pt x="10919" y="373"/>
                      <a:pt x="10745" y="357"/>
                      <a:pt x="10557" y="357"/>
                    </a:cubicBezTo>
                    <a:cubicBezTo>
                      <a:pt x="8988" y="357"/>
                      <a:pt x="6423" y="1501"/>
                      <a:pt x="5870" y="2171"/>
                    </a:cubicBezTo>
                    <a:cubicBezTo>
                      <a:pt x="5870" y="2171"/>
                      <a:pt x="5823" y="1992"/>
                      <a:pt x="5727" y="1766"/>
                    </a:cubicBezTo>
                    <a:cubicBezTo>
                      <a:pt x="5716" y="1708"/>
                      <a:pt x="5399" y="0"/>
                      <a:pt x="3588" y="0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937;p57">
                <a:extLst>
                  <a:ext uri="{FF2B5EF4-FFF2-40B4-BE49-F238E27FC236}">
                    <a16:creationId xmlns:a16="http://schemas.microsoft.com/office/drawing/2014/main" id="{849C6A69-F4F6-5447-B0DC-E15314C036C2}"/>
                  </a:ext>
                </a:extLst>
              </p:cNvPr>
              <p:cNvSpPr/>
              <p:nvPr/>
            </p:nvSpPr>
            <p:spPr>
              <a:xfrm>
                <a:off x="4155950" y="2392650"/>
                <a:ext cx="48750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447" extrusionOk="0">
                    <a:moveTo>
                      <a:pt x="978" y="1"/>
                    </a:moveTo>
                    <a:cubicBezTo>
                      <a:pt x="824" y="1"/>
                      <a:pt x="665" y="61"/>
                      <a:pt x="521" y="228"/>
                    </a:cubicBezTo>
                    <a:cubicBezTo>
                      <a:pt x="0" y="838"/>
                      <a:pt x="541" y="2447"/>
                      <a:pt x="1684" y="2447"/>
                    </a:cubicBezTo>
                    <a:cubicBezTo>
                      <a:pt x="1769" y="2447"/>
                      <a:pt x="1858" y="2438"/>
                      <a:pt x="1950" y="2419"/>
                    </a:cubicBezTo>
                    <a:lnTo>
                      <a:pt x="1735" y="395"/>
                    </a:lnTo>
                    <a:cubicBezTo>
                      <a:pt x="1735" y="395"/>
                      <a:pt x="1372" y="1"/>
                      <a:pt x="978" y="1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938;p57">
                <a:extLst>
                  <a:ext uri="{FF2B5EF4-FFF2-40B4-BE49-F238E27FC236}">
                    <a16:creationId xmlns:a16="http://schemas.microsoft.com/office/drawing/2014/main" id="{9671FE75-4A5D-844A-A0F8-8FE6ED0BD40A}"/>
                  </a:ext>
                </a:extLst>
              </p:cNvPr>
              <p:cNvSpPr/>
              <p:nvPr/>
            </p:nvSpPr>
            <p:spPr>
              <a:xfrm>
                <a:off x="4128175" y="2299825"/>
                <a:ext cx="40225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2608" extrusionOk="0">
                    <a:moveTo>
                      <a:pt x="1465" y="0"/>
                    </a:moveTo>
                    <a:cubicBezTo>
                      <a:pt x="358" y="548"/>
                      <a:pt x="60" y="2167"/>
                      <a:pt x="1" y="2608"/>
                    </a:cubicBezTo>
                    <a:cubicBezTo>
                      <a:pt x="156" y="2608"/>
                      <a:pt x="322" y="2584"/>
                      <a:pt x="501" y="2548"/>
                    </a:cubicBezTo>
                    <a:cubicBezTo>
                      <a:pt x="751" y="1131"/>
                      <a:pt x="1608" y="405"/>
                      <a:pt x="1608" y="405"/>
                    </a:cubicBezTo>
                    <a:cubicBezTo>
                      <a:pt x="1608" y="405"/>
                      <a:pt x="1561" y="226"/>
                      <a:pt x="14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939;p57">
                <a:extLst>
                  <a:ext uri="{FF2B5EF4-FFF2-40B4-BE49-F238E27FC236}">
                    <a16:creationId xmlns:a16="http://schemas.microsoft.com/office/drawing/2014/main" id="{0B7F66FF-B4AF-6C47-8A14-5FB4CF87C596}"/>
                  </a:ext>
                </a:extLst>
              </p:cNvPr>
              <p:cNvSpPr/>
              <p:nvPr/>
            </p:nvSpPr>
            <p:spPr>
              <a:xfrm>
                <a:off x="4345475" y="2522175"/>
                <a:ext cx="55675" cy="10182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4073" extrusionOk="0">
                    <a:moveTo>
                      <a:pt x="417" y="0"/>
                    </a:moveTo>
                    <a:cubicBezTo>
                      <a:pt x="0" y="1584"/>
                      <a:pt x="358" y="2620"/>
                      <a:pt x="358" y="2620"/>
                    </a:cubicBezTo>
                    <a:cubicBezTo>
                      <a:pt x="358" y="2620"/>
                      <a:pt x="1286" y="3679"/>
                      <a:pt x="2227" y="4072"/>
                    </a:cubicBezTo>
                    <a:lnTo>
                      <a:pt x="2227" y="1298"/>
                    </a:lnTo>
                    <a:lnTo>
                      <a:pt x="2215" y="1298"/>
                    </a:lnTo>
                    <a:cubicBezTo>
                      <a:pt x="1417" y="631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940;p57">
                <a:extLst>
                  <a:ext uri="{FF2B5EF4-FFF2-40B4-BE49-F238E27FC236}">
                    <a16:creationId xmlns:a16="http://schemas.microsoft.com/office/drawing/2014/main" id="{0E0E6551-FB6A-2B47-9DA4-1F7CAA3E2D04}"/>
                  </a:ext>
                </a:extLst>
              </p:cNvPr>
              <p:cNvSpPr/>
              <p:nvPr/>
            </p:nvSpPr>
            <p:spPr>
              <a:xfrm>
                <a:off x="4089125" y="2551850"/>
                <a:ext cx="46562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18625" h="7352" extrusionOk="0">
                    <a:moveTo>
                      <a:pt x="1883" y="1"/>
                    </a:moveTo>
                    <a:cubicBezTo>
                      <a:pt x="849" y="1"/>
                      <a:pt x="0" y="1155"/>
                      <a:pt x="598" y="2206"/>
                    </a:cubicBezTo>
                    <a:cubicBezTo>
                      <a:pt x="610" y="2206"/>
                      <a:pt x="670" y="2290"/>
                      <a:pt x="765" y="2397"/>
                    </a:cubicBezTo>
                    <a:cubicBezTo>
                      <a:pt x="1682" y="3468"/>
                      <a:pt x="2777" y="4385"/>
                      <a:pt x="4004" y="5100"/>
                    </a:cubicBezTo>
                    <a:cubicBezTo>
                      <a:pt x="5158" y="5754"/>
                      <a:pt x="6540" y="7064"/>
                      <a:pt x="8028" y="7302"/>
                    </a:cubicBezTo>
                    <a:cubicBezTo>
                      <a:pt x="8231" y="7336"/>
                      <a:pt x="8454" y="7351"/>
                      <a:pt x="8694" y="7351"/>
                    </a:cubicBezTo>
                    <a:cubicBezTo>
                      <a:pt x="12034" y="7351"/>
                      <a:pt x="18624" y="4326"/>
                      <a:pt x="18624" y="4326"/>
                    </a:cubicBezTo>
                    <a:lnTo>
                      <a:pt x="17993" y="2587"/>
                    </a:lnTo>
                    <a:cubicBezTo>
                      <a:pt x="17993" y="2587"/>
                      <a:pt x="13648" y="3683"/>
                      <a:pt x="12147" y="3921"/>
                    </a:cubicBezTo>
                    <a:cubicBezTo>
                      <a:pt x="10600" y="4159"/>
                      <a:pt x="9135" y="4421"/>
                      <a:pt x="9135" y="4421"/>
                    </a:cubicBezTo>
                    <a:cubicBezTo>
                      <a:pt x="7599" y="3516"/>
                      <a:pt x="4349" y="1206"/>
                      <a:pt x="2622" y="206"/>
                    </a:cubicBezTo>
                    <a:cubicBezTo>
                      <a:pt x="2377" y="64"/>
                      <a:pt x="2125" y="1"/>
                      <a:pt x="1883" y="1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941;p57">
                <a:extLst>
                  <a:ext uri="{FF2B5EF4-FFF2-40B4-BE49-F238E27FC236}">
                    <a16:creationId xmlns:a16="http://schemas.microsoft.com/office/drawing/2014/main" id="{D5816876-2180-DF46-B08B-0EC9BE718C76}"/>
                  </a:ext>
                </a:extLst>
              </p:cNvPr>
              <p:cNvSpPr/>
              <p:nvPr/>
            </p:nvSpPr>
            <p:spPr>
              <a:xfrm>
                <a:off x="4538950" y="2558000"/>
                <a:ext cx="12980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4080" extrusionOk="0">
                    <a:moveTo>
                      <a:pt x="1926" y="0"/>
                    </a:moveTo>
                    <a:cubicBezTo>
                      <a:pt x="1859" y="0"/>
                      <a:pt x="1771" y="35"/>
                      <a:pt x="1667" y="115"/>
                    </a:cubicBezTo>
                    <a:cubicBezTo>
                      <a:pt x="1251" y="436"/>
                      <a:pt x="751" y="698"/>
                      <a:pt x="441" y="1151"/>
                    </a:cubicBezTo>
                    <a:cubicBezTo>
                      <a:pt x="143" y="1615"/>
                      <a:pt x="0" y="2341"/>
                      <a:pt x="0" y="2341"/>
                    </a:cubicBezTo>
                    <a:lnTo>
                      <a:pt x="631" y="4080"/>
                    </a:lnTo>
                    <a:cubicBezTo>
                      <a:pt x="2239" y="3889"/>
                      <a:pt x="4561" y="2532"/>
                      <a:pt x="4608" y="2210"/>
                    </a:cubicBezTo>
                    <a:cubicBezTo>
                      <a:pt x="4615" y="2161"/>
                      <a:pt x="4571" y="2142"/>
                      <a:pt x="4496" y="2142"/>
                    </a:cubicBezTo>
                    <a:cubicBezTo>
                      <a:pt x="4189" y="2142"/>
                      <a:pt x="3358" y="2472"/>
                      <a:pt x="3358" y="2472"/>
                    </a:cubicBezTo>
                    <a:cubicBezTo>
                      <a:pt x="3870" y="2246"/>
                      <a:pt x="4894" y="1770"/>
                      <a:pt x="4822" y="1556"/>
                    </a:cubicBezTo>
                    <a:cubicBezTo>
                      <a:pt x="4803" y="1497"/>
                      <a:pt x="4734" y="1474"/>
                      <a:pt x="4636" y="1474"/>
                    </a:cubicBezTo>
                    <a:cubicBezTo>
                      <a:pt x="4253" y="1474"/>
                      <a:pt x="3429" y="1829"/>
                      <a:pt x="3429" y="1829"/>
                    </a:cubicBezTo>
                    <a:cubicBezTo>
                      <a:pt x="3429" y="1829"/>
                      <a:pt x="5192" y="1044"/>
                      <a:pt x="4918" y="829"/>
                    </a:cubicBezTo>
                    <a:cubicBezTo>
                      <a:pt x="4884" y="806"/>
                      <a:pt x="4832" y="795"/>
                      <a:pt x="4765" y="795"/>
                    </a:cubicBezTo>
                    <a:cubicBezTo>
                      <a:pt x="4264" y="795"/>
                      <a:pt x="2965" y="1389"/>
                      <a:pt x="2965" y="1389"/>
                    </a:cubicBezTo>
                    <a:cubicBezTo>
                      <a:pt x="2965" y="1389"/>
                      <a:pt x="4620" y="436"/>
                      <a:pt x="4049" y="365"/>
                    </a:cubicBezTo>
                    <a:cubicBezTo>
                      <a:pt x="4031" y="363"/>
                      <a:pt x="4013" y="362"/>
                      <a:pt x="3993" y="362"/>
                    </a:cubicBezTo>
                    <a:cubicBezTo>
                      <a:pt x="3371" y="362"/>
                      <a:pt x="1697" y="1414"/>
                      <a:pt x="1454" y="1414"/>
                    </a:cubicBezTo>
                    <a:cubicBezTo>
                      <a:pt x="1449" y="1414"/>
                      <a:pt x="1445" y="1414"/>
                      <a:pt x="1441" y="1413"/>
                    </a:cubicBezTo>
                    <a:cubicBezTo>
                      <a:pt x="1251" y="1365"/>
                      <a:pt x="1632" y="996"/>
                      <a:pt x="1929" y="603"/>
                    </a:cubicBezTo>
                    <a:cubicBezTo>
                      <a:pt x="2152" y="308"/>
                      <a:pt x="2128" y="0"/>
                      <a:pt x="1926" y="0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942;p57">
                <a:extLst>
                  <a:ext uri="{FF2B5EF4-FFF2-40B4-BE49-F238E27FC236}">
                    <a16:creationId xmlns:a16="http://schemas.microsoft.com/office/drawing/2014/main" id="{0EECEAE9-11E9-1C42-8B76-1DD0A085DF99}"/>
                  </a:ext>
                </a:extLst>
              </p:cNvPr>
              <p:cNvSpPr/>
              <p:nvPr/>
            </p:nvSpPr>
            <p:spPr>
              <a:xfrm>
                <a:off x="4073425" y="3835425"/>
                <a:ext cx="187825" cy="659025"/>
              </a:xfrm>
              <a:custGeom>
                <a:avLst/>
                <a:gdLst/>
                <a:ahLst/>
                <a:cxnLst/>
                <a:rect l="l" t="t" r="r" b="b"/>
                <a:pathLst>
                  <a:path w="7513" h="26361" extrusionOk="0">
                    <a:moveTo>
                      <a:pt x="6691" y="0"/>
                    </a:moveTo>
                    <a:lnTo>
                      <a:pt x="60" y="25944"/>
                    </a:lnTo>
                    <a:cubicBezTo>
                      <a:pt x="0" y="26170"/>
                      <a:pt x="131" y="26361"/>
                      <a:pt x="357" y="26361"/>
                    </a:cubicBezTo>
                    <a:cubicBezTo>
                      <a:pt x="583" y="26361"/>
                      <a:pt x="822" y="26170"/>
                      <a:pt x="881" y="25944"/>
                    </a:cubicBezTo>
                    <a:lnTo>
                      <a:pt x="7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943;p57">
                <a:extLst>
                  <a:ext uri="{FF2B5EF4-FFF2-40B4-BE49-F238E27FC236}">
                    <a16:creationId xmlns:a16="http://schemas.microsoft.com/office/drawing/2014/main" id="{5F1F64D3-74F6-8248-8257-687E1BCD6472}"/>
                  </a:ext>
                </a:extLst>
              </p:cNvPr>
              <p:cNvSpPr/>
              <p:nvPr/>
            </p:nvSpPr>
            <p:spPr>
              <a:xfrm>
                <a:off x="3802250" y="3835425"/>
                <a:ext cx="188150" cy="65902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26361" extrusionOk="0">
                    <a:moveTo>
                      <a:pt x="6692" y="0"/>
                    </a:moveTo>
                    <a:lnTo>
                      <a:pt x="60" y="25944"/>
                    </a:lnTo>
                    <a:cubicBezTo>
                      <a:pt x="0" y="26170"/>
                      <a:pt x="143" y="26361"/>
                      <a:pt x="370" y="26361"/>
                    </a:cubicBezTo>
                    <a:cubicBezTo>
                      <a:pt x="596" y="26361"/>
                      <a:pt x="822" y="26170"/>
                      <a:pt x="882" y="25944"/>
                    </a:cubicBezTo>
                    <a:lnTo>
                      <a:pt x="75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944;p57">
                <a:extLst>
                  <a:ext uri="{FF2B5EF4-FFF2-40B4-BE49-F238E27FC236}">
                    <a16:creationId xmlns:a16="http://schemas.microsoft.com/office/drawing/2014/main" id="{0D45B0CF-92DA-F24B-8F26-CFB0A5CCF04D}"/>
                  </a:ext>
                </a:extLst>
              </p:cNvPr>
              <p:cNvSpPr/>
              <p:nvPr/>
            </p:nvSpPr>
            <p:spPr>
              <a:xfrm>
                <a:off x="3932625" y="3964600"/>
                <a:ext cx="2944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823" extrusionOk="0">
                    <a:moveTo>
                      <a:pt x="584" y="1"/>
                    </a:moveTo>
                    <a:cubicBezTo>
                      <a:pt x="358" y="1"/>
                      <a:pt x="119" y="191"/>
                      <a:pt x="60" y="417"/>
                    </a:cubicBezTo>
                    <a:cubicBezTo>
                      <a:pt x="0" y="644"/>
                      <a:pt x="143" y="822"/>
                      <a:pt x="369" y="822"/>
                    </a:cubicBezTo>
                    <a:lnTo>
                      <a:pt x="11204" y="822"/>
                    </a:lnTo>
                    <a:cubicBezTo>
                      <a:pt x="11430" y="822"/>
                      <a:pt x="11657" y="644"/>
                      <a:pt x="11716" y="417"/>
                    </a:cubicBezTo>
                    <a:cubicBezTo>
                      <a:pt x="11776" y="191"/>
                      <a:pt x="11645" y="1"/>
                      <a:pt x="11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945;p57">
                <a:extLst>
                  <a:ext uri="{FF2B5EF4-FFF2-40B4-BE49-F238E27FC236}">
                    <a16:creationId xmlns:a16="http://schemas.microsoft.com/office/drawing/2014/main" id="{C6E43988-C467-4B42-B3B7-B7E706B86D3D}"/>
                  </a:ext>
                </a:extLst>
              </p:cNvPr>
              <p:cNvSpPr/>
              <p:nvPr/>
            </p:nvSpPr>
            <p:spPr>
              <a:xfrm>
                <a:off x="3899575" y="4093800"/>
                <a:ext cx="2944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834" extrusionOk="0">
                    <a:moveTo>
                      <a:pt x="584" y="0"/>
                    </a:moveTo>
                    <a:cubicBezTo>
                      <a:pt x="358" y="0"/>
                      <a:pt x="120" y="191"/>
                      <a:pt x="60" y="417"/>
                    </a:cubicBezTo>
                    <a:cubicBezTo>
                      <a:pt x="1" y="643"/>
                      <a:pt x="144" y="833"/>
                      <a:pt x="370" y="833"/>
                    </a:cubicBezTo>
                    <a:lnTo>
                      <a:pt x="11205" y="833"/>
                    </a:lnTo>
                    <a:cubicBezTo>
                      <a:pt x="11431" y="833"/>
                      <a:pt x="11657" y="643"/>
                      <a:pt x="11717" y="417"/>
                    </a:cubicBezTo>
                    <a:cubicBezTo>
                      <a:pt x="11776" y="191"/>
                      <a:pt x="11633" y="0"/>
                      <a:pt x="11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946;p57">
                <a:extLst>
                  <a:ext uri="{FF2B5EF4-FFF2-40B4-BE49-F238E27FC236}">
                    <a16:creationId xmlns:a16="http://schemas.microsoft.com/office/drawing/2014/main" id="{8D2DFC82-02F9-1644-BA4C-8D4A25FED7A5}"/>
                  </a:ext>
                </a:extLst>
              </p:cNvPr>
              <p:cNvSpPr/>
              <p:nvPr/>
            </p:nvSpPr>
            <p:spPr>
              <a:xfrm>
                <a:off x="3866550" y="4222075"/>
                <a:ext cx="29440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858" extrusionOk="0">
                    <a:moveTo>
                      <a:pt x="584" y="1"/>
                    </a:moveTo>
                    <a:cubicBezTo>
                      <a:pt x="345" y="1"/>
                      <a:pt x="119" y="203"/>
                      <a:pt x="60" y="429"/>
                    </a:cubicBezTo>
                    <a:cubicBezTo>
                      <a:pt x="0" y="667"/>
                      <a:pt x="143" y="858"/>
                      <a:pt x="369" y="858"/>
                    </a:cubicBezTo>
                    <a:lnTo>
                      <a:pt x="11204" y="858"/>
                    </a:lnTo>
                    <a:cubicBezTo>
                      <a:pt x="11430" y="858"/>
                      <a:pt x="11656" y="667"/>
                      <a:pt x="11716" y="429"/>
                    </a:cubicBezTo>
                    <a:cubicBezTo>
                      <a:pt x="11775" y="203"/>
                      <a:pt x="11633" y="1"/>
                      <a:pt x="11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947;p57">
                <a:extLst>
                  <a:ext uri="{FF2B5EF4-FFF2-40B4-BE49-F238E27FC236}">
                    <a16:creationId xmlns:a16="http://schemas.microsoft.com/office/drawing/2014/main" id="{92E0B0EF-858A-FE44-98D2-D56440502511}"/>
                  </a:ext>
                </a:extLst>
              </p:cNvPr>
              <p:cNvSpPr/>
              <p:nvPr/>
            </p:nvSpPr>
            <p:spPr>
              <a:xfrm>
                <a:off x="3833500" y="4352450"/>
                <a:ext cx="2944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834" extrusionOk="0">
                    <a:moveTo>
                      <a:pt x="572" y="1"/>
                    </a:moveTo>
                    <a:cubicBezTo>
                      <a:pt x="346" y="1"/>
                      <a:pt x="120" y="191"/>
                      <a:pt x="60" y="417"/>
                    </a:cubicBezTo>
                    <a:cubicBezTo>
                      <a:pt x="1" y="643"/>
                      <a:pt x="143" y="834"/>
                      <a:pt x="370" y="834"/>
                    </a:cubicBezTo>
                    <a:lnTo>
                      <a:pt x="11192" y="834"/>
                    </a:lnTo>
                    <a:cubicBezTo>
                      <a:pt x="11431" y="834"/>
                      <a:pt x="11657" y="643"/>
                      <a:pt x="11716" y="417"/>
                    </a:cubicBezTo>
                    <a:cubicBezTo>
                      <a:pt x="11776" y="191"/>
                      <a:pt x="11633" y="1"/>
                      <a:pt x="11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948;p57">
                <a:extLst>
                  <a:ext uri="{FF2B5EF4-FFF2-40B4-BE49-F238E27FC236}">
                    <a16:creationId xmlns:a16="http://schemas.microsoft.com/office/drawing/2014/main" id="{72BE3752-840D-444E-B43A-7ED326E554FC}"/>
                  </a:ext>
                </a:extLst>
              </p:cNvPr>
              <p:cNvSpPr/>
              <p:nvPr/>
            </p:nvSpPr>
            <p:spPr>
              <a:xfrm>
                <a:off x="4225225" y="3835425"/>
                <a:ext cx="187850" cy="659025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26361" extrusionOk="0">
                    <a:moveTo>
                      <a:pt x="0" y="0"/>
                    </a:moveTo>
                    <a:lnTo>
                      <a:pt x="6632" y="25944"/>
                    </a:lnTo>
                    <a:cubicBezTo>
                      <a:pt x="6692" y="26170"/>
                      <a:pt x="6918" y="26361"/>
                      <a:pt x="7144" y="26361"/>
                    </a:cubicBezTo>
                    <a:cubicBezTo>
                      <a:pt x="7370" y="26361"/>
                      <a:pt x="7513" y="26170"/>
                      <a:pt x="7454" y="25944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949;p57">
                <a:extLst>
                  <a:ext uri="{FF2B5EF4-FFF2-40B4-BE49-F238E27FC236}">
                    <a16:creationId xmlns:a16="http://schemas.microsoft.com/office/drawing/2014/main" id="{F691924F-12BD-7444-A366-3FEF894BB238}"/>
                  </a:ext>
                </a:extLst>
              </p:cNvPr>
              <p:cNvSpPr/>
              <p:nvPr/>
            </p:nvSpPr>
            <p:spPr>
              <a:xfrm>
                <a:off x="4496075" y="3835425"/>
                <a:ext cx="187850" cy="659025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26361" extrusionOk="0">
                    <a:moveTo>
                      <a:pt x="1" y="0"/>
                    </a:moveTo>
                    <a:lnTo>
                      <a:pt x="6633" y="25944"/>
                    </a:lnTo>
                    <a:cubicBezTo>
                      <a:pt x="6692" y="26170"/>
                      <a:pt x="6930" y="26361"/>
                      <a:pt x="7157" y="26361"/>
                    </a:cubicBezTo>
                    <a:cubicBezTo>
                      <a:pt x="7383" y="26361"/>
                      <a:pt x="7514" y="26170"/>
                      <a:pt x="7466" y="25944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950;p57">
                <a:extLst>
                  <a:ext uri="{FF2B5EF4-FFF2-40B4-BE49-F238E27FC236}">
                    <a16:creationId xmlns:a16="http://schemas.microsoft.com/office/drawing/2014/main" id="{FB451B99-D7F1-BD40-B3A1-29D1E23847D9}"/>
                  </a:ext>
                </a:extLst>
              </p:cNvPr>
              <p:cNvSpPr/>
              <p:nvPr/>
            </p:nvSpPr>
            <p:spPr>
              <a:xfrm>
                <a:off x="3949875" y="3814875"/>
                <a:ext cx="5789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3159" h="1644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406"/>
                    </a:lnTo>
                    <a:cubicBezTo>
                      <a:pt x="1" y="1537"/>
                      <a:pt x="108" y="1644"/>
                      <a:pt x="239" y="1644"/>
                    </a:cubicBezTo>
                    <a:lnTo>
                      <a:pt x="22920" y="1644"/>
                    </a:lnTo>
                    <a:cubicBezTo>
                      <a:pt x="23051" y="1644"/>
                      <a:pt x="23159" y="1537"/>
                      <a:pt x="23159" y="1406"/>
                    </a:cubicBezTo>
                    <a:lnTo>
                      <a:pt x="23159" y="239"/>
                    </a:lnTo>
                    <a:cubicBezTo>
                      <a:pt x="23159" y="108"/>
                      <a:pt x="23051" y="1"/>
                      <a:pt x="22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951;p57">
                <a:extLst>
                  <a:ext uri="{FF2B5EF4-FFF2-40B4-BE49-F238E27FC236}">
                    <a16:creationId xmlns:a16="http://schemas.microsoft.com/office/drawing/2014/main" id="{118B3F69-CB37-0740-9858-B32B02159692}"/>
                  </a:ext>
                </a:extLst>
              </p:cNvPr>
              <p:cNvSpPr/>
              <p:nvPr/>
            </p:nvSpPr>
            <p:spPr>
              <a:xfrm>
                <a:off x="4259150" y="3964600"/>
                <a:ext cx="2944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823" extrusionOk="0">
                    <a:moveTo>
                      <a:pt x="370" y="1"/>
                    </a:moveTo>
                    <a:cubicBezTo>
                      <a:pt x="143" y="1"/>
                      <a:pt x="1" y="191"/>
                      <a:pt x="60" y="417"/>
                    </a:cubicBezTo>
                    <a:cubicBezTo>
                      <a:pt x="120" y="644"/>
                      <a:pt x="358" y="822"/>
                      <a:pt x="584" y="822"/>
                    </a:cubicBezTo>
                    <a:lnTo>
                      <a:pt x="11407" y="822"/>
                    </a:lnTo>
                    <a:cubicBezTo>
                      <a:pt x="11645" y="822"/>
                      <a:pt x="11776" y="644"/>
                      <a:pt x="11716" y="417"/>
                    </a:cubicBezTo>
                    <a:cubicBezTo>
                      <a:pt x="11657" y="191"/>
                      <a:pt x="11431" y="1"/>
                      <a:pt x="11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952;p57">
                <a:extLst>
                  <a:ext uri="{FF2B5EF4-FFF2-40B4-BE49-F238E27FC236}">
                    <a16:creationId xmlns:a16="http://schemas.microsoft.com/office/drawing/2014/main" id="{B04632E8-9A51-ED42-BC2D-1750B469AA28}"/>
                  </a:ext>
                </a:extLst>
              </p:cNvPr>
              <p:cNvSpPr/>
              <p:nvPr/>
            </p:nvSpPr>
            <p:spPr>
              <a:xfrm>
                <a:off x="4292200" y="4093800"/>
                <a:ext cx="2944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834" extrusionOk="0">
                    <a:moveTo>
                      <a:pt x="369" y="0"/>
                    </a:moveTo>
                    <a:cubicBezTo>
                      <a:pt x="143" y="0"/>
                      <a:pt x="0" y="191"/>
                      <a:pt x="60" y="417"/>
                    </a:cubicBezTo>
                    <a:cubicBezTo>
                      <a:pt x="119" y="643"/>
                      <a:pt x="357" y="833"/>
                      <a:pt x="584" y="833"/>
                    </a:cubicBezTo>
                    <a:lnTo>
                      <a:pt x="11418" y="833"/>
                    </a:lnTo>
                    <a:cubicBezTo>
                      <a:pt x="11644" y="833"/>
                      <a:pt x="11775" y="643"/>
                      <a:pt x="11716" y="417"/>
                    </a:cubicBezTo>
                    <a:cubicBezTo>
                      <a:pt x="11656" y="191"/>
                      <a:pt x="11430" y="0"/>
                      <a:pt x="11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953;p57">
                <a:extLst>
                  <a:ext uri="{FF2B5EF4-FFF2-40B4-BE49-F238E27FC236}">
                    <a16:creationId xmlns:a16="http://schemas.microsoft.com/office/drawing/2014/main" id="{3BD1756B-8936-AC41-ACAD-F3BDC6AEC405}"/>
                  </a:ext>
                </a:extLst>
              </p:cNvPr>
              <p:cNvSpPr/>
              <p:nvPr/>
            </p:nvSpPr>
            <p:spPr>
              <a:xfrm>
                <a:off x="4325525" y="4222075"/>
                <a:ext cx="29410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858" extrusionOk="0">
                    <a:moveTo>
                      <a:pt x="358" y="1"/>
                    </a:moveTo>
                    <a:cubicBezTo>
                      <a:pt x="132" y="1"/>
                      <a:pt x="1" y="203"/>
                      <a:pt x="48" y="429"/>
                    </a:cubicBezTo>
                    <a:cubicBezTo>
                      <a:pt x="108" y="667"/>
                      <a:pt x="346" y="858"/>
                      <a:pt x="572" y="858"/>
                    </a:cubicBezTo>
                    <a:lnTo>
                      <a:pt x="11407" y="858"/>
                    </a:lnTo>
                    <a:cubicBezTo>
                      <a:pt x="11633" y="858"/>
                      <a:pt x="11764" y="667"/>
                      <a:pt x="11704" y="429"/>
                    </a:cubicBezTo>
                    <a:cubicBezTo>
                      <a:pt x="11657" y="203"/>
                      <a:pt x="11419" y="1"/>
                      <a:pt x="11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954;p57">
                <a:extLst>
                  <a:ext uri="{FF2B5EF4-FFF2-40B4-BE49-F238E27FC236}">
                    <a16:creationId xmlns:a16="http://schemas.microsoft.com/office/drawing/2014/main" id="{D6AC5254-C556-9843-8A34-6F3126FDB85E}"/>
                  </a:ext>
                </a:extLst>
              </p:cNvPr>
              <p:cNvSpPr/>
              <p:nvPr/>
            </p:nvSpPr>
            <p:spPr>
              <a:xfrm>
                <a:off x="4358575" y="4352450"/>
                <a:ext cx="2941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834" extrusionOk="0">
                    <a:moveTo>
                      <a:pt x="357" y="1"/>
                    </a:moveTo>
                    <a:cubicBezTo>
                      <a:pt x="131" y="1"/>
                      <a:pt x="0" y="191"/>
                      <a:pt x="60" y="417"/>
                    </a:cubicBezTo>
                    <a:cubicBezTo>
                      <a:pt x="107" y="643"/>
                      <a:pt x="346" y="834"/>
                      <a:pt x="572" y="834"/>
                    </a:cubicBezTo>
                    <a:lnTo>
                      <a:pt x="11406" y="834"/>
                    </a:lnTo>
                    <a:cubicBezTo>
                      <a:pt x="11633" y="834"/>
                      <a:pt x="11764" y="643"/>
                      <a:pt x="11716" y="417"/>
                    </a:cubicBezTo>
                    <a:cubicBezTo>
                      <a:pt x="11656" y="191"/>
                      <a:pt x="11418" y="1"/>
                      <a:pt x="11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955;p57">
                <a:extLst>
                  <a:ext uri="{FF2B5EF4-FFF2-40B4-BE49-F238E27FC236}">
                    <a16:creationId xmlns:a16="http://schemas.microsoft.com/office/drawing/2014/main" id="{6D5C9F1F-58BB-2B47-92E5-60742CDFBE04}"/>
                  </a:ext>
                </a:extLst>
              </p:cNvPr>
              <p:cNvSpPr/>
              <p:nvPr/>
            </p:nvSpPr>
            <p:spPr>
              <a:xfrm>
                <a:off x="3593600" y="2813875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8" y="0"/>
                    </a:moveTo>
                    <a:cubicBezTo>
                      <a:pt x="0" y="0"/>
                      <a:pt x="0" y="2298"/>
                      <a:pt x="1488" y="2298"/>
                    </a:cubicBezTo>
                    <a:cubicBezTo>
                      <a:pt x="2965" y="2298"/>
                      <a:pt x="2965" y="0"/>
                      <a:pt x="1488" y="0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956;p57">
                <a:extLst>
                  <a:ext uri="{FF2B5EF4-FFF2-40B4-BE49-F238E27FC236}">
                    <a16:creationId xmlns:a16="http://schemas.microsoft.com/office/drawing/2014/main" id="{441CB303-3680-C649-B650-6137DFB731BE}"/>
                  </a:ext>
                </a:extLst>
              </p:cNvPr>
              <p:cNvSpPr/>
              <p:nvPr/>
            </p:nvSpPr>
            <p:spPr>
              <a:xfrm>
                <a:off x="3463225" y="2813875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77" y="0"/>
                    </a:moveTo>
                    <a:cubicBezTo>
                      <a:pt x="0" y="0"/>
                      <a:pt x="0" y="2298"/>
                      <a:pt x="1477" y="2298"/>
                    </a:cubicBezTo>
                    <a:cubicBezTo>
                      <a:pt x="2965" y="2298"/>
                      <a:pt x="2965" y="0"/>
                      <a:pt x="1477" y="0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957;p57">
                <a:extLst>
                  <a:ext uri="{FF2B5EF4-FFF2-40B4-BE49-F238E27FC236}">
                    <a16:creationId xmlns:a16="http://schemas.microsoft.com/office/drawing/2014/main" id="{B47B0C63-D0A2-6A4C-9171-A9DD2BCD3FDF}"/>
                  </a:ext>
                </a:extLst>
              </p:cNvPr>
              <p:cNvSpPr/>
              <p:nvPr/>
            </p:nvSpPr>
            <p:spPr>
              <a:xfrm>
                <a:off x="3720100" y="2813875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9" y="0"/>
                    </a:moveTo>
                    <a:cubicBezTo>
                      <a:pt x="0" y="0"/>
                      <a:pt x="0" y="2298"/>
                      <a:pt x="1489" y="2298"/>
                    </a:cubicBezTo>
                    <a:cubicBezTo>
                      <a:pt x="2965" y="2298"/>
                      <a:pt x="2965" y="0"/>
                      <a:pt x="1489" y="0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958;p57">
                <a:extLst>
                  <a:ext uri="{FF2B5EF4-FFF2-40B4-BE49-F238E27FC236}">
                    <a16:creationId xmlns:a16="http://schemas.microsoft.com/office/drawing/2014/main" id="{41ADDE77-A7DF-E042-83A3-7E21F3D7AC0A}"/>
                  </a:ext>
                </a:extLst>
              </p:cNvPr>
              <p:cNvSpPr/>
              <p:nvPr/>
            </p:nvSpPr>
            <p:spPr>
              <a:xfrm>
                <a:off x="6688925" y="331095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9" y="1"/>
                    </a:moveTo>
                    <a:cubicBezTo>
                      <a:pt x="0" y="1"/>
                      <a:pt x="0" y="2299"/>
                      <a:pt x="1489" y="2299"/>
                    </a:cubicBezTo>
                    <a:cubicBezTo>
                      <a:pt x="2965" y="2299"/>
                      <a:pt x="2965" y="1"/>
                      <a:pt x="1489" y="1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959;p57">
                <a:extLst>
                  <a:ext uri="{FF2B5EF4-FFF2-40B4-BE49-F238E27FC236}">
                    <a16:creationId xmlns:a16="http://schemas.microsoft.com/office/drawing/2014/main" id="{B2ED63C9-F877-AB43-8698-D6E895C8BB61}"/>
                  </a:ext>
                </a:extLst>
              </p:cNvPr>
              <p:cNvSpPr/>
              <p:nvPr/>
            </p:nvSpPr>
            <p:spPr>
              <a:xfrm>
                <a:off x="6558550" y="331095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9" y="1"/>
                    </a:moveTo>
                    <a:cubicBezTo>
                      <a:pt x="0" y="1"/>
                      <a:pt x="0" y="2299"/>
                      <a:pt x="1489" y="2299"/>
                    </a:cubicBezTo>
                    <a:cubicBezTo>
                      <a:pt x="2965" y="2299"/>
                      <a:pt x="2965" y="1"/>
                      <a:pt x="1489" y="1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960;p57">
                <a:extLst>
                  <a:ext uri="{FF2B5EF4-FFF2-40B4-BE49-F238E27FC236}">
                    <a16:creationId xmlns:a16="http://schemas.microsoft.com/office/drawing/2014/main" id="{0F33645B-88E9-E544-AC66-DC7DD6BABC8B}"/>
                  </a:ext>
                </a:extLst>
              </p:cNvPr>
              <p:cNvSpPr/>
              <p:nvPr/>
            </p:nvSpPr>
            <p:spPr>
              <a:xfrm>
                <a:off x="6277250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961;p57">
                <a:extLst>
                  <a:ext uri="{FF2B5EF4-FFF2-40B4-BE49-F238E27FC236}">
                    <a16:creationId xmlns:a16="http://schemas.microsoft.com/office/drawing/2014/main" id="{9D107CF5-4E0D-414C-B9A0-49F540DE03DC}"/>
                  </a:ext>
                </a:extLst>
              </p:cNvPr>
              <p:cNvSpPr/>
              <p:nvPr/>
            </p:nvSpPr>
            <p:spPr>
              <a:xfrm>
                <a:off x="6146875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962;p57">
                <a:extLst>
                  <a:ext uri="{FF2B5EF4-FFF2-40B4-BE49-F238E27FC236}">
                    <a16:creationId xmlns:a16="http://schemas.microsoft.com/office/drawing/2014/main" id="{CAAEEE2B-4799-2247-8A37-11BD06166625}"/>
                  </a:ext>
                </a:extLst>
              </p:cNvPr>
              <p:cNvSpPr/>
              <p:nvPr/>
            </p:nvSpPr>
            <p:spPr>
              <a:xfrm>
                <a:off x="6403775" y="176730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8" y="1"/>
                    </a:moveTo>
                    <a:cubicBezTo>
                      <a:pt x="0" y="1"/>
                      <a:pt x="0" y="2299"/>
                      <a:pt x="1488" y="2299"/>
                    </a:cubicBezTo>
                    <a:cubicBezTo>
                      <a:pt x="2965" y="2299"/>
                      <a:pt x="2965" y="1"/>
                      <a:pt x="1488" y="1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963;p57">
              <a:extLst>
                <a:ext uri="{FF2B5EF4-FFF2-40B4-BE49-F238E27FC236}">
                  <a16:creationId xmlns:a16="http://schemas.microsoft.com/office/drawing/2014/main" id="{69A987C5-AC11-2444-8372-A6DFE1CB812C}"/>
                </a:ext>
              </a:extLst>
            </p:cNvPr>
            <p:cNvGrpSpPr/>
            <p:nvPr/>
          </p:nvGrpSpPr>
          <p:grpSpPr>
            <a:xfrm>
              <a:off x="3722925" y="3049625"/>
              <a:ext cx="829300" cy="772150"/>
              <a:chOff x="4751175" y="3105275"/>
              <a:chExt cx="829300" cy="772150"/>
            </a:xfrm>
          </p:grpSpPr>
          <p:sp>
            <p:nvSpPr>
              <p:cNvPr id="137" name="Google Shape;1964;p57">
                <a:extLst>
                  <a:ext uri="{FF2B5EF4-FFF2-40B4-BE49-F238E27FC236}">
                    <a16:creationId xmlns:a16="http://schemas.microsoft.com/office/drawing/2014/main" id="{5C4EFF0B-801A-224F-9BCB-9B6E2F154A7A}"/>
                  </a:ext>
                </a:extLst>
              </p:cNvPr>
              <p:cNvSpPr/>
              <p:nvPr/>
            </p:nvSpPr>
            <p:spPr>
              <a:xfrm>
                <a:off x="4751175" y="3388050"/>
                <a:ext cx="283400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3741" extrusionOk="0">
                    <a:moveTo>
                      <a:pt x="7883" y="0"/>
                    </a:moveTo>
                    <a:lnTo>
                      <a:pt x="1203" y="108"/>
                    </a:lnTo>
                    <a:lnTo>
                      <a:pt x="3263" y="1286"/>
                    </a:lnTo>
                    <a:cubicBezTo>
                      <a:pt x="1" y="4429"/>
                      <a:pt x="1632" y="7239"/>
                      <a:pt x="1632" y="7239"/>
                    </a:cubicBezTo>
                    <a:lnTo>
                      <a:pt x="5394" y="13740"/>
                    </a:lnTo>
                    <a:cubicBezTo>
                      <a:pt x="5394" y="13693"/>
                      <a:pt x="5394" y="13633"/>
                      <a:pt x="5406" y="13585"/>
                    </a:cubicBezTo>
                    <a:cubicBezTo>
                      <a:pt x="5430" y="12204"/>
                      <a:pt x="5823" y="10871"/>
                      <a:pt x="6501" y="9668"/>
                    </a:cubicBezTo>
                    <a:lnTo>
                      <a:pt x="9264" y="4799"/>
                    </a:lnTo>
                    <a:lnTo>
                      <a:pt x="11335" y="5918"/>
                    </a:lnTo>
                    <a:lnTo>
                      <a:pt x="78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965;p57">
                <a:extLst>
                  <a:ext uri="{FF2B5EF4-FFF2-40B4-BE49-F238E27FC236}">
                    <a16:creationId xmlns:a16="http://schemas.microsoft.com/office/drawing/2014/main" id="{3E97EB20-E972-4041-9AFD-F8DD83CB617D}"/>
                  </a:ext>
                </a:extLst>
              </p:cNvPr>
              <p:cNvSpPr/>
              <p:nvPr/>
            </p:nvSpPr>
            <p:spPr>
              <a:xfrm>
                <a:off x="5211350" y="3585700"/>
                <a:ext cx="331025" cy="291725"/>
              </a:xfrm>
              <a:custGeom>
                <a:avLst/>
                <a:gdLst/>
                <a:ahLst/>
                <a:cxnLst/>
                <a:rect l="l" t="t" r="r" b="b"/>
                <a:pathLst>
                  <a:path w="13241" h="11669" extrusionOk="0">
                    <a:moveTo>
                      <a:pt x="3525" y="0"/>
                    </a:moveTo>
                    <a:lnTo>
                      <a:pt x="1" y="5870"/>
                    </a:lnTo>
                    <a:lnTo>
                      <a:pt x="3299" y="11668"/>
                    </a:lnTo>
                    <a:lnTo>
                      <a:pt x="3346" y="9299"/>
                    </a:lnTo>
                    <a:cubicBezTo>
                      <a:pt x="4187" y="9561"/>
                      <a:pt x="4927" y="9666"/>
                      <a:pt x="5575" y="9666"/>
                    </a:cubicBezTo>
                    <a:cubicBezTo>
                      <a:pt x="8258" y="9666"/>
                      <a:pt x="9347" y="7858"/>
                      <a:pt x="9347" y="7858"/>
                    </a:cubicBezTo>
                    <a:lnTo>
                      <a:pt x="13240" y="1441"/>
                    </a:lnTo>
                    <a:lnTo>
                      <a:pt x="13240" y="1441"/>
                    </a:lnTo>
                    <a:cubicBezTo>
                      <a:pt x="13193" y="1465"/>
                      <a:pt x="13145" y="1488"/>
                      <a:pt x="13098" y="1512"/>
                    </a:cubicBezTo>
                    <a:cubicBezTo>
                      <a:pt x="11906" y="2131"/>
                      <a:pt x="10566" y="2429"/>
                      <a:pt x="9224" y="2429"/>
                    </a:cubicBezTo>
                    <a:cubicBezTo>
                      <a:pt x="9197" y="2429"/>
                      <a:pt x="9171" y="2429"/>
                      <a:pt x="9145" y="2429"/>
                    </a:cubicBezTo>
                    <a:lnTo>
                      <a:pt x="3537" y="2346"/>
                    </a:lnTo>
                    <a:lnTo>
                      <a:pt x="3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966;p57">
                <a:extLst>
                  <a:ext uri="{FF2B5EF4-FFF2-40B4-BE49-F238E27FC236}">
                    <a16:creationId xmlns:a16="http://schemas.microsoft.com/office/drawing/2014/main" id="{81FAC7D2-05BD-C64D-857E-DF7E5F46EBA1}"/>
                  </a:ext>
                </a:extLst>
              </p:cNvPr>
              <p:cNvSpPr/>
              <p:nvPr/>
            </p:nvSpPr>
            <p:spPr>
              <a:xfrm>
                <a:off x="5190525" y="3113650"/>
                <a:ext cx="270575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10823" h="9036" extrusionOk="0">
                    <a:moveTo>
                      <a:pt x="4282" y="1"/>
                    </a:moveTo>
                    <a:cubicBezTo>
                      <a:pt x="4127" y="1"/>
                      <a:pt x="3969" y="16"/>
                      <a:pt x="3810" y="46"/>
                    </a:cubicBezTo>
                    <a:cubicBezTo>
                      <a:pt x="1012" y="594"/>
                      <a:pt x="0" y="3202"/>
                      <a:pt x="0" y="3202"/>
                    </a:cubicBezTo>
                    <a:lnTo>
                      <a:pt x="2715" y="7809"/>
                    </a:lnTo>
                    <a:lnTo>
                      <a:pt x="715" y="9036"/>
                    </a:lnTo>
                    <a:lnTo>
                      <a:pt x="7561" y="9024"/>
                    </a:lnTo>
                    <a:lnTo>
                      <a:pt x="10823" y="3202"/>
                    </a:lnTo>
                    <a:lnTo>
                      <a:pt x="10823" y="3202"/>
                    </a:lnTo>
                    <a:lnTo>
                      <a:pt x="8978" y="4273"/>
                    </a:lnTo>
                    <a:cubicBezTo>
                      <a:pt x="8978" y="4273"/>
                      <a:pt x="6937" y="1"/>
                      <a:pt x="4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967;p57">
                <a:extLst>
                  <a:ext uri="{FF2B5EF4-FFF2-40B4-BE49-F238E27FC236}">
                    <a16:creationId xmlns:a16="http://schemas.microsoft.com/office/drawing/2014/main" id="{8A4BDAD4-63BC-734A-9038-079C85DA75A6}"/>
                  </a:ext>
                </a:extLst>
              </p:cNvPr>
              <p:cNvSpPr/>
              <p:nvPr/>
            </p:nvSpPr>
            <p:spPr>
              <a:xfrm>
                <a:off x="4907750" y="3642550"/>
                <a:ext cx="236950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6918" extrusionOk="0">
                    <a:moveTo>
                      <a:pt x="1405" y="0"/>
                    </a:moveTo>
                    <a:cubicBezTo>
                      <a:pt x="1405" y="0"/>
                      <a:pt x="0" y="1346"/>
                      <a:pt x="357" y="3846"/>
                    </a:cubicBezTo>
                    <a:cubicBezTo>
                      <a:pt x="774" y="6858"/>
                      <a:pt x="3429" y="6918"/>
                      <a:pt x="3429" y="6918"/>
                    </a:cubicBezTo>
                    <a:lnTo>
                      <a:pt x="9478" y="6918"/>
                    </a:lnTo>
                    <a:lnTo>
                      <a:pt x="94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968;p57">
                <a:extLst>
                  <a:ext uri="{FF2B5EF4-FFF2-40B4-BE49-F238E27FC236}">
                    <a16:creationId xmlns:a16="http://schemas.microsoft.com/office/drawing/2014/main" id="{8FFA741F-5D5C-4645-A0C6-9A93ABD37D0E}"/>
                  </a:ext>
                </a:extLst>
              </p:cNvPr>
              <p:cNvSpPr/>
              <p:nvPr/>
            </p:nvSpPr>
            <p:spPr>
              <a:xfrm>
                <a:off x="5336075" y="3358575"/>
                <a:ext cx="244400" cy="265225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10609" extrusionOk="0">
                    <a:moveTo>
                      <a:pt x="5953" y="1"/>
                    </a:moveTo>
                    <a:lnTo>
                      <a:pt x="0" y="3525"/>
                    </a:lnTo>
                    <a:lnTo>
                      <a:pt x="4108" y="10466"/>
                    </a:lnTo>
                    <a:cubicBezTo>
                      <a:pt x="4108" y="10466"/>
                      <a:pt x="4385" y="10608"/>
                      <a:pt x="4880" y="10608"/>
                    </a:cubicBezTo>
                    <a:cubicBezTo>
                      <a:pt x="5448" y="10608"/>
                      <a:pt x="6303" y="10422"/>
                      <a:pt x="7358" y="9621"/>
                    </a:cubicBezTo>
                    <a:cubicBezTo>
                      <a:pt x="9775" y="7787"/>
                      <a:pt x="9037" y="5204"/>
                      <a:pt x="9037" y="5204"/>
                    </a:cubicBezTo>
                    <a:lnTo>
                      <a:pt x="595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969;p57">
                <a:extLst>
                  <a:ext uri="{FF2B5EF4-FFF2-40B4-BE49-F238E27FC236}">
                    <a16:creationId xmlns:a16="http://schemas.microsoft.com/office/drawing/2014/main" id="{6FADD481-5CB5-5143-A313-8E3046FE49E1}"/>
                  </a:ext>
                </a:extLst>
              </p:cNvPr>
              <p:cNvSpPr/>
              <p:nvPr/>
            </p:nvSpPr>
            <p:spPr>
              <a:xfrm>
                <a:off x="4907750" y="3105275"/>
                <a:ext cx="324175" cy="262250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0490" extrusionOk="0">
                    <a:moveTo>
                      <a:pt x="5656" y="0"/>
                    </a:moveTo>
                    <a:cubicBezTo>
                      <a:pt x="4108" y="0"/>
                      <a:pt x="3120" y="1643"/>
                      <a:pt x="3120" y="1643"/>
                    </a:cubicBezTo>
                    <a:lnTo>
                      <a:pt x="0" y="7097"/>
                    </a:lnTo>
                    <a:lnTo>
                      <a:pt x="6037" y="10490"/>
                    </a:lnTo>
                    <a:cubicBezTo>
                      <a:pt x="6037" y="10490"/>
                      <a:pt x="8394" y="5989"/>
                      <a:pt x="9942" y="3548"/>
                    </a:cubicBezTo>
                    <a:cubicBezTo>
                      <a:pt x="11454" y="1143"/>
                      <a:pt x="12966" y="0"/>
                      <a:pt x="12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2718420" y="189846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Experiments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00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2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EXP1</a:t>
            </a:r>
            <a:endParaRPr dirty="0"/>
          </a:p>
        </p:txBody>
      </p:sp>
      <p:grpSp>
        <p:nvGrpSpPr>
          <p:cNvPr id="738" name="Google Shape;738;p42"/>
          <p:cNvGrpSpPr/>
          <p:nvPr/>
        </p:nvGrpSpPr>
        <p:grpSpPr>
          <a:xfrm>
            <a:off x="6505290" y="3340500"/>
            <a:ext cx="2637207" cy="2020722"/>
            <a:chOff x="6505290" y="3340500"/>
            <a:chExt cx="2637207" cy="2020722"/>
          </a:xfrm>
        </p:grpSpPr>
        <p:sp>
          <p:nvSpPr>
            <p:cNvPr id="739" name="Google Shape;739;p42"/>
            <p:cNvSpPr/>
            <p:nvPr/>
          </p:nvSpPr>
          <p:spPr>
            <a:xfrm flipH="1">
              <a:off x="6505290" y="3340500"/>
              <a:ext cx="1894211" cy="1361173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0" name="Google Shape;740;p42"/>
            <p:cNvGrpSpPr/>
            <p:nvPr/>
          </p:nvGrpSpPr>
          <p:grpSpPr>
            <a:xfrm rot="1398551" flipH="1">
              <a:off x="7356543" y="3857054"/>
              <a:ext cx="1522160" cy="1254196"/>
              <a:chOff x="698956" y="6526827"/>
              <a:chExt cx="1522132" cy="1254173"/>
            </a:xfrm>
          </p:grpSpPr>
          <p:grpSp>
            <p:nvGrpSpPr>
              <p:cNvPr id="741" name="Google Shape;741;p42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742" name="Google Shape;742;p42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rgbClr val="5AD1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43" name="Google Shape;743;p42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744" name="Google Shape;744;p42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745;p42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42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47" name="Google Shape;747;p42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748" name="Google Shape;748;p42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rgbClr val="75D9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49" name="Google Shape;749;p42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750" name="Google Shape;750;p42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" name="Google Shape;751;p42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" name="Google Shape;752;p42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42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54" name="Google Shape;754;p42"/>
            <p:cNvSpPr/>
            <p:nvPr/>
          </p:nvSpPr>
          <p:spPr>
            <a:xfrm flipH="1">
              <a:off x="6505301" y="4462217"/>
              <a:ext cx="2637197" cy="681282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42"/>
          <p:cNvSpPr txBox="1"/>
          <p:nvPr/>
        </p:nvSpPr>
        <p:spPr>
          <a:xfrm>
            <a:off x="1604325" y="1867696"/>
            <a:ext cx="360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VENUS</a:t>
            </a: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7" name="Google Shape;757;p42"/>
          <p:cNvSpPr txBox="1"/>
          <p:nvPr/>
        </p:nvSpPr>
        <p:spPr>
          <a:xfrm>
            <a:off x="1604325" y="2548321"/>
            <a:ext cx="360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JUPITER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8" name="Google Shape;758;p42"/>
          <p:cNvSpPr txBox="1"/>
          <p:nvPr/>
        </p:nvSpPr>
        <p:spPr>
          <a:xfrm>
            <a:off x="1604325" y="3228946"/>
            <a:ext cx="360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MARS</a:t>
            </a: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0B42C60-3EB7-3B41-BB7A-35D851A10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771" b="50000"/>
          <a:stretch/>
        </p:blipFill>
        <p:spPr>
          <a:xfrm>
            <a:off x="209745" y="1125690"/>
            <a:ext cx="1233912" cy="12729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FE245C2-DA4E-0048-952D-49D527D9A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23" t="1540" r="51815" b="51928"/>
          <a:stretch/>
        </p:blipFill>
        <p:spPr>
          <a:xfrm>
            <a:off x="309549" y="1552013"/>
            <a:ext cx="1148611" cy="11368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7F3683-0C0F-4A42-841F-6E92BD35E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771" b="50000"/>
          <a:stretch/>
        </p:blipFill>
        <p:spPr>
          <a:xfrm>
            <a:off x="365637" y="1711366"/>
            <a:ext cx="1171548" cy="12086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6ECFEA-B1F9-8346-AA84-99694EAA6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10" r="76939" b="1293"/>
          <a:stretch/>
        </p:blipFill>
        <p:spPr>
          <a:xfrm>
            <a:off x="365509" y="1954270"/>
            <a:ext cx="1156181" cy="1570783"/>
          </a:xfrm>
          <a:prstGeom prst="rect">
            <a:avLst/>
          </a:prstGeom>
        </p:spPr>
      </p:pic>
      <p:cxnSp>
        <p:nvCxnSpPr>
          <p:cNvPr id="36" name="Google Shape;1304;p50">
            <a:extLst>
              <a:ext uri="{FF2B5EF4-FFF2-40B4-BE49-F238E27FC236}">
                <a16:creationId xmlns:a16="http://schemas.microsoft.com/office/drawing/2014/main" id="{9CA5D2A7-88B3-AB42-957F-5D8CDE065528}"/>
              </a:ext>
            </a:extLst>
          </p:cNvPr>
          <p:cNvCxnSpPr>
            <a:cxnSpLocks/>
          </p:cNvCxnSpPr>
          <p:nvPr/>
        </p:nvCxnSpPr>
        <p:spPr>
          <a:xfrm>
            <a:off x="1458160" y="1419701"/>
            <a:ext cx="580031" cy="486885"/>
          </a:xfrm>
          <a:prstGeom prst="straightConnector1">
            <a:avLst/>
          </a:prstGeom>
          <a:noFill/>
          <a:ln w="19050" cap="flat" cmpd="sng">
            <a:solidFill>
              <a:srgbClr val="053B5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8" name="Google Shape;1304;p50">
            <a:extLst>
              <a:ext uri="{FF2B5EF4-FFF2-40B4-BE49-F238E27FC236}">
                <a16:creationId xmlns:a16="http://schemas.microsoft.com/office/drawing/2014/main" id="{4AF5B28E-FAAE-8A47-8AA1-B4B26F30CE7E}"/>
              </a:ext>
            </a:extLst>
          </p:cNvPr>
          <p:cNvCxnSpPr>
            <a:cxnSpLocks/>
          </p:cNvCxnSpPr>
          <p:nvPr/>
        </p:nvCxnSpPr>
        <p:spPr>
          <a:xfrm flipV="1">
            <a:off x="1537185" y="2739661"/>
            <a:ext cx="501006" cy="496035"/>
          </a:xfrm>
          <a:prstGeom prst="straightConnector1">
            <a:avLst/>
          </a:prstGeom>
          <a:noFill/>
          <a:ln w="19050" cap="flat" cmpd="sng">
            <a:solidFill>
              <a:srgbClr val="053B5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B7D324-14B8-C049-8AEB-168EDF262538}"/>
              </a:ext>
            </a:extLst>
          </p:cNvPr>
          <p:cNvSpPr/>
          <p:nvPr/>
        </p:nvSpPr>
        <p:spPr>
          <a:xfrm>
            <a:off x="2038192" y="1906586"/>
            <a:ext cx="862450" cy="78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79DAC-B617-BC40-BD60-7B977E0B3B6D}"/>
              </a:ext>
            </a:extLst>
          </p:cNvPr>
          <p:cNvSpPr txBox="1"/>
          <p:nvPr/>
        </p:nvSpPr>
        <p:spPr>
          <a:xfrm>
            <a:off x="2038191" y="1910127"/>
            <a:ext cx="1027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layer</a:t>
            </a:r>
          </a:p>
          <a:p>
            <a:endParaRPr lang="en-US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4896FB-6C3A-B144-91D6-41DAADC3DE34}"/>
              </a:ext>
            </a:extLst>
          </p:cNvPr>
          <p:cNvSpPr/>
          <p:nvPr/>
        </p:nvSpPr>
        <p:spPr>
          <a:xfrm>
            <a:off x="3023717" y="1910127"/>
            <a:ext cx="845738" cy="795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A19EA1-483F-A84B-9CB7-5F07F6FEB769}"/>
              </a:ext>
            </a:extLst>
          </p:cNvPr>
          <p:cNvSpPr/>
          <p:nvPr/>
        </p:nvSpPr>
        <p:spPr>
          <a:xfrm>
            <a:off x="4013926" y="2075705"/>
            <a:ext cx="805316" cy="48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BF08DA-4828-0E43-A89A-BD06C3F21DE9}"/>
              </a:ext>
            </a:extLst>
          </p:cNvPr>
          <p:cNvSpPr txBox="1"/>
          <p:nvPr/>
        </p:nvSpPr>
        <p:spPr>
          <a:xfrm>
            <a:off x="3006931" y="1920405"/>
            <a:ext cx="102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Convolutional </a:t>
            </a:r>
          </a:p>
          <a:p>
            <a:r>
              <a:rPr lang="en-US" sz="1000" dirty="0"/>
              <a:t>Layer</a:t>
            </a:r>
          </a:p>
          <a:p>
            <a:endParaRPr lang="en-US" sz="1000" dirty="0"/>
          </a:p>
          <a:p>
            <a:r>
              <a:rPr lang="en-US" sz="1000" dirty="0"/>
              <a:t>(16,3)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465768-9B0E-5F41-8E14-6433F16CA057}"/>
              </a:ext>
            </a:extLst>
          </p:cNvPr>
          <p:cNvSpPr txBox="1"/>
          <p:nvPr/>
        </p:nvSpPr>
        <p:spPr>
          <a:xfrm>
            <a:off x="4023601" y="2102325"/>
            <a:ext cx="1027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MaxPooling</a:t>
            </a:r>
          </a:p>
          <a:p>
            <a:r>
              <a:rPr lang="en-US" sz="1000" dirty="0"/>
              <a:t>layer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8FBE03-5DEA-DB45-80BD-271763DAEA2C}"/>
              </a:ext>
            </a:extLst>
          </p:cNvPr>
          <p:cNvSpPr/>
          <p:nvPr/>
        </p:nvSpPr>
        <p:spPr>
          <a:xfrm>
            <a:off x="4926583" y="2000306"/>
            <a:ext cx="837356" cy="680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CA2B66-0E69-124E-A590-B5CFB1D7FCC2}"/>
              </a:ext>
            </a:extLst>
          </p:cNvPr>
          <p:cNvSpPr txBox="1"/>
          <p:nvPr/>
        </p:nvSpPr>
        <p:spPr>
          <a:xfrm>
            <a:off x="4868532" y="2058764"/>
            <a:ext cx="1027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Convolutional </a:t>
            </a:r>
          </a:p>
          <a:p>
            <a:r>
              <a:rPr lang="en-US" sz="1000" dirty="0"/>
              <a:t>Layer</a:t>
            </a:r>
          </a:p>
          <a:p>
            <a:r>
              <a:rPr lang="en-US" sz="1000" dirty="0"/>
              <a:t>(32,3)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B7F7B6-296E-0A4D-A293-B7702E4776C9}"/>
              </a:ext>
            </a:extLst>
          </p:cNvPr>
          <p:cNvSpPr/>
          <p:nvPr/>
        </p:nvSpPr>
        <p:spPr>
          <a:xfrm>
            <a:off x="5875789" y="2156347"/>
            <a:ext cx="789815" cy="40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1BB69B-3ECC-D846-B522-A16964DEED96}"/>
              </a:ext>
            </a:extLst>
          </p:cNvPr>
          <p:cNvSpPr txBox="1"/>
          <p:nvPr/>
        </p:nvSpPr>
        <p:spPr>
          <a:xfrm>
            <a:off x="5853209" y="2156665"/>
            <a:ext cx="1027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MaxPooling</a:t>
            </a:r>
          </a:p>
          <a:p>
            <a:r>
              <a:rPr lang="en-US" sz="1000" dirty="0"/>
              <a:t>layer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59C42D-8F62-A242-8A2F-6818B4077FBF}"/>
              </a:ext>
            </a:extLst>
          </p:cNvPr>
          <p:cNvSpPr/>
          <p:nvPr/>
        </p:nvSpPr>
        <p:spPr>
          <a:xfrm>
            <a:off x="6787745" y="2091082"/>
            <a:ext cx="819205" cy="601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69FBC0-64D5-5F47-9696-CBDD85EDF053}"/>
              </a:ext>
            </a:extLst>
          </p:cNvPr>
          <p:cNvSpPr/>
          <p:nvPr/>
        </p:nvSpPr>
        <p:spPr>
          <a:xfrm>
            <a:off x="7787685" y="2244080"/>
            <a:ext cx="877569" cy="288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00BD18-3309-9845-A76D-B53E7AF2A3E2}"/>
              </a:ext>
            </a:extLst>
          </p:cNvPr>
          <p:cNvSpPr txBox="1"/>
          <p:nvPr/>
        </p:nvSpPr>
        <p:spPr>
          <a:xfrm>
            <a:off x="6795022" y="2105711"/>
            <a:ext cx="10272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Convolutional </a:t>
            </a:r>
          </a:p>
          <a:p>
            <a:r>
              <a:rPr lang="en-US" sz="900" dirty="0"/>
              <a:t>Layer</a:t>
            </a:r>
          </a:p>
          <a:p>
            <a:r>
              <a:rPr lang="en-US" sz="900" dirty="0"/>
              <a:t>(64,3)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960CC1-6A8B-9F44-B4FB-1E7880AD9255}"/>
              </a:ext>
            </a:extLst>
          </p:cNvPr>
          <p:cNvSpPr txBox="1"/>
          <p:nvPr/>
        </p:nvSpPr>
        <p:spPr>
          <a:xfrm>
            <a:off x="7801070" y="2212720"/>
            <a:ext cx="100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MaxPooling</a:t>
            </a:r>
          </a:p>
          <a:p>
            <a:r>
              <a:rPr lang="en-US" sz="900" dirty="0"/>
              <a:t>layer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C9587F-2FCD-4D41-9AF8-3228B7FAD79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00642" y="2297747"/>
            <a:ext cx="134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7F3BFD5-F231-3442-B94B-09E159690E2C}"/>
              </a:ext>
            </a:extLst>
          </p:cNvPr>
          <p:cNvCxnSpPr>
            <a:cxnSpLocks/>
          </p:cNvCxnSpPr>
          <p:nvPr/>
        </p:nvCxnSpPr>
        <p:spPr>
          <a:xfrm>
            <a:off x="3869454" y="2289512"/>
            <a:ext cx="141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2C013D-9465-0241-8AB6-B14ECD5E21F2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4836102" y="2340385"/>
            <a:ext cx="90481" cy="15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3C5CA6-8485-6B4B-ADF1-5B0494233458}"/>
              </a:ext>
            </a:extLst>
          </p:cNvPr>
          <p:cNvCxnSpPr>
            <a:cxnSpLocks/>
          </p:cNvCxnSpPr>
          <p:nvPr/>
        </p:nvCxnSpPr>
        <p:spPr>
          <a:xfrm flipH="1">
            <a:off x="5784229" y="2325829"/>
            <a:ext cx="8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5CCD83-3CA8-304D-B409-3D9A10BFEC1C}"/>
              </a:ext>
            </a:extLst>
          </p:cNvPr>
          <p:cNvCxnSpPr>
            <a:cxnSpLocks/>
          </p:cNvCxnSpPr>
          <p:nvPr/>
        </p:nvCxnSpPr>
        <p:spPr>
          <a:xfrm>
            <a:off x="7636331" y="2315688"/>
            <a:ext cx="166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8A5CA17-9A53-BA48-A553-E88BE55B565E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694533" y="2391891"/>
            <a:ext cx="93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806FA58-9502-6A4A-A228-EEA07B745A90}"/>
              </a:ext>
            </a:extLst>
          </p:cNvPr>
          <p:cNvCxnSpPr>
            <a:cxnSpLocks/>
          </p:cNvCxnSpPr>
          <p:nvPr/>
        </p:nvCxnSpPr>
        <p:spPr>
          <a:xfrm>
            <a:off x="8671395" y="2397386"/>
            <a:ext cx="393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D1675D-C78D-E941-955E-7BCDB391E0FD}"/>
              </a:ext>
            </a:extLst>
          </p:cNvPr>
          <p:cNvCxnSpPr>
            <a:cxnSpLocks/>
          </p:cNvCxnSpPr>
          <p:nvPr/>
        </p:nvCxnSpPr>
        <p:spPr>
          <a:xfrm>
            <a:off x="9064724" y="2394639"/>
            <a:ext cx="0" cy="841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54AF1EC-0E9D-5A48-BEF1-9BC41A8DCCD4}"/>
              </a:ext>
            </a:extLst>
          </p:cNvPr>
          <p:cNvCxnSpPr>
            <a:cxnSpLocks/>
          </p:cNvCxnSpPr>
          <p:nvPr/>
        </p:nvCxnSpPr>
        <p:spPr>
          <a:xfrm flipH="1">
            <a:off x="6505290" y="3231906"/>
            <a:ext cx="2565576" cy="3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BB9BA4-ECCA-DB47-B082-2FC77E8500D8}"/>
              </a:ext>
            </a:extLst>
          </p:cNvPr>
          <p:cNvSpPr/>
          <p:nvPr/>
        </p:nvSpPr>
        <p:spPr>
          <a:xfrm>
            <a:off x="5756649" y="3108615"/>
            <a:ext cx="756619" cy="231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A1F1A3-16D8-E448-B9F0-52831F06E559}"/>
              </a:ext>
            </a:extLst>
          </p:cNvPr>
          <p:cNvSpPr txBox="1"/>
          <p:nvPr/>
        </p:nvSpPr>
        <p:spPr>
          <a:xfrm>
            <a:off x="5751875" y="3097606"/>
            <a:ext cx="1027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Flattened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7424D4E-2081-6D4F-AB52-A4F2A6E96B31}"/>
              </a:ext>
            </a:extLst>
          </p:cNvPr>
          <p:cNvSpPr/>
          <p:nvPr/>
        </p:nvSpPr>
        <p:spPr>
          <a:xfrm>
            <a:off x="4373073" y="2793262"/>
            <a:ext cx="278460" cy="166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0178E94-E608-044D-A52F-1A51F59A00F1}"/>
              </a:ext>
            </a:extLst>
          </p:cNvPr>
          <p:cNvCxnSpPr>
            <a:cxnSpLocks/>
          </p:cNvCxnSpPr>
          <p:nvPr/>
        </p:nvCxnSpPr>
        <p:spPr>
          <a:xfrm>
            <a:off x="5572421" y="3244048"/>
            <a:ext cx="166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oogle Shape;1304;p50">
            <a:extLst>
              <a:ext uri="{FF2B5EF4-FFF2-40B4-BE49-F238E27FC236}">
                <a16:creationId xmlns:a16="http://schemas.microsoft.com/office/drawing/2014/main" id="{6AE8C042-CD23-3C41-A8FC-F5241D5EA9CA}"/>
              </a:ext>
            </a:extLst>
          </p:cNvPr>
          <p:cNvCxnSpPr>
            <a:cxnSpLocks/>
          </p:cNvCxnSpPr>
          <p:nvPr/>
        </p:nvCxnSpPr>
        <p:spPr>
          <a:xfrm>
            <a:off x="4497840" y="4092035"/>
            <a:ext cx="0" cy="294472"/>
          </a:xfrm>
          <a:prstGeom prst="straightConnector1">
            <a:avLst/>
          </a:prstGeom>
          <a:noFill/>
          <a:ln w="19050" cap="flat" cmpd="sng">
            <a:solidFill>
              <a:srgbClr val="053B5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FBEB04EE-936A-1E45-AE32-A357EA4A874C}"/>
              </a:ext>
            </a:extLst>
          </p:cNvPr>
          <p:cNvSpPr/>
          <p:nvPr/>
        </p:nvSpPr>
        <p:spPr>
          <a:xfrm>
            <a:off x="4412390" y="2837627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3BA042C-A229-DC4F-8046-08D6649DCBA6}"/>
              </a:ext>
            </a:extLst>
          </p:cNvPr>
          <p:cNvSpPr/>
          <p:nvPr/>
        </p:nvSpPr>
        <p:spPr>
          <a:xfrm>
            <a:off x="4417067" y="3129973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C71E4DD-F31F-6B4D-B0F8-70C3AC79B24E}"/>
              </a:ext>
            </a:extLst>
          </p:cNvPr>
          <p:cNvSpPr/>
          <p:nvPr/>
        </p:nvSpPr>
        <p:spPr>
          <a:xfrm>
            <a:off x="4403410" y="3735724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5EA89D5-DE4E-AD4F-9A3F-4A3C0E1E4E3D}"/>
              </a:ext>
            </a:extLst>
          </p:cNvPr>
          <p:cNvSpPr/>
          <p:nvPr/>
        </p:nvSpPr>
        <p:spPr>
          <a:xfrm>
            <a:off x="4403410" y="3727407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0E8C8FE-5887-5742-BFB1-EAC3DB0EC9C0}"/>
              </a:ext>
            </a:extLst>
          </p:cNvPr>
          <p:cNvSpPr/>
          <p:nvPr/>
        </p:nvSpPr>
        <p:spPr>
          <a:xfrm>
            <a:off x="2676002" y="3297534"/>
            <a:ext cx="760596" cy="42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5B77EAB-CBCF-3640-85D9-0A0B2C39768B}"/>
              </a:ext>
            </a:extLst>
          </p:cNvPr>
          <p:cNvCxnSpPr>
            <a:cxnSpLocks/>
            <a:stCxn id="128" idx="6"/>
          </p:cNvCxnSpPr>
          <p:nvPr/>
        </p:nvCxnSpPr>
        <p:spPr>
          <a:xfrm>
            <a:off x="4064423" y="2983434"/>
            <a:ext cx="323985" cy="23478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406DF94-C257-4C48-8420-AD63A4409E51}"/>
              </a:ext>
            </a:extLst>
          </p:cNvPr>
          <p:cNvSpPr txBox="1"/>
          <p:nvPr/>
        </p:nvSpPr>
        <p:spPr>
          <a:xfrm>
            <a:off x="2767860" y="3307627"/>
            <a:ext cx="69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Dropout</a:t>
            </a:r>
          </a:p>
          <a:p>
            <a:r>
              <a:rPr lang="en-US" sz="1000" dirty="0"/>
              <a:t>layer</a:t>
            </a:r>
          </a:p>
          <a:p>
            <a:endParaRPr lang="en-US" sz="10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9AFC918-F3B3-BA47-ACC8-3E687DB62795}"/>
              </a:ext>
            </a:extLst>
          </p:cNvPr>
          <p:cNvSpPr/>
          <p:nvPr/>
        </p:nvSpPr>
        <p:spPr>
          <a:xfrm>
            <a:off x="3818838" y="2802826"/>
            <a:ext cx="278460" cy="166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FDCEA9E-AC33-174B-9D3C-543B7CB2CFA5}"/>
              </a:ext>
            </a:extLst>
          </p:cNvPr>
          <p:cNvSpPr/>
          <p:nvPr/>
        </p:nvSpPr>
        <p:spPr>
          <a:xfrm>
            <a:off x="3868728" y="2869134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D5E4564-1BAE-754B-966F-39D8A7560BC0}"/>
              </a:ext>
            </a:extLst>
          </p:cNvPr>
          <p:cNvSpPr/>
          <p:nvPr/>
        </p:nvSpPr>
        <p:spPr>
          <a:xfrm>
            <a:off x="3865854" y="3772370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06001E0-1C71-D847-8FBF-4D8EC18EC6BE}"/>
              </a:ext>
            </a:extLst>
          </p:cNvPr>
          <p:cNvSpPr/>
          <p:nvPr/>
        </p:nvSpPr>
        <p:spPr>
          <a:xfrm>
            <a:off x="3876222" y="3467256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FEEBDCE-98A0-8A4A-9C42-234C9F05A668}"/>
              </a:ext>
            </a:extLst>
          </p:cNvPr>
          <p:cNvSpPr/>
          <p:nvPr/>
        </p:nvSpPr>
        <p:spPr>
          <a:xfrm>
            <a:off x="3878210" y="3175377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oogle Shape;1304;p50">
            <a:extLst>
              <a:ext uri="{FF2B5EF4-FFF2-40B4-BE49-F238E27FC236}">
                <a16:creationId xmlns:a16="http://schemas.microsoft.com/office/drawing/2014/main" id="{D2797477-56C7-5248-A83C-13E50BD2D9E3}"/>
              </a:ext>
            </a:extLst>
          </p:cNvPr>
          <p:cNvCxnSpPr>
            <a:cxnSpLocks/>
          </p:cNvCxnSpPr>
          <p:nvPr/>
        </p:nvCxnSpPr>
        <p:spPr>
          <a:xfrm>
            <a:off x="3974069" y="4066715"/>
            <a:ext cx="0" cy="294472"/>
          </a:xfrm>
          <a:prstGeom prst="straightConnector1">
            <a:avLst/>
          </a:prstGeom>
          <a:noFill/>
          <a:ln w="19050" cap="flat" cmpd="sng">
            <a:solidFill>
              <a:srgbClr val="053B5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4BE8D2E-D67B-4D43-90ED-4AC4968E2283}"/>
              </a:ext>
            </a:extLst>
          </p:cNvPr>
          <p:cNvCxnSpPr>
            <a:cxnSpLocks/>
          </p:cNvCxnSpPr>
          <p:nvPr/>
        </p:nvCxnSpPr>
        <p:spPr>
          <a:xfrm>
            <a:off x="4119705" y="3286837"/>
            <a:ext cx="242245" cy="234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40A05D9-E550-1644-89B9-EAEDE26E55DA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4061347" y="3244273"/>
            <a:ext cx="355720" cy="4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3C53EB2-2202-5D4C-AE2F-BE53D1DA62C8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4103560" y="3032749"/>
            <a:ext cx="337489" cy="213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377A7DB-E782-BE4A-AD84-E54FE8F547BA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4035422" y="3307627"/>
            <a:ext cx="367988" cy="534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4A287D-581E-EB46-8DCC-BB18F8C78785}"/>
              </a:ext>
            </a:extLst>
          </p:cNvPr>
          <p:cNvCxnSpPr>
            <a:cxnSpLocks/>
            <a:stCxn id="128" idx="6"/>
            <a:endCxn id="119" idx="2"/>
          </p:cNvCxnSpPr>
          <p:nvPr/>
        </p:nvCxnSpPr>
        <p:spPr>
          <a:xfrm>
            <a:off x="4064423" y="2983434"/>
            <a:ext cx="338987" cy="86659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8FFF1C3-7FF1-DB4B-B45D-7199C5AA5DB2}"/>
              </a:ext>
            </a:extLst>
          </p:cNvPr>
          <p:cNvCxnSpPr>
            <a:cxnSpLocks/>
            <a:stCxn id="128" idx="4"/>
          </p:cNvCxnSpPr>
          <p:nvPr/>
        </p:nvCxnSpPr>
        <p:spPr>
          <a:xfrm>
            <a:off x="3966576" y="3097734"/>
            <a:ext cx="600742" cy="57547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CFE73C09-BB82-4147-90F6-507F8FF67CA0}"/>
              </a:ext>
            </a:extLst>
          </p:cNvPr>
          <p:cNvSpPr/>
          <p:nvPr/>
        </p:nvSpPr>
        <p:spPr>
          <a:xfrm>
            <a:off x="4412390" y="3452363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9CD2E24-4C8F-9A4D-AF14-1B73F35D166A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4056963" y="3032749"/>
            <a:ext cx="384086" cy="5594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A6FCD3C-1A6B-9146-BA7B-7E9C92CBD12A}"/>
              </a:ext>
            </a:extLst>
          </p:cNvPr>
          <p:cNvCxnSpPr>
            <a:cxnSpLocks/>
            <a:stCxn id="131" idx="6"/>
            <a:endCxn id="118" idx="3"/>
          </p:cNvCxnSpPr>
          <p:nvPr/>
        </p:nvCxnSpPr>
        <p:spPr>
          <a:xfrm flipV="1">
            <a:off x="4071917" y="3325095"/>
            <a:ext cx="373809" cy="2564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EAAF6AA-215E-0640-BB9E-DAB2A767CA74}"/>
              </a:ext>
            </a:extLst>
          </p:cNvPr>
          <p:cNvCxnSpPr>
            <a:cxnSpLocks/>
            <a:stCxn id="131" idx="5"/>
            <a:endCxn id="159" idx="3"/>
          </p:cNvCxnSpPr>
          <p:nvPr/>
        </p:nvCxnSpPr>
        <p:spPr>
          <a:xfrm flipV="1">
            <a:off x="4043258" y="3647485"/>
            <a:ext cx="397791" cy="148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C332141-F87C-AF47-8503-799F9AA0682F}"/>
              </a:ext>
            </a:extLst>
          </p:cNvPr>
          <p:cNvCxnSpPr>
            <a:cxnSpLocks/>
            <a:stCxn id="131" idx="5"/>
            <a:endCxn id="120" idx="2"/>
          </p:cNvCxnSpPr>
          <p:nvPr/>
        </p:nvCxnSpPr>
        <p:spPr>
          <a:xfrm>
            <a:off x="4043258" y="3662378"/>
            <a:ext cx="360152" cy="17932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39835C6-62A2-6B41-81C3-44676B56952A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4040069" y="3032749"/>
            <a:ext cx="400980" cy="81315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126603-4B4F-E24F-8483-F45719E1EFA6}"/>
              </a:ext>
            </a:extLst>
          </p:cNvPr>
          <p:cNvCxnSpPr>
            <a:cxnSpLocks/>
            <a:stCxn id="130" idx="6"/>
          </p:cNvCxnSpPr>
          <p:nvPr/>
        </p:nvCxnSpPr>
        <p:spPr>
          <a:xfrm flipV="1">
            <a:off x="4061549" y="3356284"/>
            <a:ext cx="390623" cy="5303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E810E93-12B0-634D-90A6-7B9B51FCB5D2}"/>
              </a:ext>
            </a:extLst>
          </p:cNvPr>
          <p:cNvCxnSpPr>
            <a:cxnSpLocks/>
            <a:stCxn id="130" idx="6"/>
            <a:endCxn id="159" idx="3"/>
          </p:cNvCxnSpPr>
          <p:nvPr/>
        </p:nvCxnSpPr>
        <p:spPr>
          <a:xfrm flipV="1">
            <a:off x="4061549" y="3647485"/>
            <a:ext cx="379500" cy="23918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0BC61BF-6C1E-8540-B416-B4A0B9FA5505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3989641" y="3922529"/>
            <a:ext cx="442428" cy="3767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EAB234E-D015-C149-8B05-08DC7E08852B}"/>
              </a:ext>
            </a:extLst>
          </p:cNvPr>
          <p:cNvSpPr/>
          <p:nvPr/>
        </p:nvSpPr>
        <p:spPr>
          <a:xfrm>
            <a:off x="1404263" y="3356284"/>
            <a:ext cx="717262" cy="408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36A0BB1-ECB0-0D42-B169-6D5634CEB812}"/>
              </a:ext>
            </a:extLst>
          </p:cNvPr>
          <p:cNvSpPr txBox="1"/>
          <p:nvPr/>
        </p:nvSpPr>
        <p:spPr>
          <a:xfrm>
            <a:off x="1437608" y="3394114"/>
            <a:ext cx="1027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 </a:t>
            </a:r>
          </a:p>
          <a:p>
            <a:r>
              <a:rPr lang="en-US" sz="1000" dirty="0"/>
              <a:t>layer</a:t>
            </a:r>
          </a:p>
          <a:p>
            <a:endParaRPr lang="en-US" sz="1000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2B68E61-0530-2545-8592-F67878BB4528}"/>
              </a:ext>
            </a:extLst>
          </p:cNvPr>
          <p:cNvCxnSpPr>
            <a:cxnSpLocks/>
          </p:cNvCxnSpPr>
          <p:nvPr/>
        </p:nvCxnSpPr>
        <p:spPr>
          <a:xfrm>
            <a:off x="3446586" y="3519057"/>
            <a:ext cx="372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3CB29E-4B73-D342-92D3-DA13C76788E1}"/>
              </a:ext>
            </a:extLst>
          </p:cNvPr>
          <p:cNvSpPr/>
          <p:nvPr/>
        </p:nvSpPr>
        <p:spPr>
          <a:xfrm>
            <a:off x="4839986" y="3011066"/>
            <a:ext cx="760596" cy="42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832FA54-0AE6-F240-89FF-DB077A272022}"/>
              </a:ext>
            </a:extLst>
          </p:cNvPr>
          <p:cNvSpPr txBox="1"/>
          <p:nvPr/>
        </p:nvSpPr>
        <p:spPr>
          <a:xfrm>
            <a:off x="4876574" y="3033906"/>
            <a:ext cx="69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Dense</a:t>
            </a:r>
          </a:p>
          <a:p>
            <a:r>
              <a:rPr lang="en-US" sz="1000" dirty="0"/>
              <a:t>Layer </a:t>
            </a:r>
          </a:p>
          <a:p>
            <a:endParaRPr lang="en-US" sz="1000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C2BF28C-20C0-3244-88CB-4AB5ED132656}"/>
              </a:ext>
            </a:extLst>
          </p:cNvPr>
          <p:cNvCxnSpPr>
            <a:cxnSpLocks/>
          </p:cNvCxnSpPr>
          <p:nvPr/>
        </p:nvCxnSpPr>
        <p:spPr>
          <a:xfrm>
            <a:off x="4138045" y="3153182"/>
            <a:ext cx="166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51F5AAF-A7A5-4C40-A8AC-DD15F81B507E}"/>
              </a:ext>
            </a:extLst>
          </p:cNvPr>
          <p:cNvCxnSpPr>
            <a:cxnSpLocks/>
          </p:cNvCxnSpPr>
          <p:nvPr/>
        </p:nvCxnSpPr>
        <p:spPr>
          <a:xfrm>
            <a:off x="4669970" y="3244048"/>
            <a:ext cx="166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Down Arrow 208">
            <a:extLst>
              <a:ext uri="{FF2B5EF4-FFF2-40B4-BE49-F238E27FC236}">
                <a16:creationId xmlns:a16="http://schemas.microsoft.com/office/drawing/2014/main" id="{03726FE1-F6FF-B446-8398-E93209180EFE}"/>
              </a:ext>
            </a:extLst>
          </p:cNvPr>
          <p:cNvSpPr/>
          <p:nvPr/>
        </p:nvSpPr>
        <p:spPr>
          <a:xfrm rot="5400000">
            <a:off x="2213104" y="3309883"/>
            <a:ext cx="387805" cy="480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9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2"/>
          <p:cNvSpPr txBox="1">
            <a:spLocks noGrp="1"/>
          </p:cNvSpPr>
          <p:nvPr>
            <p:ph type="title"/>
          </p:nvPr>
        </p:nvSpPr>
        <p:spPr>
          <a:xfrm>
            <a:off x="451174" y="269526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Accuracy/Loss</a:t>
            </a:r>
            <a:endParaRPr dirty="0"/>
          </a:p>
        </p:txBody>
      </p:sp>
      <p:graphicFrame>
        <p:nvGraphicFramePr>
          <p:cNvPr id="1582" name="Google Shape;1582;p52"/>
          <p:cNvGraphicFramePr/>
          <p:nvPr>
            <p:extLst>
              <p:ext uri="{D42A27DB-BD31-4B8C-83A1-F6EECF244321}">
                <p14:modId xmlns:p14="http://schemas.microsoft.com/office/powerpoint/2010/main" val="2372442768"/>
              </p:ext>
            </p:extLst>
          </p:nvPr>
        </p:nvGraphicFramePr>
        <p:xfrm>
          <a:off x="1762292" y="979522"/>
          <a:ext cx="5086564" cy="3718290"/>
        </p:xfrm>
        <a:graphic>
          <a:graphicData uri="http://schemas.openxmlformats.org/drawingml/2006/table">
            <a:tbl>
              <a:tblPr>
                <a:noFill/>
                <a:tableStyleId>{EB6B909F-6C4C-4B2E-B0F2-3A861B413266}</a:tableStyleId>
              </a:tblPr>
              <a:tblGrid>
                <a:gridCol w="944332">
                  <a:extLst>
                    <a:ext uri="{9D8B030D-6E8A-4147-A177-3AD203B41FA5}">
                      <a16:colId xmlns:a16="http://schemas.microsoft.com/office/drawing/2014/main" val="2691663341"/>
                    </a:ext>
                  </a:extLst>
                </a:gridCol>
                <a:gridCol w="106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4178793615"/>
                    </a:ext>
                  </a:extLst>
                </a:gridCol>
              </a:tblGrid>
              <a:tr h="415400"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</a:t>
                      </a:r>
                      <a:endParaRPr sz="1600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 sz="1600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</a:t>
                      </a:r>
                      <a:endParaRPr sz="1600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val_loss</a:t>
                      </a:r>
                      <a:endParaRPr sz="1600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val_acc</a:t>
                      </a:r>
                      <a:endParaRPr sz="1600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3B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27">
                <a:tc>
                  <a:txBody>
                    <a:bodyPr/>
                    <a:lstStyle/>
                    <a:p>
                      <a:pPr marL="91440" marR="91440" lvl="0" indent="0" algn="ctr" rt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dirty="0"/>
                        <a:t>0.5170</a:t>
                      </a:r>
                      <a:endParaRPr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dirty="0"/>
                        <a:t>0.7892 </a:t>
                      </a:r>
                      <a:endParaRPr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dirty="0"/>
                        <a:t>0.4714</a:t>
                      </a:r>
                      <a:endParaRPr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0.7955 </a:t>
                      </a:r>
                      <a:endParaRPr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0.3920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0.8368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0.3694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0.8687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27">
                <a:tc>
                  <a:txBody>
                    <a:bodyPr/>
                    <a:lstStyle/>
                    <a:p>
                      <a:pPr marL="91440" marR="91440" lvl="0" indent="0" algn="ctr" rt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0.3614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0.8546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0.8273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0.8273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573012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0.3475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0.8601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0.4451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0.8464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785494"/>
                  </a:ext>
                </a:extLst>
              </a:tr>
              <a:tr h="385727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5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0.3375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0.3431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0.3431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0.8786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64005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0.3320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0.8686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0.2671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0.8961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41208"/>
                  </a:ext>
                </a:extLst>
              </a:tr>
              <a:tr h="385727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7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0.3252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0.8736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0.3277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0.8679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95300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0.3179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0.8774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0.2910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0.8890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06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82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844A2-B8FC-2F4D-9B6C-BFF5D1DA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7" y="1304253"/>
            <a:ext cx="3487105" cy="2376000"/>
          </a:xfrm>
          <a:prstGeom prst="rect">
            <a:avLst/>
          </a:prstGeom>
        </p:spPr>
      </p:pic>
      <p:grpSp>
        <p:nvGrpSpPr>
          <p:cNvPr id="10" name="Google Shape;2348;p58">
            <a:extLst>
              <a:ext uri="{FF2B5EF4-FFF2-40B4-BE49-F238E27FC236}">
                <a16:creationId xmlns:a16="http://schemas.microsoft.com/office/drawing/2014/main" id="{DD9BFC27-C24C-524A-8EAB-85506B3F8C92}"/>
              </a:ext>
            </a:extLst>
          </p:cNvPr>
          <p:cNvGrpSpPr/>
          <p:nvPr/>
        </p:nvGrpSpPr>
        <p:grpSpPr>
          <a:xfrm>
            <a:off x="7287768" y="3401568"/>
            <a:ext cx="1737359" cy="1741932"/>
            <a:chOff x="709300" y="28475"/>
            <a:chExt cx="6212125" cy="5281850"/>
          </a:xfrm>
        </p:grpSpPr>
        <p:sp>
          <p:nvSpPr>
            <p:cNvPr id="11" name="Google Shape;2349;p58">
              <a:extLst>
                <a:ext uri="{FF2B5EF4-FFF2-40B4-BE49-F238E27FC236}">
                  <a16:creationId xmlns:a16="http://schemas.microsoft.com/office/drawing/2014/main" id="{081D188D-1D40-4A48-8A8F-7EB849006EAD}"/>
                </a:ext>
              </a:extLst>
            </p:cNvPr>
            <p:cNvSpPr/>
            <p:nvPr/>
          </p:nvSpPr>
          <p:spPr>
            <a:xfrm>
              <a:off x="709300" y="28475"/>
              <a:ext cx="6212125" cy="4828325"/>
            </a:xfrm>
            <a:custGeom>
              <a:avLst/>
              <a:gdLst/>
              <a:ahLst/>
              <a:cxnLst/>
              <a:rect l="l" t="t" r="r" b="b"/>
              <a:pathLst>
                <a:path w="248485" h="193133" extrusionOk="0">
                  <a:moveTo>
                    <a:pt x="193050" y="1"/>
                  </a:moveTo>
                  <a:cubicBezTo>
                    <a:pt x="172804" y="1"/>
                    <a:pt x="152018" y="12183"/>
                    <a:pt x="136422" y="15869"/>
                  </a:cubicBezTo>
                  <a:cubicBezTo>
                    <a:pt x="130538" y="17263"/>
                    <a:pt x="124728" y="17623"/>
                    <a:pt x="118939" y="17623"/>
                  </a:cubicBezTo>
                  <a:cubicBezTo>
                    <a:pt x="112780" y="17623"/>
                    <a:pt x="106645" y="17216"/>
                    <a:pt x="100474" y="17216"/>
                  </a:cubicBezTo>
                  <a:cubicBezTo>
                    <a:pt x="88083" y="17216"/>
                    <a:pt x="75543" y="18857"/>
                    <a:pt x="62354" y="28728"/>
                  </a:cubicBezTo>
                  <a:cubicBezTo>
                    <a:pt x="42053" y="43920"/>
                    <a:pt x="42149" y="61362"/>
                    <a:pt x="36196" y="73685"/>
                  </a:cubicBezTo>
                  <a:cubicBezTo>
                    <a:pt x="28611" y="89402"/>
                    <a:pt x="12728" y="100153"/>
                    <a:pt x="5787" y="116726"/>
                  </a:cubicBezTo>
                  <a:cubicBezTo>
                    <a:pt x="1144" y="127823"/>
                    <a:pt x="1" y="141384"/>
                    <a:pt x="4751" y="152659"/>
                  </a:cubicBezTo>
                  <a:cubicBezTo>
                    <a:pt x="13621" y="173698"/>
                    <a:pt x="35565" y="169138"/>
                    <a:pt x="63866" y="182270"/>
                  </a:cubicBezTo>
                  <a:cubicBezTo>
                    <a:pt x="78132" y="188887"/>
                    <a:pt x="85585" y="189267"/>
                    <a:pt x="95006" y="189267"/>
                  </a:cubicBezTo>
                  <a:cubicBezTo>
                    <a:pt x="96229" y="189267"/>
                    <a:pt x="97486" y="189261"/>
                    <a:pt x="98795" y="189261"/>
                  </a:cubicBezTo>
                  <a:cubicBezTo>
                    <a:pt x="106359" y="189261"/>
                    <a:pt x="115672" y="189475"/>
                    <a:pt x="130445" y="192379"/>
                  </a:cubicBezTo>
                  <a:cubicBezTo>
                    <a:pt x="131164" y="192639"/>
                    <a:pt x="135651" y="193133"/>
                    <a:pt x="141955" y="193133"/>
                  </a:cubicBezTo>
                  <a:cubicBezTo>
                    <a:pt x="152667" y="193133"/>
                    <a:pt x="168628" y="191706"/>
                    <a:pt x="180261" y="185282"/>
                  </a:cubicBezTo>
                  <a:cubicBezTo>
                    <a:pt x="214789" y="166209"/>
                    <a:pt x="207122" y="145980"/>
                    <a:pt x="214289" y="126192"/>
                  </a:cubicBezTo>
                  <a:cubicBezTo>
                    <a:pt x="218433" y="114726"/>
                    <a:pt x="227350" y="105987"/>
                    <a:pt x="234089" y="96081"/>
                  </a:cubicBezTo>
                  <a:cubicBezTo>
                    <a:pt x="248484" y="74876"/>
                    <a:pt x="246377" y="48992"/>
                    <a:pt x="234518" y="27918"/>
                  </a:cubicBezTo>
                  <a:cubicBezTo>
                    <a:pt x="222502" y="6574"/>
                    <a:pt x="207922" y="1"/>
                    <a:pt x="193050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50;p58">
              <a:extLst>
                <a:ext uri="{FF2B5EF4-FFF2-40B4-BE49-F238E27FC236}">
                  <a16:creationId xmlns:a16="http://schemas.microsoft.com/office/drawing/2014/main" id="{7F2A6EE8-5FAC-8143-B842-84F3A96306E0}"/>
                </a:ext>
              </a:extLst>
            </p:cNvPr>
            <p:cNvSpPr/>
            <p:nvPr/>
          </p:nvSpPr>
          <p:spPr>
            <a:xfrm>
              <a:off x="893250" y="100625"/>
              <a:ext cx="5839150" cy="4648325"/>
            </a:xfrm>
            <a:custGeom>
              <a:avLst/>
              <a:gdLst/>
              <a:ahLst/>
              <a:cxnLst/>
              <a:rect l="l" t="t" r="r" b="b"/>
              <a:pathLst>
                <a:path w="233566" h="185933" extrusionOk="0">
                  <a:moveTo>
                    <a:pt x="121768" y="0"/>
                  </a:moveTo>
                  <a:cubicBezTo>
                    <a:pt x="109163" y="0"/>
                    <a:pt x="96551" y="3746"/>
                    <a:pt x="85773" y="11256"/>
                  </a:cubicBezTo>
                  <a:cubicBezTo>
                    <a:pt x="76082" y="18007"/>
                    <a:pt x="74093" y="21662"/>
                    <a:pt x="58091" y="27747"/>
                  </a:cubicBezTo>
                  <a:cubicBezTo>
                    <a:pt x="39827" y="34700"/>
                    <a:pt x="14943" y="36355"/>
                    <a:pt x="6359" y="57584"/>
                  </a:cubicBezTo>
                  <a:cubicBezTo>
                    <a:pt x="1" y="73300"/>
                    <a:pt x="2632" y="100101"/>
                    <a:pt x="15026" y="121234"/>
                  </a:cubicBezTo>
                  <a:cubicBezTo>
                    <a:pt x="26278" y="140415"/>
                    <a:pt x="41982" y="141820"/>
                    <a:pt x="54067" y="146594"/>
                  </a:cubicBezTo>
                  <a:cubicBezTo>
                    <a:pt x="70890" y="153238"/>
                    <a:pt x="82213" y="165668"/>
                    <a:pt x="99561" y="173729"/>
                  </a:cubicBezTo>
                  <a:cubicBezTo>
                    <a:pt x="114729" y="180782"/>
                    <a:pt x="135377" y="185933"/>
                    <a:pt x="155213" y="185933"/>
                  </a:cubicBezTo>
                  <a:cubicBezTo>
                    <a:pt x="170502" y="185933"/>
                    <a:pt x="185308" y="182873"/>
                    <a:pt x="196751" y="175265"/>
                  </a:cubicBezTo>
                  <a:cubicBezTo>
                    <a:pt x="233566" y="150774"/>
                    <a:pt x="213194" y="117067"/>
                    <a:pt x="201335" y="87885"/>
                  </a:cubicBezTo>
                  <a:cubicBezTo>
                    <a:pt x="186560" y="51511"/>
                    <a:pt x="181511" y="36938"/>
                    <a:pt x="171284" y="24008"/>
                  </a:cubicBezTo>
                  <a:cubicBezTo>
                    <a:pt x="158644" y="8023"/>
                    <a:pt x="140214" y="0"/>
                    <a:pt x="121768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51;p58">
              <a:extLst>
                <a:ext uri="{FF2B5EF4-FFF2-40B4-BE49-F238E27FC236}">
                  <a16:creationId xmlns:a16="http://schemas.microsoft.com/office/drawing/2014/main" id="{6A7A57DC-105B-6C4A-8EE6-66B83CD4EA99}"/>
                </a:ext>
              </a:extLst>
            </p:cNvPr>
            <p:cNvSpPr/>
            <p:nvPr/>
          </p:nvSpPr>
          <p:spPr>
            <a:xfrm>
              <a:off x="868250" y="4721250"/>
              <a:ext cx="5789450" cy="589075"/>
            </a:xfrm>
            <a:custGeom>
              <a:avLst/>
              <a:gdLst/>
              <a:ahLst/>
              <a:cxnLst/>
              <a:rect l="l" t="t" r="r" b="b"/>
              <a:pathLst>
                <a:path w="231578" h="23563" extrusionOk="0">
                  <a:moveTo>
                    <a:pt x="115789" y="0"/>
                  </a:moveTo>
                  <a:cubicBezTo>
                    <a:pt x="85083" y="0"/>
                    <a:pt x="55638" y="1250"/>
                    <a:pt x="33921" y="3453"/>
                  </a:cubicBezTo>
                  <a:cubicBezTo>
                    <a:pt x="12204" y="5668"/>
                    <a:pt x="1" y="8656"/>
                    <a:pt x="1" y="11787"/>
                  </a:cubicBezTo>
                  <a:cubicBezTo>
                    <a:pt x="1" y="14907"/>
                    <a:pt x="12204" y="17907"/>
                    <a:pt x="33921" y="20110"/>
                  </a:cubicBezTo>
                  <a:cubicBezTo>
                    <a:pt x="55638" y="22325"/>
                    <a:pt x="85083" y="23563"/>
                    <a:pt x="115789" y="23563"/>
                  </a:cubicBezTo>
                  <a:cubicBezTo>
                    <a:pt x="146507" y="23563"/>
                    <a:pt x="175951" y="22325"/>
                    <a:pt x="197668" y="20110"/>
                  </a:cubicBezTo>
                  <a:cubicBezTo>
                    <a:pt x="219385" y="17907"/>
                    <a:pt x="231577" y="14907"/>
                    <a:pt x="231577" y="11787"/>
                  </a:cubicBezTo>
                  <a:cubicBezTo>
                    <a:pt x="231577" y="8656"/>
                    <a:pt x="219385" y="5668"/>
                    <a:pt x="197668" y="3453"/>
                  </a:cubicBezTo>
                  <a:cubicBezTo>
                    <a:pt x="175951" y="1250"/>
                    <a:pt x="146507" y="0"/>
                    <a:pt x="115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52;p58">
              <a:extLst>
                <a:ext uri="{FF2B5EF4-FFF2-40B4-BE49-F238E27FC236}">
                  <a16:creationId xmlns:a16="http://schemas.microsoft.com/office/drawing/2014/main" id="{5C59C877-6EEA-A949-B22A-2B051826EBDA}"/>
                </a:ext>
              </a:extLst>
            </p:cNvPr>
            <p:cNvSpPr/>
            <p:nvPr/>
          </p:nvSpPr>
          <p:spPr>
            <a:xfrm>
              <a:off x="5358100" y="2480075"/>
              <a:ext cx="648025" cy="1012300"/>
            </a:xfrm>
            <a:custGeom>
              <a:avLst/>
              <a:gdLst/>
              <a:ahLst/>
              <a:cxnLst/>
              <a:rect l="l" t="t" r="r" b="b"/>
              <a:pathLst>
                <a:path w="25921" h="40492" extrusionOk="0">
                  <a:moveTo>
                    <a:pt x="19137" y="0"/>
                  </a:moveTo>
                  <a:cubicBezTo>
                    <a:pt x="19057" y="0"/>
                    <a:pt x="18977" y="6"/>
                    <a:pt x="18896" y="17"/>
                  </a:cubicBezTo>
                  <a:lnTo>
                    <a:pt x="1715" y="2422"/>
                  </a:lnTo>
                  <a:cubicBezTo>
                    <a:pt x="703" y="2553"/>
                    <a:pt x="0" y="3553"/>
                    <a:pt x="155" y="4649"/>
                  </a:cubicBezTo>
                  <a:lnTo>
                    <a:pt x="4918" y="38760"/>
                  </a:lnTo>
                  <a:cubicBezTo>
                    <a:pt x="5060" y="39757"/>
                    <a:pt x="5868" y="40492"/>
                    <a:pt x="6784" y="40492"/>
                  </a:cubicBezTo>
                  <a:cubicBezTo>
                    <a:pt x="6864" y="40492"/>
                    <a:pt x="6944" y="40486"/>
                    <a:pt x="7025" y="40475"/>
                  </a:cubicBezTo>
                  <a:lnTo>
                    <a:pt x="24206" y="38081"/>
                  </a:lnTo>
                  <a:cubicBezTo>
                    <a:pt x="25218" y="37939"/>
                    <a:pt x="25920" y="36938"/>
                    <a:pt x="25766" y="35855"/>
                  </a:cubicBezTo>
                  <a:lnTo>
                    <a:pt x="21003" y="1744"/>
                  </a:lnTo>
                  <a:cubicBezTo>
                    <a:pt x="20861" y="736"/>
                    <a:pt x="20053" y="0"/>
                    <a:pt x="19137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53;p58">
              <a:extLst>
                <a:ext uri="{FF2B5EF4-FFF2-40B4-BE49-F238E27FC236}">
                  <a16:creationId xmlns:a16="http://schemas.microsoft.com/office/drawing/2014/main" id="{3D61469D-BCC1-4C47-A836-F293BCF5F36B}"/>
                </a:ext>
              </a:extLst>
            </p:cNvPr>
            <p:cNvSpPr/>
            <p:nvPr/>
          </p:nvSpPr>
          <p:spPr>
            <a:xfrm>
              <a:off x="4602050" y="2743150"/>
              <a:ext cx="832275" cy="1059850"/>
            </a:xfrm>
            <a:custGeom>
              <a:avLst/>
              <a:gdLst/>
              <a:ahLst/>
              <a:cxnLst/>
              <a:rect l="l" t="t" r="r" b="b"/>
              <a:pathLst>
                <a:path w="33291" h="42394" extrusionOk="0">
                  <a:moveTo>
                    <a:pt x="15195" y="1"/>
                  </a:moveTo>
                  <a:cubicBezTo>
                    <a:pt x="14439" y="1"/>
                    <a:pt x="13707" y="487"/>
                    <a:pt x="13383" y="1281"/>
                  </a:cubicBezTo>
                  <a:lnTo>
                    <a:pt x="405" y="33190"/>
                  </a:lnTo>
                  <a:cubicBezTo>
                    <a:pt x="1" y="34202"/>
                    <a:pt x="429" y="35345"/>
                    <a:pt x="1370" y="35726"/>
                  </a:cubicBezTo>
                  <a:lnTo>
                    <a:pt x="17443" y="42263"/>
                  </a:lnTo>
                  <a:cubicBezTo>
                    <a:pt x="17659" y="42352"/>
                    <a:pt x="17882" y="42394"/>
                    <a:pt x="18102" y="42394"/>
                  </a:cubicBezTo>
                  <a:cubicBezTo>
                    <a:pt x="18857" y="42394"/>
                    <a:pt x="19585" y="41903"/>
                    <a:pt x="19908" y="41120"/>
                  </a:cubicBezTo>
                  <a:lnTo>
                    <a:pt x="32886" y="9211"/>
                  </a:lnTo>
                  <a:cubicBezTo>
                    <a:pt x="33290" y="8187"/>
                    <a:pt x="32862" y="7056"/>
                    <a:pt x="31921" y="6663"/>
                  </a:cubicBezTo>
                  <a:lnTo>
                    <a:pt x="15848" y="127"/>
                  </a:lnTo>
                  <a:cubicBezTo>
                    <a:pt x="15634" y="41"/>
                    <a:pt x="15414" y="1"/>
                    <a:pt x="15195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54;p58">
              <a:extLst>
                <a:ext uri="{FF2B5EF4-FFF2-40B4-BE49-F238E27FC236}">
                  <a16:creationId xmlns:a16="http://schemas.microsoft.com/office/drawing/2014/main" id="{299F357B-AF86-154F-BEF0-1018F5650180}"/>
                </a:ext>
              </a:extLst>
            </p:cNvPr>
            <p:cNvSpPr/>
            <p:nvPr/>
          </p:nvSpPr>
          <p:spPr>
            <a:xfrm>
              <a:off x="5574500" y="2557225"/>
              <a:ext cx="710825" cy="620400"/>
            </a:xfrm>
            <a:custGeom>
              <a:avLst/>
              <a:gdLst/>
              <a:ahLst/>
              <a:cxnLst/>
              <a:rect l="l" t="t" r="r" b="b"/>
              <a:pathLst>
                <a:path w="28433" h="24816" extrusionOk="0">
                  <a:moveTo>
                    <a:pt x="16888" y="1"/>
                  </a:moveTo>
                  <a:cubicBezTo>
                    <a:pt x="14988" y="1"/>
                    <a:pt x="13082" y="521"/>
                    <a:pt x="11418" y="1587"/>
                  </a:cubicBezTo>
                  <a:cubicBezTo>
                    <a:pt x="8227" y="3623"/>
                    <a:pt x="6406" y="7218"/>
                    <a:pt x="6656" y="10957"/>
                  </a:cubicBezTo>
                  <a:cubicBezTo>
                    <a:pt x="6811" y="13290"/>
                    <a:pt x="5846" y="15565"/>
                    <a:pt x="4048" y="17041"/>
                  </a:cubicBezTo>
                  <a:lnTo>
                    <a:pt x="3775" y="17267"/>
                  </a:lnTo>
                  <a:lnTo>
                    <a:pt x="3620" y="17065"/>
                  </a:lnTo>
                  <a:lnTo>
                    <a:pt x="3477" y="16898"/>
                  </a:lnTo>
                  <a:lnTo>
                    <a:pt x="2846" y="17410"/>
                  </a:lnTo>
                  <a:lnTo>
                    <a:pt x="2989" y="17589"/>
                  </a:lnTo>
                  <a:lnTo>
                    <a:pt x="2370" y="18101"/>
                  </a:lnTo>
                  <a:lnTo>
                    <a:pt x="2227" y="17934"/>
                  </a:lnTo>
                  <a:lnTo>
                    <a:pt x="1608" y="18446"/>
                  </a:lnTo>
                  <a:lnTo>
                    <a:pt x="1739" y="18624"/>
                  </a:lnTo>
                  <a:lnTo>
                    <a:pt x="1119" y="19136"/>
                  </a:lnTo>
                  <a:lnTo>
                    <a:pt x="977" y="18970"/>
                  </a:lnTo>
                  <a:lnTo>
                    <a:pt x="357" y="19482"/>
                  </a:lnTo>
                  <a:lnTo>
                    <a:pt x="512" y="19672"/>
                  </a:lnTo>
                  <a:cubicBezTo>
                    <a:pt x="262" y="19946"/>
                    <a:pt x="203" y="20339"/>
                    <a:pt x="357" y="20684"/>
                  </a:cubicBezTo>
                  <a:cubicBezTo>
                    <a:pt x="36" y="20934"/>
                    <a:pt x="0" y="21399"/>
                    <a:pt x="250" y="21708"/>
                  </a:cubicBezTo>
                  <a:lnTo>
                    <a:pt x="500" y="22006"/>
                  </a:lnTo>
                  <a:lnTo>
                    <a:pt x="393" y="22101"/>
                  </a:lnTo>
                  <a:cubicBezTo>
                    <a:pt x="155" y="22292"/>
                    <a:pt x="131" y="22637"/>
                    <a:pt x="322" y="22875"/>
                  </a:cubicBezTo>
                  <a:lnTo>
                    <a:pt x="1429" y="24208"/>
                  </a:lnTo>
                  <a:cubicBezTo>
                    <a:pt x="1544" y="24344"/>
                    <a:pt x="1702" y="24414"/>
                    <a:pt x="1860" y="24414"/>
                  </a:cubicBezTo>
                  <a:cubicBezTo>
                    <a:pt x="1980" y="24414"/>
                    <a:pt x="2100" y="24374"/>
                    <a:pt x="2203" y="24292"/>
                  </a:cubicBezTo>
                  <a:lnTo>
                    <a:pt x="2310" y="24197"/>
                  </a:lnTo>
                  <a:lnTo>
                    <a:pt x="2560" y="24494"/>
                  </a:lnTo>
                  <a:cubicBezTo>
                    <a:pt x="2707" y="24668"/>
                    <a:pt x="2915" y="24759"/>
                    <a:pt x="3123" y="24759"/>
                  </a:cubicBezTo>
                  <a:cubicBezTo>
                    <a:pt x="3286" y="24759"/>
                    <a:pt x="3449" y="24704"/>
                    <a:pt x="3584" y="24589"/>
                  </a:cubicBezTo>
                  <a:lnTo>
                    <a:pt x="3596" y="24589"/>
                  </a:lnTo>
                  <a:cubicBezTo>
                    <a:pt x="3754" y="24703"/>
                    <a:pt x="3938" y="24760"/>
                    <a:pt x="4124" y="24760"/>
                  </a:cubicBezTo>
                  <a:cubicBezTo>
                    <a:pt x="4290" y="24760"/>
                    <a:pt x="4457" y="24715"/>
                    <a:pt x="4608" y="24625"/>
                  </a:cubicBezTo>
                  <a:lnTo>
                    <a:pt x="4763" y="24816"/>
                  </a:lnTo>
                  <a:lnTo>
                    <a:pt x="5394" y="24292"/>
                  </a:lnTo>
                  <a:lnTo>
                    <a:pt x="5251" y="24125"/>
                  </a:lnTo>
                  <a:lnTo>
                    <a:pt x="5870" y="23613"/>
                  </a:lnTo>
                  <a:lnTo>
                    <a:pt x="6013" y="23780"/>
                  </a:lnTo>
                  <a:lnTo>
                    <a:pt x="6644" y="23268"/>
                  </a:lnTo>
                  <a:lnTo>
                    <a:pt x="6501" y="23089"/>
                  </a:lnTo>
                  <a:lnTo>
                    <a:pt x="7120" y="22577"/>
                  </a:lnTo>
                  <a:lnTo>
                    <a:pt x="7263" y="22744"/>
                  </a:lnTo>
                  <a:lnTo>
                    <a:pt x="7882" y="22232"/>
                  </a:lnTo>
                  <a:lnTo>
                    <a:pt x="7585" y="21863"/>
                  </a:lnTo>
                  <a:lnTo>
                    <a:pt x="7858" y="21637"/>
                  </a:lnTo>
                  <a:cubicBezTo>
                    <a:pt x="9161" y="20560"/>
                    <a:pt x="10786" y="19996"/>
                    <a:pt x="12499" y="19996"/>
                  </a:cubicBezTo>
                  <a:cubicBezTo>
                    <a:pt x="13135" y="19996"/>
                    <a:pt x="13783" y="20074"/>
                    <a:pt x="14431" y="20232"/>
                  </a:cubicBezTo>
                  <a:cubicBezTo>
                    <a:pt x="15248" y="20435"/>
                    <a:pt x="16079" y="20535"/>
                    <a:pt x="16907" y="20535"/>
                  </a:cubicBezTo>
                  <a:cubicBezTo>
                    <a:pt x="19273" y="20535"/>
                    <a:pt x="21603" y="19719"/>
                    <a:pt x="23456" y="18184"/>
                  </a:cubicBezTo>
                  <a:cubicBezTo>
                    <a:pt x="27825" y="14564"/>
                    <a:pt x="28432" y="8087"/>
                    <a:pt x="24825" y="3718"/>
                  </a:cubicBezTo>
                  <a:cubicBezTo>
                    <a:pt x="24575" y="3420"/>
                    <a:pt x="24313" y="3134"/>
                    <a:pt x="24027" y="2861"/>
                  </a:cubicBezTo>
                  <a:cubicBezTo>
                    <a:pt x="22080" y="975"/>
                    <a:pt x="19489" y="1"/>
                    <a:pt x="16888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55;p58">
              <a:extLst>
                <a:ext uri="{FF2B5EF4-FFF2-40B4-BE49-F238E27FC236}">
                  <a16:creationId xmlns:a16="http://schemas.microsoft.com/office/drawing/2014/main" id="{84C65A89-6AFC-F640-A6FF-B86C7E9039C6}"/>
                </a:ext>
              </a:extLst>
            </p:cNvPr>
            <p:cNvSpPr/>
            <p:nvPr/>
          </p:nvSpPr>
          <p:spPr>
            <a:xfrm>
              <a:off x="5009550" y="2546275"/>
              <a:ext cx="816500" cy="982675"/>
            </a:xfrm>
            <a:custGeom>
              <a:avLst/>
              <a:gdLst/>
              <a:ahLst/>
              <a:cxnLst/>
              <a:rect l="l" t="t" r="r" b="b"/>
              <a:pathLst>
                <a:path w="32660" h="39307" extrusionOk="0">
                  <a:moveTo>
                    <a:pt x="6236" y="0"/>
                  </a:moveTo>
                  <a:cubicBezTo>
                    <a:pt x="6006" y="0"/>
                    <a:pt x="5774" y="70"/>
                    <a:pt x="5572" y="215"/>
                  </a:cubicBezTo>
                  <a:lnTo>
                    <a:pt x="1048" y="3441"/>
                  </a:lnTo>
                  <a:cubicBezTo>
                    <a:pt x="536" y="3811"/>
                    <a:pt x="429" y="4513"/>
                    <a:pt x="786" y="5025"/>
                  </a:cubicBezTo>
                  <a:lnTo>
                    <a:pt x="1727" y="6347"/>
                  </a:lnTo>
                  <a:lnTo>
                    <a:pt x="631" y="7132"/>
                  </a:lnTo>
                  <a:cubicBezTo>
                    <a:pt x="119" y="7501"/>
                    <a:pt x="0" y="8204"/>
                    <a:pt x="369" y="8716"/>
                  </a:cubicBezTo>
                  <a:lnTo>
                    <a:pt x="21872" y="38827"/>
                  </a:lnTo>
                  <a:cubicBezTo>
                    <a:pt x="22098" y="39140"/>
                    <a:pt x="22448" y="39306"/>
                    <a:pt x="22804" y="39306"/>
                  </a:cubicBezTo>
                  <a:cubicBezTo>
                    <a:pt x="23029" y="39306"/>
                    <a:pt x="23257" y="39239"/>
                    <a:pt x="23456" y="39101"/>
                  </a:cubicBezTo>
                  <a:lnTo>
                    <a:pt x="32028" y="32969"/>
                  </a:lnTo>
                  <a:cubicBezTo>
                    <a:pt x="32540" y="32612"/>
                    <a:pt x="32659" y="31897"/>
                    <a:pt x="32302" y="31385"/>
                  </a:cubicBezTo>
                  <a:lnTo>
                    <a:pt x="10787" y="1275"/>
                  </a:lnTo>
                  <a:cubicBezTo>
                    <a:pt x="10563" y="964"/>
                    <a:pt x="10216" y="798"/>
                    <a:pt x="9864" y="798"/>
                  </a:cubicBezTo>
                  <a:cubicBezTo>
                    <a:pt x="9636" y="798"/>
                    <a:pt x="9405" y="867"/>
                    <a:pt x="9204" y="1013"/>
                  </a:cubicBezTo>
                  <a:lnTo>
                    <a:pt x="8108" y="1798"/>
                  </a:lnTo>
                  <a:lnTo>
                    <a:pt x="7156" y="477"/>
                  </a:lnTo>
                  <a:cubicBezTo>
                    <a:pt x="6939" y="166"/>
                    <a:pt x="6591" y="0"/>
                    <a:pt x="623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56;p58">
              <a:extLst>
                <a:ext uri="{FF2B5EF4-FFF2-40B4-BE49-F238E27FC236}">
                  <a16:creationId xmlns:a16="http://schemas.microsoft.com/office/drawing/2014/main" id="{0ACB1BEE-7EBF-CC49-B975-DE442A2D2CC2}"/>
                </a:ext>
              </a:extLst>
            </p:cNvPr>
            <p:cNvSpPr/>
            <p:nvPr/>
          </p:nvSpPr>
          <p:spPr>
            <a:xfrm>
              <a:off x="1710025" y="2337775"/>
              <a:ext cx="875425" cy="1297100"/>
            </a:xfrm>
            <a:custGeom>
              <a:avLst/>
              <a:gdLst/>
              <a:ahLst/>
              <a:cxnLst/>
              <a:rect l="l" t="t" r="r" b="b"/>
              <a:pathLst>
                <a:path w="35017" h="51884" extrusionOk="0">
                  <a:moveTo>
                    <a:pt x="34433" y="1"/>
                  </a:moveTo>
                  <a:cubicBezTo>
                    <a:pt x="34263" y="1"/>
                    <a:pt x="34096" y="86"/>
                    <a:pt x="33993" y="244"/>
                  </a:cubicBezTo>
                  <a:lnTo>
                    <a:pt x="25420" y="13817"/>
                  </a:lnTo>
                  <a:lnTo>
                    <a:pt x="22694" y="12305"/>
                  </a:lnTo>
                  <a:cubicBezTo>
                    <a:pt x="22487" y="12187"/>
                    <a:pt x="22262" y="12131"/>
                    <a:pt x="22040" y="12131"/>
                  </a:cubicBezTo>
                  <a:cubicBezTo>
                    <a:pt x="21571" y="12131"/>
                    <a:pt x="21115" y="12381"/>
                    <a:pt x="20872" y="12817"/>
                  </a:cubicBezTo>
                  <a:lnTo>
                    <a:pt x="18753" y="16603"/>
                  </a:lnTo>
                  <a:lnTo>
                    <a:pt x="16669" y="15437"/>
                  </a:lnTo>
                  <a:cubicBezTo>
                    <a:pt x="16463" y="15318"/>
                    <a:pt x="16238" y="15262"/>
                    <a:pt x="16016" y="15262"/>
                  </a:cubicBezTo>
                  <a:cubicBezTo>
                    <a:pt x="15547" y="15262"/>
                    <a:pt x="15090" y="15512"/>
                    <a:pt x="14848" y="15949"/>
                  </a:cubicBezTo>
                  <a:lnTo>
                    <a:pt x="358" y="41857"/>
                  </a:lnTo>
                  <a:cubicBezTo>
                    <a:pt x="0" y="42500"/>
                    <a:pt x="227" y="43321"/>
                    <a:pt x="881" y="43678"/>
                  </a:cubicBezTo>
                  <a:lnTo>
                    <a:pt x="15240" y="51715"/>
                  </a:lnTo>
                  <a:cubicBezTo>
                    <a:pt x="15446" y="51829"/>
                    <a:pt x="15670" y="51884"/>
                    <a:pt x="15891" y="51884"/>
                  </a:cubicBezTo>
                  <a:cubicBezTo>
                    <a:pt x="16361" y="51884"/>
                    <a:pt x="16819" y="51637"/>
                    <a:pt x="17062" y="51191"/>
                  </a:cubicBezTo>
                  <a:lnTo>
                    <a:pt x="31552" y="25283"/>
                  </a:lnTo>
                  <a:cubicBezTo>
                    <a:pt x="31909" y="24640"/>
                    <a:pt x="31683" y="23831"/>
                    <a:pt x="31028" y="23461"/>
                  </a:cubicBezTo>
                  <a:lnTo>
                    <a:pt x="28945" y="22295"/>
                  </a:lnTo>
                  <a:lnTo>
                    <a:pt x="31064" y="18508"/>
                  </a:lnTo>
                  <a:cubicBezTo>
                    <a:pt x="31421" y="17866"/>
                    <a:pt x="31195" y="17044"/>
                    <a:pt x="30540" y="16687"/>
                  </a:cubicBezTo>
                  <a:lnTo>
                    <a:pt x="27825" y="15163"/>
                  </a:lnTo>
                  <a:lnTo>
                    <a:pt x="34898" y="744"/>
                  </a:lnTo>
                  <a:cubicBezTo>
                    <a:pt x="35017" y="494"/>
                    <a:pt x="34933" y="197"/>
                    <a:pt x="34683" y="66"/>
                  </a:cubicBezTo>
                  <a:cubicBezTo>
                    <a:pt x="34604" y="22"/>
                    <a:pt x="34518" y="1"/>
                    <a:pt x="34433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57;p58">
              <a:extLst>
                <a:ext uri="{FF2B5EF4-FFF2-40B4-BE49-F238E27FC236}">
                  <a16:creationId xmlns:a16="http://schemas.microsoft.com/office/drawing/2014/main" id="{377DB9A0-1EC3-8E45-87B4-B5C89E344CBC}"/>
                </a:ext>
              </a:extLst>
            </p:cNvPr>
            <p:cNvSpPr/>
            <p:nvPr/>
          </p:nvSpPr>
          <p:spPr>
            <a:xfrm>
              <a:off x="1311175" y="2526225"/>
              <a:ext cx="654550" cy="1374550"/>
            </a:xfrm>
            <a:custGeom>
              <a:avLst/>
              <a:gdLst/>
              <a:ahLst/>
              <a:cxnLst/>
              <a:rect l="l" t="t" r="r" b="b"/>
              <a:pathLst>
                <a:path w="26182" h="54982" extrusionOk="0">
                  <a:moveTo>
                    <a:pt x="8751" y="1"/>
                  </a:moveTo>
                  <a:cubicBezTo>
                    <a:pt x="8152" y="1"/>
                    <a:pt x="7605" y="410"/>
                    <a:pt x="7453" y="1017"/>
                  </a:cubicBezTo>
                  <a:lnTo>
                    <a:pt x="179" y="29794"/>
                  </a:lnTo>
                  <a:cubicBezTo>
                    <a:pt x="0" y="30509"/>
                    <a:pt x="429" y="31235"/>
                    <a:pt x="1155" y="31425"/>
                  </a:cubicBezTo>
                  <a:lnTo>
                    <a:pt x="3465" y="32009"/>
                  </a:lnTo>
                  <a:lnTo>
                    <a:pt x="2405" y="36212"/>
                  </a:lnTo>
                  <a:cubicBezTo>
                    <a:pt x="2227" y="36926"/>
                    <a:pt x="2667" y="37652"/>
                    <a:pt x="3381" y="37843"/>
                  </a:cubicBezTo>
                  <a:lnTo>
                    <a:pt x="6406" y="38605"/>
                  </a:lnTo>
                  <a:lnTo>
                    <a:pt x="3310" y="54369"/>
                  </a:lnTo>
                  <a:cubicBezTo>
                    <a:pt x="3250" y="54631"/>
                    <a:pt x="3417" y="54904"/>
                    <a:pt x="3691" y="54964"/>
                  </a:cubicBezTo>
                  <a:cubicBezTo>
                    <a:pt x="3734" y="54976"/>
                    <a:pt x="3778" y="54981"/>
                    <a:pt x="3821" y="54981"/>
                  </a:cubicBezTo>
                  <a:cubicBezTo>
                    <a:pt x="4038" y="54981"/>
                    <a:pt x="4241" y="54837"/>
                    <a:pt x="4310" y="54619"/>
                  </a:cubicBezTo>
                  <a:lnTo>
                    <a:pt x="9073" y="39272"/>
                  </a:lnTo>
                  <a:lnTo>
                    <a:pt x="12097" y="40034"/>
                  </a:lnTo>
                  <a:cubicBezTo>
                    <a:pt x="12210" y="40064"/>
                    <a:pt x="12323" y="40078"/>
                    <a:pt x="12435" y="40078"/>
                  </a:cubicBezTo>
                  <a:cubicBezTo>
                    <a:pt x="13030" y="40078"/>
                    <a:pt x="13578" y="39671"/>
                    <a:pt x="13728" y="39069"/>
                  </a:cubicBezTo>
                  <a:lnTo>
                    <a:pt x="14788" y="34866"/>
                  </a:lnTo>
                  <a:lnTo>
                    <a:pt x="17109" y="35450"/>
                  </a:lnTo>
                  <a:cubicBezTo>
                    <a:pt x="17219" y="35477"/>
                    <a:pt x="17329" y="35490"/>
                    <a:pt x="17437" y="35490"/>
                  </a:cubicBezTo>
                  <a:cubicBezTo>
                    <a:pt x="18033" y="35490"/>
                    <a:pt x="18577" y="35090"/>
                    <a:pt x="18729" y="34485"/>
                  </a:cubicBezTo>
                  <a:lnTo>
                    <a:pt x="26003" y="5696"/>
                  </a:lnTo>
                  <a:cubicBezTo>
                    <a:pt x="26182" y="4982"/>
                    <a:pt x="25753" y="4255"/>
                    <a:pt x="25027" y="4077"/>
                  </a:cubicBezTo>
                  <a:lnTo>
                    <a:pt x="9073" y="41"/>
                  </a:lnTo>
                  <a:cubicBezTo>
                    <a:pt x="8965" y="14"/>
                    <a:pt x="8857" y="1"/>
                    <a:pt x="8751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58;p58">
              <a:extLst>
                <a:ext uri="{FF2B5EF4-FFF2-40B4-BE49-F238E27FC236}">
                  <a16:creationId xmlns:a16="http://schemas.microsoft.com/office/drawing/2014/main" id="{243A1884-4ABC-8D46-A3D9-E06669157946}"/>
                </a:ext>
              </a:extLst>
            </p:cNvPr>
            <p:cNvSpPr/>
            <p:nvPr/>
          </p:nvSpPr>
          <p:spPr>
            <a:xfrm>
              <a:off x="1104900" y="2686425"/>
              <a:ext cx="859050" cy="935450"/>
            </a:xfrm>
            <a:custGeom>
              <a:avLst/>
              <a:gdLst/>
              <a:ahLst/>
              <a:cxnLst/>
              <a:rect l="l" t="t" r="r" b="b"/>
              <a:pathLst>
                <a:path w="34362" h="37418" extrusionOk="0">
                  <a:moveTo>
                    <a:pt x="9349" y="0"/>
                  </a:moveTo>
                  <a:cubicBezTo>
                    <a:pt x="9093" y="0"/>
                    <a:pt x="8835" y="86"/>
                    <a:pt x="8620" y="264"/>
                  </a:cubicBezTo>
                  <a:lnTo>
                    <a:pt x="536" y="7027"/>
                  </a:lnTo>
                  <a:cubicBezTo>
                    <a:pt x="60" y="7432"/>
                    <a:pt x="0" y="8146"/>
                    <a:pt x="393" y="8622"/>
                  </a:cubicBezTo>
                  <a:lnTo>
                    <a:pt x="13025" y="23720"/>
                  </a:lnTo>
                  <a:lnTo>
                    <a:pt x="24134" y="37007"/>
                  </a:lnTo>
                  <a:cubicBezTo>
                    <a:pt x="24359" y="37279"/>
                    <a:pt x="24680" y="37418"/>
                    <a:pt x="25003" y="37418"/>
                  </a:cubicBezTo>
                  <a:cubicBezTo>
                    <a:pt x="25260" y="37418"/>
                    <a:pt x="25518" y="37329"/>
                    <a:pt x="25729" y="37150"/>
                  </a:cubicBezTo>
                  <a:lnTo>
                    <a:pt x="28373" y="34947"/>
                  </a:lnTo>
                  <a:lnTo>
                    <a:pt x="29087" y="35816"/>
                  </a:lnTo>
                  <a:cubicBezTo>
                    <a:pt x="29212" y="35962"/>
                    <a:pt x="29386" y="36037"/>
                    <a:pt x="29560" y="36037"/>
                  </a:cubicBezTo>
                  <a:cubicBezTo>
                    <a:pt x="29699" y="36037"/>
                    <a:pt x="29839" y="35988"/>
                    <a:pt x="29956" y="35888"/>
                  </a:cubicBezTo>
                  <a:lnTo>
                    <a:pt x="31825" y="34328"/>
                  </a:lnTo>
                  <a:cubicBezTo>
                    <a:pt x="32087" y="34114"/>
                    <a:pt x="32123" y="33721"/>
                    <a:pt x="31909" y="33459"/>
                  </a:cubicBezTo>
                  <a:lnTo>
                    <a:pt x="31182" y="32602"/>
                  </a:lnTo>
                  <a:lnTo>
                    <a:pt x="33814" y="30399"/>
                  </a:lnTo>
                  <a:cubicBezTo>
                    <a:pt x="34302" y="29994"/>
                    <a:pt x="34361" y="29280"/>
                    <a:pt x="33957" y="28792"/>
                  </a:cubicBezTo>
                  <a:lnTo>
                    <a:pt x="22848" y="15504"/>
                  </a:lnTo>
                  <a:lnTo>
                    <a:pt x="10227" y="407"/>
                  </a:lnTo>
                  <a:cubicBezTo>
                    <a:pt x="10001" y="140"/>
                    <a:pt x="9676" y="0"/>
                    <a:pt x="934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59;p58">
              <a:extLst>
                <a:ext uri="{FF2B5EF4-FFF2-40B4-BE49-F238E27FC236}">
                  <a16:creationId xmlns:a16="http://schemas.microsoft.com/office/drawing/2014/main" id="{C0BAFA57-ACD0-7944-8C97-477917A75A8B}"/>
                </a:ext>
              </a:extLst>
            </p:cNvPr>
            <p:cNvSpPr/>
            <p:nvPr/>
          </p:nvSpPr>
          <p:spPr>
            <a:xfrm>
              <a:off x="4405600" y="2007000"/>
              <a:ext cx="495025" cy="1038500"/>
            </a:xfrm>
            <a:custGeom>
              <a:avLst/>
              <a:gdLst/>
              <a:ahLst/>
              <a:cxnLst/>
              <a:rect l="l" t="t" r="r" b="b"/>
              <a:pathLst>
                <a:path w="19801" h="41540" extrusionOk="0">
                  <a:moveTo>
                    <a:pt x="8213" y="1"/>
                  </a:moveTo>
                  <a:cubicBezTo>
                    <a:pt x="7677" y="1"/>
                    <a:pt x="7202" y="380"/>
                    <a:pt x="7097" y="926"/>
                  </a:cubicBezTo>
                  <a:lnTo>
                    <a:pt x="3394" y="20262"/>
                  </a:lnTo>
                  <a:lnTo>
                    <a:pt x="119" y="37264"/>
                  </a:lnTo>
                  <a:cubicBezTo>
                    <a:pt x="0" y="37883"/>
                    <a:pt x="405" y="38478"/>
                    <a:pt x="1024" y="38597"/>
                  </a:cubicBezTo>
                  <a:lnTo>
                    <a:pt x="4394" y="39240"/>
                  </a:lnTo>
                  <a:lnTo>
                    <a:pt x="4191" y="40348"/>
                  </a:lnTo>
                  <a:cubicBezTo>
                    <a:pt x="4120" y="40681"/>
                    <a:pt x="4334" y="41003"/>
                    <a:pt x="4680" y="41074"/>
                  </a:cubicBezTo>
                  <a:lnTo>
                    <a:pt x="7061" y="41526"/>
                  </a:lnTo>
                  <a:cubicBezTo>
                    <a:pt x="7102" y="41535"/>
                    <a:pt x="7144" y="41540"/>
                    <a:pt x="7185" y="41540"/>
                  </a:cubicBezTo>
                  <a:cubicBezTo>
                    <a:pt x="7471" y="41540"/>
                    <a:pt x="7725" y="41330"/>
                    <a:pt x="7787" y="41038"/>
                  </a:cubicBezTo>
                  <a:lnTo>
                    <a:pt x="8001" y="39931"/>
                  </a:lnTo>
                  <a:lnTo>
                    <a:pt x="11371" y="40586"/>
                  </a:lnTo>
                  <a:cubicBezTo>
                    <a:pt x="11444" y="40600"/>
                    <a:pt x="11516" y="40607"/>
                    <a:pt x="11588" y="40607"/>
                  </a:cubicBezTo>
                  <a:cubicBezTo>
                    <a:pt x="12124" y="40607"/>
                    <a:pt x="12599" y="40227"/>
                    <a:pt x="12704" y="39681"/>
                  </a:cubicBezTo>
                  <a:lnTo>
                    <a:pt x="15967" y="22667"/>
                  </a:lnTo>
                  <a:lnTo>
                    <a:pt x="19681" y="3343"/>
                  </a:lnTo>
                  <a:cubicBezTo>
                    <a:pt x="19801" y="2724"/>
                    <a:pt x="19396" y="2129"/>
                    <a:pt x="18777" y="2010"/>
                  </a:cubicBezTo>
                  <a:lnTo>
                    <a:pt x="8430" y="21"/>
                  </a:lnTo>
                  <a:cubicBezTo>
                    <a:pt x="8357" y="7"/>
                    <a:pt x="8285" y="1"/>
                    <a:pt x="821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60;p58">
              <a:extLst>
                <a:ext uri="{FF2B5EF4-FFF2-40B4-BE49-F238E27FC236}">
                  <a16:creationId xmlns:a16="http://schemas.microsoft.com/office/drawing/2014/main" id="{F491ED54-E401-FC41-9ECA-E467CE4501FA}"/>
                </a:ext>
              </a:extLst>
            </p:cNvPr>
            <p:cNvSpPr/>
            <p:nvPr/>
          </p:nvSpPr>
          <p:spPr>
            <a:xfrm>
              <a:off x="4555025" y="2986200"/>
              <a:ext cx="1725525" cy="2022300"/>
            </a:xfrm>
            <a:custGeom>
              <a:avLst/>
              <a:gdLst/>
              <a:ahLst/>
              <a:cxnLst/>
              <a:rect l="l" t="t" r="r" b="b"/>
              <a:pathLst>
                <a:path w="69021" h="80892" extrusionOk="0">
                  <a:moveTo>
                    <a:pt x="0" y="1"/>
                  </a:moveTo>
                  <a:lnTo>
                    <a:pt x="465" y="4109"/>
                  </a:lnTo>
                  <a:lnTo>
                    <a:pt x="8525" y="74903"/>
                  </a:lnTo>
                  <a:cubicBezTo>
                    <a:pt x="8918" y="78308"/>
                    <a:pt x="11799" y="80892"/>
                    <a:pt x="15240" y="80892"/>
                  </a:cubicBezTo>
                  <a:lnTo>
                    <a:pt x="53781" y="80892"/>
                  </a:lnTo>
                  <a:cubicBezTo>
                    <a:pt x="57222" y="80892"/>
                    <a:pt x="60115" y="78308"/>
                    <a:pt x="60496" y="74903"/>
                  </a:cubicBez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61;p58">
              <a:extLst>
                <a:ext uri="{FF2B5EF4-FFF2-40B4-BE49-F238E27FC236}">
                  <a16:creationId xmlns:a16="http://schemas.microsoft.com/office/drawing/2014/main" id="{822B09AC-A9D1-A941-B3D4-CC63E281C48A}"/>
                </a:ext>
              </a:extLst>
            </p:cNvPr>
            <p:cNvSpPr/>
            <p:nvPr/>
          </p:nvSpPr>
          <p:spPr>
            <a:xfrm>
              <a:off x="4555025" y="2986200"/>
              <a:ext cx="1725525" cy="102725"/>
            </a:xfrm>
            <a:custGeom>
              <a:avLst/>
              <a:gdLst/>
              <a:ahLst/>
              <a:cxnLst/>
              <a:rect l="l" t="t" r="r" b="b"/>
              <a:pathLst>
                <a:path w="69021" h="4109" extrusionOk="0">
                  <a:moveTo>
                    <a:pt x="0" y="1"/>
                  </a:moveTo>
                  <a:lnTo>
                    <a:pt x="465" y="4109"/>
                  </a:ln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62;p58">
              <a:extLst>
                <a:ext uri="{FF2B5EF4-FFF2-40B4-BE49-F238E27FC236}">
                  <a16:creationId xmlns:a16="http://schemas.microsoft.com/office/drawing/2014/main" id="{0221B251-68DB-6946-81DB-A80C577BA03B}"/>
                </a:ext>
              </a:extLst>
            </p:cNvPr>
            <p:cNvSpPr/>
            <p:nvPr/>
          </p:nvSpPr>
          <p:spPr>
            <a:xfrm>
              <a:off x="4476450" y="2950200"/>
              <a:ext cx="1882700" cy="72050"/>
            </a:xfrm>
            <a:custGeom>
              <a:avLst/>
              <a:gdLst/>
              <a:ahLst/>
              <a:cxnLst/>
              <a:rect l="l" t="t" r="r" b="b"/>
              <a:pathLst>
                <a:path w="75308" h="2882" extrusionOk="0">
                  <a:moveTo>
                    <a:pt x="1441" y="0"/>
                  </a:moveTo>
                  <a:cubicBezTo>
                    <a:pt x="643" y="0"/>
                    <a:pt x="0" y="643"/>
                    <a:pt x="0" y="1441"/>
                  </a:cubicBezTo>
                  <a:cubicBezTo>
                    <a:pt x="0" y="2239"/>
                    <a:pt x="643" y="2882"/>
                    <a:pt x="1441" y="2882"/>
                  </a:cubicBezTo>
                  <a:lnTo>
                    <a:pt x="73866" y="2882"/>
                  </a:lnTo>
                  <a:cubicBezTo>
                    <a:pt x="74664" y="2882"/>
                    <a:pt x="75307" y="2239"/>
                    <a:pt x="75307" y="1441"/>
                  </a:cubicBezTo>
                  <a:cubicBezTo>
                    <a:pt x="75307" y="643"/>
                    <a:pt x="74664" y="0"/>
                    <a:pt x="73866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63;p58">
              <a:extLst>
                <a:ext uri="{FF2B5EF4-FFF2-40B4-BE49-F238E27FC236}">
                  <a16:creationId xmlns:a16="http://schemas.microsoft.com/office/drawing/2014/main" id="{C500D212-3C30-0449-A003-52119E78E797}"/>
                </a:ext>
              </a:extLst>
            </p:cNvPr>
            <p:cNvSpPr/>
            <p:nvPr/>
          </p:nvSpPr>
          <p:spPr>
            <a:xfrm>
              <a:off x="5381325" y="3236225"/>
              <a:ext cx="72350" cy="1491600"/>
            </a:xfrm>
            <a:custGeom>
              <a:avLst/>
              <a:gdLst/>
              <a:ahLst/>
              <a:cxnLst/>
              <a:rect l="l" t="t" r="r" b="b"/>
              <a:pathLst>
                <a:path w="2894" h="59664" extrusionOk="0">
                  <a:moveTo>
                    <a:pt x="1472" y="1"/>
                  </a:moveTo>
                  <a:cubicBezTo>
                    <a:pt x="1458" y="1"/>
                    <a:pt x="1443" y="1"/>
                    <a:pt x="1429" y="1"/>
                  </a:cubicBezTo>
                  <a:cubicBezTo>
                    <a:pt x="631" y="25"/>
                    <a:pt x="0" y="680"/>
                    <a:pt x="24" y="1478"/>
                  </a:cubicBezTo>
                  <a:lnTo>
                    <a:pt x="1465" y="59663"/>
                  </a:lnTo>
                  <a:lnTo>
                    <a:pt x="2893" y="1478"/>
                  </a:lnTo>
                  <a:cubicBezTo>
                    <a:pt x="2893" y="1454"/>
                    <a:pt x="2893" y="1430"/>
                    <a:pt x="2893" y="1406"/>
                  </a:cubicBezTo>
                  <a:cubicBezTo>
                    <a:pt x="2882" y="623"/>
                    <a:pt x="2239" y="1"/>
                    <a:pt x="147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64;p58">
              <a:extLst>
                <a:ext uri="{FF2B5EF4-FFF2-40B4-BE49-F238E27FC236}">
                  <a16:creationId xmlns:a16="http://schemas.microsoft.com/office/drawing/2014/main" id="{C1EFF7E3-7BD6-0C41-AC8B-EE8B609BF8AC}"/>
                </a:ext>
              </a:extLst>
            </p:cNvPr>
            <p:cNvSpPr/>
            <p:nvPr/>
          </p:nvSpPr>
          <p:spPr>
            <a:xfrm>
              <a:off x="5739100" y="3236125"/>
              <a:ext cx="194400" cy="1491700"/>
            </a:xfrm>
            <a:custGeom>
              <a:avLst/>
              <a:gdLst/>
              <a:ahLst/>
              <a:cxnLst/>
              <a:rect l="l" t="t" r="r" b="b"/>
              <a:pathLst>
                <a:path w="7776" h="59668" extrusionOk="0">
                  <a:moveTo>
                    <a:pt x="6282" y="1"/>
                  </a:moveTo>
                  <a:cubicBezTo>
                    <a:pt x="5533" y="1"/>
                    <a:pt x="4902" y="567"/>
                    <a:pt x="4834" y="1327"/>
                  </a:cubicBezTo>
                  <a:lnTo>
                    <a:pt x="0" y="59667"/>
                  </a:lnTo>
                  <a:lnTo>
                    <a:pt x="7704" y="1636"/>
                  </a:lnTo>
                  <a:cubicBezTo>
                    <a:pt x="7704" y="1613"/>
                    <a:pt x="7704" y="1589"/>
                    <a:pt x="7704" y="1565"/>
                  </a:cubicBezTo>
                  <a:cubicBezTo>
                    <a:pt x="7775" y="767"/>
                    <a:pt x="7180" y="77"/>
                    <a:pt x="6394" y="5"/>
                  </a:cubicBezTo>
                  <a:cubicBezTo>
                    <a:pt x="6357" y="2"/>
                    <a:pt x="6319" y="1"/>
                    <a:pt x="628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65;p58">
              <a:extLst>
                <a:ext uri="{FF2B5EF4-FFF2-40B4-BE49-F238E27FC236}">
                  <a16:creationId xmlns:a16="http://schemas.microsoft.com/office/drawing/2014/main" id="{9AB90DF9-8AB8-CB4B-8EA7-DFAEB6025967}"/>
                </a:ext>
              </a:extLst>
            </p:cNvPr>
            <p:cNvSpPr/>
            <p:nvPr/>
          </p:nvSpPr>
          <p:spPr>
            <a:xfrm>
              <a:off x="4901500" y="3236200"/>
              <a:ext cx="194975" cy="1491625"/>
            </a:xfrm>
            <a:custGeom>
              <a:avLst/>
              <a:gdLst/>
              <a:ahLst/>
              <a:cxnLst/>
              <a:rect l="l" t="t" r="r" b="b"/>
              <a:pathLst>
                <a:path w="7799" h="59665" extrusionOk="0">
                  <a:moveTo>
                    <a:pt x="1539" y="1"/>
                  </a:moveTo>
                  <a:cubicBezTo>
                    <a:pt x="1475" y="1"/>
                    <a:pt x="1411" y="5"/>
                    <a:pt x="1346" y="14"/>
                  </a:cubicBezTo>
                  <a:cubicBezTo>
                    <a:pt x="548" y="121"/>
                    <a:pt x="0" y="848"/>
                    <a:pt x="107" y="1633"/>
                  </a:cubicBezTo>
                  <a:lnTo>
                    <a:pt x="7799" y="59664"/>
                  </a:lnTo>
                  <a:lnTo>
                    <a:pt x="2965" y="1324"/>
                  </a:lnTo>
                  <a:cubicBezTo>
                    <a:pt x="2965" y="1300"/>
                    <a:pt x="2965" y="1276"/>
                    <a:pt x="2953" y="1252"/>
                  </a:cubicBezTo>
                  <a:cubicBezTo>
                    <a:pt x="2855" y="531"/>
                    <a:pt x="2245" y="1"/>
                    <a:pt x="1539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66;p58">
              <a:extLst>
                <a:ext uri="{FF2B5EF4-FFF2-40B4-BE49-F238E27FC236}">
                  <a16:creationId xmlns:a16="http://schemas.microsoft.com/office/drawing/2014/main" id="{35FFD820-771B-744E-A973-47DEB0B4F8AB}"/>
                </a:ext>
              </a:extLst>
            </p:cNvPr>
            <p:cNvSpPr/>
            <p:nvPr/>
          </p:nvSpPr>
          <p:spPr>
            <a:xfrm>
              <a:off x="3791525" y="2059825"/>
              <a:ext cx="1012075" cy="626750"/>
            </a:xfrm>
            <a:custGeom>
              <a:avLst/>
              <a:gdLst/>
              <a:ahLst/>
              <a:cxnLst/>
              <a:rect l="l" t="t" r="r" b="b"/>
              <a:pathLst>
                <a:path w="40483" h="25070" extrusionOk="0">
                  <a:moveTo>
                    <a:pt x="36335" y="0"/>
                  </a:moveTo>
                  <a:cubicBezTo>
                    <a:pt x="36250" y="0"/>
                    <a:pt x="36164" y="5"/>
                    <a:pt x="36077" y="16"/>
                  </a:cubicBezTo>
                  <a:lnTo>
                    <a:pt x="1882" y="4147"/>
                  </a:lnTo>
                  <a:cubicBezTo>
                    <a:pt x="787" y="4278"/>
                    <a:pt x="1" y="5219"/>
                    <a:pt x="120" y="6231"/>
                  </a:cubicBezTo>
                  <a:lnTo>
                    <a:pt x="2203" y="23447"/>
                  </a:lnTo>
                  <a:cubicBezTo>
                    <a:pt x="2313" y="24390"/>
                    <a:pt x="3159" y="25070"/>
                    <a:pt x="4147" y="25070"/>
                  </a:cubicBezTo>
                  <a:cubicBezTo>
                    <a:pt x="4233" y="25070"/>
                    <a:pt x="4319" y="25065"/>
                    <a:pt x="4406" y="25054"/>
                  </a:cubicBezTo>
                  <a:lnTo>
                    <a:pt x="38601" y="20923"/>
                  </a:lnTo>
                  <a:cubicBezTo>
                    <a:pt x="39696" y="20780"/>
                    <a:pt x="40482" y="19851"/>
                    <a:pt x="40351" y="18839"/>
                  </a:cubicBezTo>
                  <a:lnTo>
                    <a:pt x="38279" y="1611"/>
                  </a:lnTo>
                  <a:cubicBezTo>
                    <a:pt x="38159" y="680"/>
                    <a:pt x="37322" y="0"/>
                    <a:pt x="36335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67;p58">
              <a:extLst>
                <a:ext uri="{FF2B5EF4-FFF2-40B4-BE49-F238E27FC236}">
                  <a16:creationId xmlns:a16="http://schemas.microsoft.com/office/drawing/2014/main" id="{82F4A034-AA9D-384B-A292-0BEFCE624AC6}"/>
                </a:ext>
              </a:extLst>
            </p:cNvPr>
            <p:cNvSpPr/>
            <p:nvPr/>
          </p:nvSpPr>
          <p:spPr>
            <a:xfrm>
              <a:off x="1071250" y="2986200"/>
              <a:ext cx="1725550" cy="2022300"/>
            </a:xfrm>
            <a:custGeom>
              <a:avLst/>
              <a:gdLst/>
              <a:ahLst/>
              <a:cxnLst/>
              <a:rect l="l" t="t" r="r" b="b"/>
              <a:pathLst>
                <a:path w="69022" h="80892" extrusionOk="0">
                  <a:moveTo>
                    <a:pt x="1" y="1"/>
                  </a:moveTo>
                  <a:lnTo>
                    <a:pt x="465" y="4109"/>
                  </a:lnTo>
                  <a:lnTo>
                    <a:pt x="8525" y="74903"/>
                  </a:lnTo>
                  <a:cubicBezTo>
                    <a:pt x="8918" y="78308"/>
                    <a:pt x="11800" y="80892"/>
                    <a:pt x="15241" y="80892"/>
                  </a:cubicBezTo>
                  <a:lnTo>
                    <a:pt x="53781" y="80892"/>
                  </a:lnTo>
                  <a:cubicBezTo>
                    <a:pt x="57222" y="80892"/>
                    <a:pt x="60103" y="78308"/>
                    <a:pt x="60496" y="74903"/>
                  </a:cubicBez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68;p58">
              <a:extLst>
                <a:ext uri="{FF2B5EF4-FFF2-40B4-BE49-F238E27FC236}">
                  <a16:creationId xmlns:a16="http://schemas.microsoft.com/office/drawing/2014/main" id="{31682A8C-30F2-A241-A91D-6BF2F78C660D}"/>
                </a:ext>
              </a:extLst>
            </p:cNvPr>
            <p:cNvSpPr/>
            <p:nvPr/>
          </p:nvSpPr>
          <p:spPr>
            <a:xfrm>
              <a:off x="1071250" y="2986200"/>
              <a:ext cx="1725550" cy="102725"/>
            </a:xfrm>
            <a:custGeom>
              <a:avLst/>
              <a:gdLst/>
              <a:ahLst/>
              <a:cxnLst/>
              <a:rect l="l" t="t" r="r" b="b"/>
              <a:pathLst>
                <a:path w="69022" h="4109" extrusionOk="0">
                  <a:moveTo>
                    <a:pt x="1" y="1"/>
                  </a:moveTo>
                  <a:lnTo>
                    <a:pt x="465" y="4109"/>
                  </a:ln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69;p58">
              <a:extLst>
                <a:ext uri="{FF2B5EF4-FFF2-40B4-BE49-F238E27FC236}">
                  <a16:creationId xmlns:a16="http://schemas.microsoft.com/office/drawing/2014/main" id="{FA23A323-EFEC-C347-A625-3D377FC79436}"/>
                </a:ext>
              </a:extLst>
            </p:cNvPr>
            <p:cNvSpPr/>
            <p:nvPr/>
          </p:nvSpPr>
          <p:spPr>
            <a:xfrm>
              <a:off x="992675" y="2950200"/>
              <a:ext cx="1882700" cy="72050"/>
            </a:xfrm>
            <a:custGeom>
              <a:avLst/>
              <a:gdLst/>
              <a:ahLst/>
              <a:cxnLst/>
              <a:rect l="l" t="t" r="r" b="b"/>
              <a:pathLst>
                <a:path w="75308" h="2882" extrusionOk="0">
                  <a:moveTo>
                    <a:pt x="1441" y="0"/>
                  </a:moveTo>
                  <a:cubicBezTo>
                    <a:pt x="643" y="0"/>
                    <a:pt x="0" y="643"/>
                    <a:pt x="0" y="1441"/>
                  </a:cubicBezTo>
                  <a:cubicBezTo>
                    <a:pt x="0" y="2239"/>
                    <a:pt x="643" y="2882"/>
                    <a:pt x="1441" y="2882"/>
                  </a:cubicBezTo>
                  <a:lnTo>
                    <a:pt x="73867" y="2882"/>
                  </a:lnTo>
                  <a:cubicBezTo>
                    <a:pt x="74664" y="2882"/>
                    <a:pt x="75307" y="2239"/>
                    <a:pt x="75307" y="1441"/>
                  </a:cubicBezTo>
                  <a:cubicBezTo>
                    <a:pt x="75307" y="643"/>
                    <a:pt x="74664" y="0"/>
                    <a:pt x="73867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70;p58">
              <a:extLst>
                <a:ext uri="{FF2B5EF4-FFF2-40B4-BE49-F238E27FC236}">
                  <a16:creationId xmlns:a16="http://schemas.microsoft.com/office/drawing/2014/main" id="{C2E4AB6B-CAB9-514C-9DE5-F7524D9346B8}"/>
                </a:ext>
              </a:extLst>
            </p:cNvPr>
            <p:cNvSpPr/>
            <p:nvPr/>
          </p:nvSpPr>
          <p:spPr>
            <a:xfrm>
              <a:off x="1897550" y="3236225"/>
              <a:ext cx="72350" cy="1491600"/>
            </a:xfrm>
            <a:custGeom>
              <a:avLst/>
              <a:gdLst/>
              <a:ahLst/>
              <a:cxnLst/>
              <a:rect l="l" t="t" r="r" b="b"/>
              <a:pathLst>
                <a:path w="2894" h="59664" extrusionOk="0">
                  <a:moveTo>
                    <a:pt x="1461" y="1"/>
                  </a:moveTo>
                  <a:cubicBezTo>
                    <a:pt x="1446" y="1"/>
                    <a:pt x="1432" y="1"/>
                    <a:pt x="1417" y="1"/>
                  </a:cubicBezTo>
                  <a:cubicBezTo>
                    <a:pt x="631" y="25"/>
                    <a:pt x="0" y="680"/>
                    <a:pt x="24" y="1478"/>
                  </a:cubicBezTo>
                  <a:lnTo>
                    <a:pt x="1453" y="59663"/>
                  </a:lnTo>
                  <a:lnTo>
                    <a:pt x="2894" y="1478"/>
                  </a:lnTo>
                  <a:cubicBezTo>
                    <a:pt x="2894" y="1454"/>
                    <a:pt x="2894" y="1430"/>
                    <a:pt x="2894" y="1406"/>
                  </a:cubicBezTo>
                  <a:cubicBezTo>
                    <a:pt x="2882" y="623"/>
                    <a:pt x="2239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71;p58">
              <a:extLst>
                <a:ext uri="{FF2B5EF4-FFF2-40B4-BE49-F238E27FC236}">
                  <a16:creationId xmlns:a16="http://schemas.microsoft.com/office/drawing/2014/main" id="{04658B18-3956-C346-AD33-9DE1200C724B}"/>
                </a:ext>
              </a:extLst>
            </p:cNvPr>
            <p:cNvSpPr/>
            <p:nvPr/>
          </p:nvSpPr>
          <p:spPr>
            <a:xfrm>
              <a:off x="2255325" y="3236125"/>
              <a:ext cx="194400" cy="1491700"/>
            </a:xfrm>
            <a:custGeom>
              <a:avLst/>
              <a:gdLst/>
              <a:ahLst/>
              <a:cxnLst/>
              <a:rect l="l" t="t" r="r" b="b"/>
              <a:pathLst>
                <a:path w="7776" h="59668" extrusionOk="0">
                  <a:moveTo>
                    <a:pt x="6283" y="1"/>
                  </a:moveTo>
                  <a:cubicBezTo>
                    <a:pt x="5533" y="1"/>
                    <a:pt x="4903" y="567"/>
                    <a:pt x="4835" y="1327"/>
                  </a:cubicBezTo>
                  <a:lnTo>
                    <a:pt x="1" y="59667"/>
                  </a:lnTo>
                  <a:lnTo>
                    <a:pt x="7692" y="1636"/>
                  </a:lnTo>
                  <a:cubicBezTo>
                    <a:pt x="7704" y="1613"/>
                    <a:pt x="7704" y="1589"/>
                    <a:pt x="7704" y="1565"/>
                  </a:cubicBezTo>
                  <a:cubicBezTo>
                    <a:pt x="7775" y="767"/>
                    <a:pt x="7180" y="77"/>
                    <a:pt x="6394" y="5"/>
                  </a:cubicBezTo>
                  <a:cubicBezTo>
                    <a:pt x="6357" y="2"/>
                    <a:pt x="6320" y="1"/>
                    <a:pt x="6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72;p58">
              <a:extLst>
                <a:ext uri="{FF2B5EF4-FFF2-40B4-BE49-F238E27FC236}">
                  <a16:creationId xmlns:a16="http://schemas.microsoft.com/office/drawing/2014/main" id="{7CA842D8-297E-EB46-9874-AAB1A4365C16}"/>
                </a:ext>
              </a:extLst>
            </p:cNvPr>
            <p:cNvSpPr/>
            <p:nvPr/>
          </p:nvSpPr>
          <p:spPr>
            <a:xfrm>
              <a:off x="1417725" y="3236200"/>
              <a:ext cx="195000" cy="1491625"/>
            </a:xfrm>
            <a:custGeom>
              <a:avLst/>
              <a:gdLst/>
              <a:ahLst/>
              <a:cxnLst/>
              <a:rect l="l" t="t" r="r" b="b"/>
              <a:pathLst>
                <a:path w="7800" h="59665" extrusionOk="0">
                  <a:moveTo>
                    <a:pt x="1530" y="1"/>
                  </a:moveTo>
                  <a:cubicBezTo>
                    <a:pt x="1465" y="1"/>
                    <a:pt x="1400" y="5"/>
                    <a:pt x="1334" y="14"/>
                  </a:cubicBezTo>
                  <a:cubicBezTo>
                    <a:pt x="548" y="121"/>
                    <a:pt x="0" y="848"/>
                    <a:pt x="108" y="1633"/>
                  </a:cubicBezTo>
                  <a:lnTo>
                    <a:pt x="7799" y="59664"/>
                  </a:lnTo>
                  <a:lnTo>
                    <a:pt x="2965" y="1324"/>
                  </a:lnTo>
                  <a:cubicBezTo>
                    <a:pt x="2965" y="1300"/>
                    <a:pt x="2953" y="1276"/>
                    <a:pt x="2953" y="1252"/>
                  </a:cubicBezTo>
                  <a:cubicBezTo>
                    <a:pt x="2855" y="531"/>
                    <a:pt x="2246" y="1"/>
                    <a:pt x="1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73;p58">
              <a:extLst>
                <a:ext uri="{FF2B5EF4-FFF2-40B4-BE49-F238E27FC236}">
                  <a16:creationId xmlns:a16="http://schemas.microsoft.com/office/drawing/2014/main" id="{C03B1FED-8DCF-524F-8065-CDCEAD578147}"/>
                </a:ext>
              </a:extLst>
            </p:cNvPr>
            <p:cNvSpPr/>
            <p:nvPr/>
          </p:nvSpPr>
          <p:spPr>
            <a:xfrm>
              <a:off x="3499225" y="1711650"/>
              <a:ext cx="753700" cy="892100"/>
            </a:xfrm>
            <a:custGeom>
              <a:avLst/>
              <a:gdLst/>
              <a:ahLst/>
              <a:cxnLst/>
              <a:rect l="l" t="t" r="r" b="b"/>
              <a:pathLst>
                <a:path w="30148" h="35684" extrusionOk="0">
                  <a:moveTo>
                    <a:pt x="12121" y="0"/>
                  </a:moveTo>
                  <a:lnTo>
                    <a:pt x="1" y="27825"/>
                  </a:lnTo>
                  <a:lnTo>
                    <a:pt x="18027" y="35683"/>
                  </a:lnTo>
                  <a:lnTo>
                    <a:pt x="30148" y="7859"/>
                  </a:lnTo>
                  <a:lnTo>
                    <a:pt x="1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4;p58">
              <a:extLst>
                <a:ext uri="{FF2B5EF4-FFF2-40B4-BE49-F238E27FC236}">
                  <a16:creationId xmlns:a16="http://schemas.microsoft.com/office/drawing/2014/main" id="{0AFC8D21-B944-CD41-A4FE-AAB0E275D835}"/>
                </a:ext>
              </a:extLst>
            </p:cNvPr>
            <p:cNvSpPr/>
            <p:nvPr/>
          </p:nvSpPr>
          <p:spPr>
            <a:xfrm>
              <a:off x="3451025" y="1629475"/>
              <a:ext cx="848325" cy="1061175"/>
            </a:xfrm>
            <a:custGeom>
              <a:avLst/>
              <a:gdLst/>
              <a:ahLst/>
              <a:cxnLst/>
              <a:rect l="l" t="t" r="r" b="b"/>
              <a:pathLst>
                <a:path w="33933" h="42447" extrusionOk="0">
                  <a:moveTo>
                    <a:pt x="14049" y="3287"/>
                  </a:moveTo>
                  <a:lnTo>
                    <a:pt x="32076" y="11134"/>
                  </a:lnTo>
                  <a:lnTo>
                    <a:pt x="19967" y="38970"/>
                  </a:lnTo>
                  <a:lnTo>
                    <a:pt x="1941" y="31112"/>
                  </a:lnTo>
                  <a:lnTo>
                    <a:pt x="14049" y="3287"/>
                  </a:lnTo>
                  <a:close/>
                  <a:moveTo>
                    <a:pt x="15988" y="0"/>
                  </a:moveTo>
                  <a:cubicBezTo>
                    <a:pt x="15252" y="0"/>
                    <a:pt x="14527" y="460"/>
                    <a:pt x="14192" y="1228"/>
                  </a:cubicBezTo>
                  <a:lnTo>
                    <a:pt x="441" y="32803"/>
                  </a:lnTo>
                  <a:cubicBezTo>
                    <a:pt x="0" y="33815"/>
                    <a:pt x="405" y="34970"/>
                    <a:pt x="1345" y="35375"/>
                  </a:cubicBezTo>
                  <a:lnTo>
                    <a:pt x="17252" y="42304"/>
                  </a:lnTo>
                  <a:cubicBezTo>
                    <a:pt x="17474" y="42401"/>
                    <a:pt x="17706" y="42446"/>
                    <a:pt x="17937" y="42446"/>
                  </a:cubicBezTo>
                  <a:cubicBezTo>
                    <a:pt x="18676" y="42446"/>
                    <a:pt x="19405" y="41980"/>
                    <a:pt x="19741" y="41209"/>
                  </a:cubicBezTo>
                  <a:lnTo>
                    <a:pt x="33492" y="9634"/>
                  </a:lnTo>
                  <a:cubicBezTo>
                    <a:pt x="33933" y="8621"/>
                    <a:pt x="33528" y="7478"/>
                    <a:pt x="32599" y="7074"/>
                  </a:cubicBezTo>
                  <a:lnTo>
                    <a:pt x="16681" y="144"/>
                  </a:lnTo>
                  <a:cubicBezTo>
                    <a:pt x="16457" y="47"/>
                    <a:pt x="16222" y="0"/>
                    <a:pt x="159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75;p58">
              <a:extLst>
                <a:ext uri="{FF2B5EF4-FFF2-40B4-BE49-F238E27FC236}">
                  <a16:creationId xmlns:a16="http://schemas.microsoft.com/office/drawing/2014/main" id="{17539067-0E25-024F-A860-28864B8CEB97}"/>
                </a:ext>
              </a:extLst>
            </p:cNvPr>
            <p:cNvSpPr/>
            <p:nvPr/>
          </p:nvSpPr>
          <p:spPr>
            <a:xfrm>
              <a:off x="3986500" y="1739225"/>
              <a:ext cx="118500" cy="58450"/>
            </a:xfrm>
            <a:custGeom>
              <a:avLst/>
              <a:gdLst/>
              <a:ahLst/>
              <a:cxnLst/>
              <a:rect l="l" t="t" r="r" b="b"/>
              <a:pathLst>
                <a:path w="4740" h="2338" extrusionOk="0">
                  <a:moveTo>
                    <a:pt x="312" y="1"/>
                  </a:moveTo>
                  <a:cubicBezTo>
                    <a:pt x="205" y="1"/>
                    <a:pt x="104" y="67"/>
                    <a:pt x="60" y="171"/>
                  </a:cubicBezTo>
                  <a:cubicBezTo>
                    <a:pt x="0" y="302"/>
                    <a:pt x="60" y="469"/>
                    <a:pt x="203" y="529"/>
                  </a:cubicBezTo>
                  <a:lnTo>
                    <a:pt x="4310" y="2315"/>
                  </a:lnTo>
                  <a:cubicBezTo>
                    <a:pt x="4348" y="2330"/>
                    <a:pt x="4386" y="2337"/>
                    <a:pt x="4425" y="2337"/>
                  </a:cubicBezTo>
                  <a:cubicBezTo>
                    <a:pt x="4533" y="2337"/>
                    <a:pt x="4636" y="2277"/>
                    <a:pt x="4680" y="2172"/>
                  </a:cubicBezTo>
                  <a:cubicBezTo>
                    <a:pt x="4739" y="2041"/>
                    <a:pt x="4668" y="1874"/>
                    <a:pt x="4537" y="1815"/>
                  </a:cubicBezTo>
                  <a:lnTo>
                    <a:pt x="429" y="29"/>
                  </a:lnTo>
                  <a:cubicBezTo>
                    <a:pt x="391" y="9"/>
                    <a:pt x="351" y="1"/>
                    <a:pt x="312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76;p58">
              <a:extLst>
                <a:ext uri="{FF2B5EF4-FFF2-40B4-BE49-F238E27FC236}">
                  <a16:creationId xmlns:a16="http://schemas.microsoft.com/office/drawing/2014/main" id="{DD724385-F0E6-4840-8ACE-4325CB2A762F}"/>
                </a:ext>
              </a:extLst>
            </p:cNvPr>
            <p:cNvSpPr/>
            <p:nvPr/>
          </p:nvSpPr>
          <p:spPr>
            <a:xfrm>
              <a:off x="3670975" y="2526325"/>
              <a:ext cx="62250" cy="62250"/>
            </a:xfrm>
            <a:custGeom>
              <a:avLst/>
              <a:gdLst/>
              <a:ahLst/>
              <a:cxnLst/>
              <a:rect l="l" t="t" r="r" b="b"/>
              <a:pathLst>
                <a:path w="2490" h="2490" extrusionOk="0">
                  <a:moveTo>
                    <a:pt x="1251" y="1"/>
                  </a:moveTo>
                  <a:cubicBezTo>
                    <a:pt x="560" y="1"/>
                    <a:pt x="1" y="560"/>
                    <a:pt x="1" y="1239"/>
                  </a:cubicBezTo>
                  <a:cubicBezTo>
                    <a:pt x="1" y="1930"/>
                    <a:pt x="560" y="2489"/>
                    <a:pt x="1251" y="2489"/>
                  </a:cubicBezTo>
                  <a:cubicBezTo>
                    <a:pt x="1930" y="2489"/>
                    <a:pt x="2489" y="1930"/>
                    <a:pt x="2489" y="1239"/>
                  </a:cubicBezTo>
                  <a:cubicBezTo>
                    <a:pt x="2489" y="560"/>
                    <a:pt x="1930" y="1"/>
                    <a:pt x="125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77;p58">
              <a:extLst>
                <a:ext uri="{FF2B5EF4-FFF2-40B4-BE49-F238E27FC236}">
                  <a16:creationId xmlns:a16="http://schemas.microsoft.com/office/drawing/2014/main" id="{1EBD675F-9E02-0C4B-AA80-2A84AC99DCF3}"/>
                </a:ext>
              </a:extLst>
            </p:cNvPr>
            <p:cNvSpPr/>
            <p:nvPr/>
          </p:nvSpPr>
          <p:spPr>
            <a:xfrm>
              <a:off x="2727125" y="1791000"/>
              <a:ext cx="1003425" cy="1027175"/>
            </a:xfrm>
            <a:custGeom>
              <a:avLst/>
              <a:gdLst/>
              <a:ahLst/>
              <a:cxnLst/>
              <a:rect l="l" t="t" r="r" b="b"/>
              <a:pathLst>
                <a:path w="40137" h="41087" extrusionOk="0">
                  <a:moveTo>
                    <a:pt x="14884" y="0"/>
                  </a:moveTo>
                  <a:cubicBezTo>
                    <a:pt x="14452" y="0"/>
                    <a:pt x="14028" y="147"/>
                    <a:pt x="13692" y="446"/>
                  </a:cubicBezTo>
                  <a:lnTo>
                    <a:pt x="774" y="12031"/>
                  </a:lnTo>
                  <a:cubicBezTo>
                    <a:pt x="12" y="12709"/>
                    <a:pt x="0" y="13936"/>
                    <a:pt x="738" y="14745"/>
                  </a:cubicBezTo>
                  <a:lnTo>
                    <a:pt x="23729" y="40391"/>
                  </a:lnTo>
                  <a:cubicBezTo>
                    <a:pt x="24142" y="40851"/>
                    <a:pt x="24704" y="41087"/>
                    <a:pt x="25252" y="41087"/>
                  </a:cubicBezTo>
                  <a:cubicBezTo>
                    <a:pt x="25684" y="41087"/>
                    <a:pt x="26108" y="40940"/>
                    <a:pt x="26444" y="40641"/>
                  </a:cubicBezTo>
                  <a:lnTo>
                    <a:pt x="39350" y="29057"/>
                  </a:lnTo>
                  <a:cubicBezTo>
                    <a:pt x="40112" y="28366"/>
                    <a:pt x="40136" y="27152"/>
                    <a:pt x="39398" y="26330"/>
                  </a:cubicBezTo>
                  <a:lnTo>
                    <a:pt x="16407" y="696"/>
                  </a:lnTo>
                  <a:cubicBezTo>
                    <a:pt x="15994" y="236"/>
                    <a:pt x="15432" y="0"/>
                    <a:pt x="14884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78;p58">
              <a:extLst>
                <a:ext uri="{FF2B5EF4-FFF2-40B4-BE49-F238E27FC236}">
                  <a16:creationId xmlns:a16="http://schemas.microsoft.com/office/drawing/2014/main" id="{FCE9C850-3225-2B45-B153-EFAAE0EBE579}"/>
                </a:ext>
              </a:extLst>
            </p:cNvPr>
            <p:cNvSpPr/>
            <p:nvPr/>
          </p:nvSpPr>
          <p:spPr>
            <a:xfrm>
              <a:off x="3216450" y="1947750"/>
              <a:ext cx="482250" cy="1038600"/>
            </a:xfrm>
            <a:custGeom>
              <a:avLst/>
              <a:gdLst/>
              <a:ahLst/>
              <a:cxnLst/>
              <a:rect l="l" t="t" r="r" b="b"/>
              <a:pathLst>
                <a:path w="19290" h="41544" extrusionOk="0">
                  <a:moveTo>
                    <a:pt x="7220" y="0"/>
                  </a:moveTo>
                  <a:cubicBezTo>
                    <a:pt x="7183" y="0"/>
                    <a:pt x="7146" y="3"/>
                    <a:pt x="7109" y="10"/>
                  </a:cubicBezTo>
                  <a:lnTo>
                    <a:pt x="4716" y="427"/>
                  </a:lnTo>
                  <a:cubicBezTo>
                    <a:pt x="4382" y="486"/>
                    <a:pt x="4156" y="808"/>
                    <a:pt x="4216" y="1141"/>
                  </a:cubicBezTo>
                  <a:lnTo>
                    <a:pt x="4418" y="2248"/>
                  </a:lnTo>
                  <a:lnTo>
                    <a:pt x="1037" y="2856"/>
                  </a:lnTo>
                  <a:cubicBezTo>
                    <a:pt x="418" y="2963"/>
                    <a:pt x="1" y="3546"/>
                    <a:pt x="108" y="4165"/>
                  </a:cubicBezTo>
                  <a:lnTo>
                    <a:pt x="3132" y="21227"/>
                  </a:lnTo>
                  <a:lnTo>
                    <a:pt x="6573" y="40610"/>
                  </a:lnTo>
                  <a:cubicBezTo>
                    <a:pt x="6669" y="41153"/>
                    <a:pt x="7155" y="41544"/>
                    <a:pt x="7691" y="41544"/>
                  </a:cubicBezTo>
                  <a:cubicBezTo>
                    <a:pt x="7754" y="41544"/>
                    <a:pt x="7819" y="41538"/>
                    <a:pt x="7883" y="41527"/>
                  </a:cubicBezTo>
                  <a:lnTo>
                    <a:pt x="18265" y="39682"/>
                  </a:lnTo>
                  <a:cubicBezTo>
                    <a:pt x="18884" y="39574"/>
                    <a:pt x="19289" y="38991"/>
                    <a:pt x="19182" y="38372"/>
                  </a:cubicBezTo>
                  <a:lnTo>
                    <a:pt x="15741" y="18989"/>
                  </a:lnTo>
                  <a:lnTo>
                    <a:pt x="12729" y="1927"/>
                  </a:lnTo>
                  <a:cubicBezTo>
                    <a:pt x="12622" y="1384"/>
                    <a:pt x="12145" y="993"/>
                    <a:pt x="11602" y="993"/>
                  </a:cubicBezTo>
                  <a:cubicBezTo>
                    <a:pt x="11538" y="993"/>
                    <a:pt x="11473" y="999"/>
                    <a:pt x="11407" y="1010"/>
                  </a:cubicBezTo>
                  <a:lnTo>
                    <a:pt x="8026" y="1617"/>
                  </a:lnTo>
                  <a:lnTo>
                    <a:pt x="7823" y="510"/>
                  </a:lnTo>
                  <a:cubicBezTo>
                    <a:pt x="7770" y="203"/>
                    <a:pt x="7511" y="0"/>
                    <a:pt x="722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79;p58">
              <a:extLst>
                <a:ext uri="{FF2B5EF4-FFF2-40B4-BE49-F238E27FC236}">
                  <a16:creationId xmlns:a16="http://schemas.microsoft.com/office/drawing/2014/main" id="{7668322B-CD85-1848-B630-F839050B4AB3}"/>
                </a:ext>
              </a:extLst>
            </p:cNvPr>
            <p:cNvSpPr/>
            <p:nvPr/>
          </p:nvSpPr>
          <p:spPr>
            <a:xfrm>
              <a:off x="2609550" y="2304575"/>
              <a:ext cx="2307150" cy="2703925"/>
            </a:xfrm>
            <a:custGeom>
              <a:avLst/>
              <a:gdLst/>
              <a:ahLst/>
              <a:cxnLst/>
              <a:rect l="l" t="t" r="r" b="b"/>
              <a:pathLst>
                <a:path w="92286" h="108157" extrusionOk="0">
                  <a:moveTo>
                    <a:pt x="0" y="1"/>
                  </a:moveTo>
                  <a:lnTo>
                    <a:pt x="631" y="5489"/>
                  </a:lnTo>
                  <a:lnTo>
                    <a:pt x="11394" y="100144"/>
                  </a:lnTo>
                  <a:cubicBezTo>
                    <a:pt x="11918" y="104716"/>
                    <a:pt x="15776" y="108157"/>
                    <a:pt x="20372" y="108157"/>
                  </a:cubicBezTo>
                  <a:lnTo>
                    <a:pt x="71914" y="108157"/>
                  </a:lnTo>
                  <a:cubicBezTo>
                    <a:pt x="76510" y="108157"/>
                    <a:pt x="80367" y="104716"/>
                    <a:pt x="80891" y="100144"/>
                  </a:cubicBezTo>
                  <a:lnTo>
                    <a:pt x="91666" y="5489"/>
                  </a:lnTo>
                  <a:lnTo>
                    <a:pt x="92285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80;p58">
              <a:extLst>
                <a:ext uri="{FF2B5EF4-FFF2-40B4-BE49-F238E27FC236}">
                  <a16:creationId xmlns:a16="http://schemas.microsoft.com/office/drawing/2014/main" id="{15031F1D-1813-7544-AA41-4214BB1632B5}"/>
                </a:ext>
              </a:extLst>
            </p:cNvPr>
            <p:cNvSpPr/>
            <p:nvPr/>
          </p:nvSpPr>
          <p:spPr>
            <a:xfrm>
              <a:off x="2609550" y="2304575"/>
              <a:ext cx="2307150" cy="137250"/>
            </a:xfrm>
            <a:custGeom>
              <a:avLst/>
              <a:gdLst/>
              <a:ahLst/>
              <a:cxnLst/>
              <a:rect l="l" t="t" r="r" b="b"/>
              <a:pathLst>
                <a:path w="92286" h="5490" extrusionOk="0">
                  <a:moveTo>
                    <a:pt x="0" y="1"/>
                  </a:moveTo>
                  <a:lnTo>
                    <a:pt x="631" y="5489"/>
                  </a:lnTo>
                  <a:lnTo>
                    <a:pt x="91666" y="5489"/>
                  </a:lnTo>
                  <a:lnTo>
                    <a:pt x="92285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81;p58">
              <a:extLst>
                <a:ext uri="{FF2B5EF4-FFF2-40B4-BE49-F238E27FC236}">
                  <a16:creationId xmlns:a16="http://schemas.microsoft.com/office/drawing/2014/main" id="{25C66581-B45F-EB44-934E-5AE75E5E6259}"/>
                </a:ext>
              </a:extLst>
            </p:cNvPr>
            <p:cNvSpPr/>
            <p:nvPr/>
          </p:nvSpPr>
          <p:spPr>
            <a:xfrm>
              <a:off x="2504475" y="2256350"/>
              <a:ext cx="2517300" cy="96175"/>
            </a:xfrm>
            <a:custGeom>
              <a:avLst/>
              <a:gdLst/>
              <a:ahLst/>
              <a:cxnLst/>
              <a:rect l="l" t="t" r="r" b="b"/>
              <a:pathLst>
                <a:path w="100692" h="3847" extrusionOk="0">
                  <a:moveTo>
                    <a:pt x="1929" y="1"/>
                  </a:moveTo>
                  <a:cubicBezTo>
                    <a:pt x="857" y="1"/>
                    <a:pt x="0" y="870"/>
                    <a:pt x="0" y="1930"/>
                  </a:cubicBezTo>
                  <a:cubicBezTo>
                    <a:pt x="0" y="2989"/>
                    <a:pt x="857" y="3847"/>
                    <a:pt x="1929" y="3847"/>
                  </a:cubicBezTo>
                  <a:lnTo>
                    <a:pt x="98763" y="3847"/>
                  </a:lnTo>
                  <a:cubicBezTo>
                    <a:pt x="99834" y="3847"/>
                    <a:pt x="100691" y="2989"/>
                    <a:pt x="100691" y="1930"/>
                  </a:cubicBezTo>
                  <a:cubicBezTo>
                    <a:pt x="100691" y="870"/>
                    <a:pt x="99834" y="1"/>
                    <a:pt x="9876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82;p58">
              <a:extLst>
                <a:ext uri="{FF2B5EF4-FFF2-40B4-BE49-F238E27FC236}">
                  <a16:creationId xmlns:a16="http://schemas.microsoft.com/office/drawing/2014/main" id="{DD7003FD-390A-484B-BD2E-1BDADF0FC03D}"/>
                </a:ext>
              </a:extLst>
            </p:cNvPr>
            <p:cNvSpPr/>
            <p:nvPr/>
          </p:nvSpPr>
          <p:spPr>
            <a:xfrm>
              <a:off x="3714450" y="2638825"/>
              <a:ext cx="96750" cy="1994625"/>
            </a:xfrm>
            <a:custGeom>
              <a:avLst/>
              <a:gdLst/>
              <a:ahLst/>
              <a:cxnLst/>
              <a:rect l="l" t="t" r="r" b="b"/>
              <a:pathLst>
                <a:path w="3870" h="79785" extrusionOk="0">
                  <a:moveTo>
                    <a:pt x="1949" y="1"/>
                  </a:moveTo>
                  <a:cubicBezTo>
                    <a:pt x="1935" y="1"/>
                    <a:pt x="1920" y="1"/>
                    <a:pt x="1905" y="1"/>
                  </a:cubicBezTo>
                  <a:cubicBezTo>
                    <a:pt x="834" y="25"/>
                    <a:pt x="0" y="906"/>
                    <a:pt x="24" y="1966"/>
                  </a:cubicBezTo>
                  <a:lnTo>
                    <a:pt x="1953" y="79785"/>
                  </a:lnTo>
                  <a:lnTo>
                    <a:pt x="3870" y="1966"/>
                  </a:lnTo>
                  <a:cubicBezTo>
                    <a:pt x="3870" y="1942"/>
                    <a:pt x="3870" y="1906"/>
                    <a:pt x="3870" y="1871"/>
                  </a:cubicBezTo>
                  <a:cubicBezTo>
                    <a:pt x="3846" y="826"/>
                    <a:pt x="2989" y="1"/>
                    <a:pt x="1949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83;p58">
              <a:extLst>
                <a:ext uri="{FF2B5EF4-FFF2-40B4-BE49-F238E27FC236}">
                  <a16:creationId xmlns:a16="http://schemas.microsoft.com/office/drawing/2014/main" id="{4371F41F-3E6B-1443-9B05-FA26B8F25261}"/>
                </a:ext>
              </a:extLst>
            </p:cNvPr>
            <p:cNvSpPr/>
            <p:nvPr/>
          </p:nvSpPr>
          <p:spPr>
            <a:xfrm>
              <a:off x="4192775" y="2638700"/>
              <a:ext cx="259875" cy="1994750"/>
            </a:xfrm>
            <a:custGeom>
              <a:avLst/>
              <a:gdLst/>
              <a:ahLst/>
              <a:cxnLst/>
              <a:rect l="l" t="t" r="r" b="b"/>
              <a:pathLst>
                <a:path w="10395" h="79790" extrusionOk="0">
                  <a:moveTo>
                    <a:pt x="8395" y="0"/>
                  </a:moveTo>
                  <a:cubicBezTo>
                    <a:pt x="7401" y="0"/>
                    <a:pt x="6556" y="761"/>
                    <a:pt x="6466" y="1769"/>
                  </a:cubicBezTo>
                  <a:lnTo>
                    <a:pt x="0" y="79790"/>
                  </a:lnTo>
                  <a:lnTo>
                    <a:pt x="10287" y="2185"/>
                  </a:lnTo>
                  <a:cubicBezTo>
                    <a:pt x="10299" y="2150"/>
                    <a:pt x="10299" y="2114"/>
                    <a:pt x="10299" y="2090"/>
                  </a:cubicBezTo>
                  <a:cubicBezTo>
                    <a:pt x="10395" y="1030"/>
                    <a:pt x="9609" y="102"/>
                    <a:pt x="8549" y="6"/>
                  </a:cubicBezTo>
                  <a:cubicBezTo>
                    <a:pt x="8497" y="2"/>
                    <a:pt x="8446" y="0"/>
                    <a:pt x="8395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84;p58">
              <a:extLst>
                <a:ext uri="{FF2B5EF4-FFF2-40B4-BE49-F238E27FC236}">
                  <a16:creationId xmlns:a16="http://schemas.microsoft.com/office/drawing/2014/main" id="{771499BC-89DF-4144-A391-DA24570C1B03}"/>
                </a:ext>
              </a:extLst>
            </p:cNvPr>
            <p:cNvSpPr/>
            <p:nvPr/>
          </p:nvSpPr>
          <p:spPr>
            <a:xfrm>
              <a:off x="3072700" y="2638775"/>
              <a:ext cx="260775" cy="1994675"/>
            </a:xfrm>
            <a:custGeom>
              <a:avLst/>
              <a:gdLst/>
              <a:ahLst/>
              <a:cxnLst/>
              <a:rect l="l" t="t" r="r" b="b"/>
              <a:pathLst>
                <a:path w="10431" h="79787" extrusionOk="0">
                  <a:moveTo>
                    <a:pt x="2039" y="0"/>
                  </a:moveTo>
                  <a:cubicBezTo>
                    <a:pt x="1959" y="0"/>
                    <a:pt x="1879" y="5"/>
                    <a:pt x="1798" y="15"/>
                  </a:cubicBezTo>
                  <a:cubicBezTo>
                    <a:pt x="738" y="158"/>
                    <a:pt x="0" y="1123"/>
                    <a:pt x="143" y="2182"/>
                  </a:cubicBezTo>
                  <a:lnTo>
                    <a:pt x="10430" y="79787"/>
                  </a:lnTo>
                  <a:lnTo>
                    <a:pt x="3965" y="1766"/>
                  </a:lnTo>
                  <a:cubicBezTo>
                    <a:pt x="3965" y="1742"/>
                    <a:pt x="3953" y="1706"/>
                    <a:pt x="3953" y="1670"/>
                  </a:cubicBezTo>
                  <a:cubicBezTo>
                    <a:pt x="3821" y="703"/>
                    <a:pt x="2990" y="0"/>
                    <a:pt x="2039" y="0"/>
                  </a:cubicBezTo>
                  <a:close/>
                  <a:moveTo>
                    <a:pt x="10430" y="79787"/>
                  </a:moveTo>
                  <a:lnTo>
                    <a:pt x="10430" y="79787"/>
                  </a:lnTo>
                  <a:lnTo>
                    <a:pt x="10430" y="79787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85;p58">
              <a:extLst>
                <a:ext uri="{FF2B5EF4-FFF2-40B4-BE49-F238E27FC236}">
                  <a16:creationId xmlns:a16="http://schemas.microsoft.com/office/drawing/2014/main" id="{9713BF7E-1ABD-AE44-A2A8-8C0935A6BC30}"/>
                </a:ext>
              </a:extLst>
            </p:cNvPr>
            <p:cNvSpPr/>
            <p:nvPr/>
          </p:nvSpPr>
          <p:spPr>
            <a:xfrm>
              <a:off x="5064025" y="4103900"/>
              <a:ext cx="320300" cy="982000"/>
            </a:xfrm>
            <a:custGeom>
              <a:avLst/>
              <a:gdLst/>
              <a:ahLst/>
              <a:cxnLst/>
              <a:rect l="l" t="t" r="r" b="b"/>
              <a:pathLst>
                <a:path w="12812" h="39280" extrusionOk="0">
                  <a:moveTo>
                    <a:pt x="1131" y="1"/>
                  </a:moveTo>
                  <a:cubicBezTo>
                    <a:pt x="500" y="1"/>
                    <a:pt x="0" y="513"/>
                    <a:pt x="0" y="1132"/>
                  </a:cubicBezTo>
                  <a:lnTo>
                    <a:pt x="0" y="38136"/>
                  </a:lnTo>
                  <a:cubicBezTo>
                    <a:pt x="0" y="38767"/>
                    <a:pt x="500" y="39279"/>
                    <a:pt x="1131" y="39279"/>
                  </a:cubicBezTo>
                  <a:lnTo>
                    <a:pt x="11668" y="39279"/>
                  </a:lnTo>
                  <a:cubicBezTo>
                    <a:pt x="12299" y="39279"/>
                    <a:pt x="12811" y="38767"/>
                    <a:pt x="12811" y="38136"/>
                  </a:cubicBezTo>
                  <a:lnTo>
                    <a:pt x="12811" y="1132"/>
                  </a:lnTo>
                  <a:cubicBezTo>
                    <a:pt x="12811" y="513"/>
                    <a:pt x="12299" y="1"/>
                    <a:pt x="11668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6;p58">
              <a:extLst>
                <a:ext uri="{FF2B5EF4-FFF2-40B4-BE49-F238E27FC236}">
                  <a16:creationId xmlns:a16="http://schemas.microsoft.com/office/drawing/2014/main" id="{FE65497E-10AA-7D4C-B813-7C0B5B217A49}"/>
                </a:ext>
              </a:extLst>
            </p:cNvPr>
            <p:cNvSpPr/>
            <p:nvPr/>
          </p:nvSpPr>
          <p:spPr>
            <a:xfrm>
              <a:off x="5064025" y="4565275"/>
              <a:ext cx="320300" cy="520625"/>
            </a:xfrm>
            <a:custGeom>
              <a:avLst/>
              <a:gdLst/>
              <a:ahLst/>
              <a:cxnLst/>
              <a:rect l="l" t="t" r="r" b="b"/>
              <a:pathLst>
                <a:path w="12812" h="20825" extrusionOk="0">
                  <a:moveTo>
                    <a:pt x="0" y="0"/>
                  </a:moveTo>
                  <a:lnTo>
                    <a:pt x="0" y="19681"/>
                  </a:lnTo>
                  <a:cubicBezTo>
                    <a:pt x="0" y="20312"/>
                    <a:pt x="500" y="20824"/>
                    <a:pt x="1131" y="20824"/>
                  </a:cubicBezTo>
                  <a:lnTo>
                    <a:pt x="11668" y="20824"/>
                  </a:lnTo>
                  <a:cubicBezTo>
                    <a:pt x="12299" y="20824"/>
                    <a:pt x="12811" y="20312"/>
                    <a:pt x="12811" y="19681"/>
                  </a:cubicBezTo>
                  <a:lnTo>
                    <a:pt x="12811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7;p58">
              <a:extLst>
                <a:ext uri="{FF2B5EF4-FFF2-40B4-BE49-F238E27FC236}">
                  <a16:creationId xmlns:a16="http://schemas.microsoft.com/office/drawing/2014/main" id="{3CE20FFA-A8E3-2142-9193-EC5E3DD11E06}"/>
                </a:ext>
              </a:extLst>
            </p:cNvPr>
            <p:cNvSpPr/>
            <p:nvPr/>
          </p:nvSpPr>
          <p:spPr>
            <a:xfrm>
              <a:off x="5178325" y="4060450"/>
              <a:ext cx="91700" cy="43475"/>
            </a:xfrm>
            <a:custGeom>
              <a:avLst/>
              <a:gdLst/>
              <a:ahLst/>
              <a:cxnLst/>
              <a:rect l="l" t="t" r="r" b="b"/>
              <a:pathLst>
                <a:path w="3668" h="1739" extrusionOk="0">
                  <a:moveTo>
                    <a:pt x="619" y="1"/>
                  </a:moveTo>
                  <a:cubicBezTo>
                    <a:pt x="274" y="1"/>
                    <a:pt x="0" y="274"/>
                    <a:pt x="0" y="620"/>
                  </a:cubicBezTo>
                  <a:lnTo>
                    <a:pt x="0" y="1739"/>
                  </a:lnTo>
                  <a:lnTo>
                    <a:pt x="3667" y="1739"/>
                  </a:lnTo>
                  <a:lnTo>
                    <a:pt x="3667" y="620"/>
                  </a:lnTo>
                  <a:cubicBezTo>
                    <a:pt x="3667" y="274"/>
                    <a:pt x="3381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8;p58">
              <a:extLst>
                <a:ext uri="{FF2B5EF4-FFF2-40B4-BE49-F238E27FC236}">
                  <a16:creationId xmlns:a16="http://schemas.microsoft.com/office/drawing/2014/main" id="{8784F17C-B9D5-754C-AF18-2CBBAA6397F1}"/>
                </a:ext>
              </a:extLst>
            </p:cNvPr>
            <p:cNvSpPr/>
            <p:nvPr/>
          </p:nvSpPr>
          <p:spPr>
            <a:xfrm>
              <a:off x="5159550" y="4650400"/>
              <a:ext cx="128925" cy="350375"/>
            </a:xfrm>
            <a:custGeom>
              <a:avLst/>
              <a:gdLst/>
              <a:ahLst/>
              <a:cxnLst/>
              <a:rect l="l" t="t" r="r" b="b"/>
              <a:pathLst>
                <a:path w="5157" h="14015" extrusionOk="0">
                  <a:moveTo>
                    <a:pt x="2585" y="1"/>
                  </a:moveTo>
                  <a:lnTo>
                    <a:pt x="1" y="8180"/>
                  </a:lnTo>
                  <a:lnTo>
                    <a:pt x="2585" y="8180"/>
                  </a:lnTo>
                  <a:lnTo>
                    <a:pt x="2585" y="14014"/>
                  </a:lnTo>
                  <a:lnTo>
                    <a:pt x="5156" y="5835"/>
                  </a:lnTo>
                  <a:lnTo>
                    <a:pt x="2585" y="5835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9;p58">
              <a:extLst>
                <a:ext uri="{FF2B5EF4-FFF2-40B4-BE49-F238E27FC236}">
                  <a16:creationId xmlns:a16="http://schemas.microsoft.com/office/drawing/2014/main" id="{D2D83113-3809-4C43-8EB0-77BE20B036B7}"/>
                </a:ext>
              </a:extLst>
            </p:cNvPr>
            <p:cNvSpPr/>
            <p:nvPr/>
          </p:nvSpPr>
          <p:spPr>
            <a:xfrm>
              <a:off x="5217900" y="4149450"/>
              <a:ext cx="12225" cy="91700"/>
            </a:xfrm>
            <a:custGeom>
              <a:avLst/>
              <a:gdLst/>
              <a:ahLst/>
              <a:cxnLst/>
              <a:rect l="l" t="t" r="r" b="b"/>
              <a:pathLst>
                <a:path w="489" h="3668" extrusionOk="0">
                  <a:moveTo>
                    <a:pt x="1" y="0"/>
                  </a:moveTo>
                  <a:lnTo>
                    <a:pt x="1" y="3668"/>
                  </a:lnTo>
                  <a:lnTo>
                    <a:pt x="489" y="366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90;p58">
              <a:extLst>
                <a:ext uri="{FF2B5EF4-FFF2-40B4-BE49-F238E27FC236}">
                  <a16:creationId xmlns:a16="http://schemas.microsoft.com/office/drawing/2014/main" id="{92A858BA-E92F-E948-ABEC-0E93C82838C7}"/>
                </a:ext>
              </a:extLst>
            </p:cNvPr>
            <p:cNvSpPr/>
            <p:nvPr/>
          </p:nvSpPr>
          <p:spPr>
            <a:xfrm>
              <a:off x="5178325" y="4189325"/>
              <a:ext cx="91700" cy="11950"/>
            </a:xfrm>
            <a:custGeom>
              <a:avLst/>
              <a:gdLst/>
              <a:ahLst/>
              <a:cxnLst/>
              <a:rect l="l" t="t" r="r" b="b"/>
              <a:pathLst>
                <a:path w="3668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667" y="477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91;p58">
              <a:extLst>
                <a:ext uri="{FF2B5EF4-FFF2-40B4-BE49-F238E27FC236}">
                  <a16:creationId xmlns:a16="http://schemas.microsoft.com/office/drawing/2014/main" id="{CA49DC35-E1E7-3D44-B6BA-6AD697162D8C}"/>
                </a:ext>
              </a:extLst>
            </p:cNvPr>
            <p:cNvSpPr/>
            <p:nvPr/>
          </p:nvSpPr>
          <p:spPr>
            <a:xfrm>
              <a:off x="5178325" y="4439675"/>
              <a:ext cx="91700" cy="12225"/>
            </a:xfrm>
            <a:custGeom>
              <a:avLst/>
              <a:gdLst/>
              <a:ahLst/>
              <a:cxnLst/>
              <a:rect l="l" t="t" r="r" b="b"/>
              <a:pathLst>
                <a:path w="3668" h="489" extrusionOk="0">
                  <a:moveTo>
                    <a:pt x="0" y="0"/>
                  </a:moveTo>
                  <a:lnTo>
                    <a:pt x="0" y="488"/>
                  </a:lnTo>
                  <a:lnTo>
                    <a:pt x="3667" y="488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92;p58">
              <a:extLst>
                <a:ext uri="{FF2B5EF4-FFF2-40B4-BE49-F238E27FC236}">
                  <a16:creationId xmlns:a16="http://schemas.microsoft.com/office/drawing/2014/main" id="{371B051B-0A27-3248-B08A-475772D7FDD4}"/>
                </a:ext>
              </a:extLst>
            </p:cNvPr>
            <p:cNvSpPr/>
            <p:nvPr/>
          </p:nvSpPr>
          <p:spPr>
            <a:xfrm>
              <a:off x="4183850" y="4848350"/>
              <a:ext cx="981975" cy="320300"/>
            </a:xfrm>
            <a:custGeom>
              <a:avLst/>
              <a:gdLst/>
              <a:ahLst/>
              <a:cxnLst/>
              <a:rect l="l" t="t" r="r" b="b"/>
              <a:pathLst>
                <a:path w="39279" h="12812" extrusionOk="0">
                  <a:moveTo>
                    <a:pt x="1131" y="0"/>
                  </a:moveTo>
                  <a:cubicBezTo>
                    <a:pt x="512" y="0"/>
                    <a:pt x="0" y="512"/>
                    <a:pt x="0" y="1131"/>
                  </a:cubicBezTo>
                  <a:lnTo>
                    <a:pt x="0" y="11668"/>
                  </a:lnTo>
                  <a:cubicBezTo>
                    <a:pt x="0" y="12299"/>
                    <a:pt x="512" y="12811"/>
                    <a:pt x="1131" y="12811"/>
                  </a:cubicBezTo>
                  <a:lnTo>
                    <a:pt x="38148" y="12811"/>
                  </a:lnTo>
                  <a:cubicBezTo>
                    <a:pt x="38767" y="12811"/>
                    <a:pt x="39279" y="12299"/>
                    <a:pt x="39279" y="11668"/>
                  </a:cubicBezTo>
                  <a:lnTo>
                    <a:pt x="39279" y="1131"/>
                  </a:lnTo>
                  <a:cubicBezTo>
                    <a:pt x="39279" y="512"/>
                    <a:pt x="38767" y="0"/>
                    <a:pt x="38148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93;p58">
              <a:extLst>
                <a:ext uri="{FF2B5EF4-FFF2-40B4-BE49-F238E27FC236}">
                  <a16:creationId xmlns:a16="http://schemas.microsoft.com/office/drawing/2014/main" id="{DB9A3AB6-793E-2C46-8D7D-008B6BA9E4A5}"/>
                </a:ext>
              </a:extLst>
            </p:cNvPr>
            <p:cNvSpPr/>
            <p:nvPr/>
          </p:nvSpPr>
          <p:spPr>
            <a:xfrm>
              <a:off x="4645200" y="4848350"/>
              <a:ext cx="520625" cy="320300"/>
            </a:xfrm>
            <a:custGeom>
              <a:avLst/>
              <a:gdLst/>
              <a:ahLst/>
              <a:cxnLst/>
              <a:rect l="l" t="t" r="r" b="b"/>
              <a:pathLst>
                <a:path w="20825" h="12812" extrusionOk="0">
                  <a:moveTo>
                    <a:pt x="1" y="0"/>
                  </a:moveTo>
                  <a:lnTo>
                    <a:pt x="1" y="12811"/>
                  </a:lnTo>
                  <a:lnTo>
                    <a:pt x="19694" y="12811"/>
                  </a:lnTo>
                  <a:cubicBezTo>
                    <a:pt x="20313" y="12811"/>
                    <a:pt x="20825" y="12299"/>
                    <a:pt x="20825" y="11668"/>
                  </a:cubicBezTo>
                  <a:lnTo>
                    <a:pt x="20825" y="1131"/>
                  </a:lnTo>
                  <a:cubicBezTo>
                    <a:pt x="20825" y="512"/>
                    <a:pt x="20313" y="0"/>
                    <a:pt x="19694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94;p58">
              <a:extLst>
                <a:ext uri="{FF2B5EF4-FFF2-40B4-BE49-F238E27FC236}">
                  <a16:creationId xmlns:a16="http://schemas.microsoft.com/office/drawing/2014/main" id="{63E49637-9A53-3A42-8B13-8DC271CD3E74}"/>
                </a:ext>
              </a:extLst>
            </p:cNvPr>
            <p:cNvSpPr/>
            <p:nvPr/>
          </p:nvSpPr>
          <p:spPr>
            <a:xfrm>
              <a:off x="4140375" y="4962650"/>
              <a:ext cx="43500" cy="91700"/>
            </a:xfrm>
            <a:custGeom>
              <a:avLst/>
              <a:gdLst/>
              <a:ahLst/>
              <a:cxnLst/>
              <a:rect l="l" t="t" r="r" b="b"/>
              <a:pathLst>
                <a:path w="1740" h="3668" extrusionOk="0">
                  <a:moveTo>
                    <a:pt x="620" y="0"/>
                  </a:moveTo>
                  <a:cubicBezTo>
                    <a:pt x="275" y="0"/>
                    <a:pt x="1" y="274"/>
                    <a:pt x="1" y="619"/>
                  </a:cubicBezTo>
                  <a:lnTo>
                    <a:pt x="1" y="3048"/>
                  </a:lnTo>
                  <a:cubicBezTo>
                    <a:pt x="1" y="3382"/>
                    <a:pt x="275" y="3667"/>
                    <a:pt x="620" y="3667"/>
                  </a:cubicBezTo>
                  <a:lnTo>
                    <a:pt x="1739" y="3667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5;p58">
              <a:extLst>
                <a:ext uri="{FF2B5EF4-FFF2-40B4-BE49-F238E27FC236}">
                  <a16:creationId xmlns:a16="http://schemas.microsoft.com/office/drawing/2014/main" id="{41D07A04-C9C1-F74C-9D52-777AC2AA2712}"/>
                </a:ext>
              </a:extLst>
            </p:cNvPr>
            <p:cNvSpPr/>
            <p:nvPr/>
          </p:nvSpPr>
          <p:spPr>
            <a:xfrm>
              <a:off x="4730350" y="4943900"/>
              <a:ext cx="350350" cy="128900"/>
            </a:xfrm>
            <a:custGeom>
              <a:avLst/>
              <a:gdLst/>
              <a:ahLst/>
              <a:cxnLst/>
              <a:rect l="l" t="t" r="r" b="b"/>
              <a:pathLst>
                <a:path w="14014" h="5156" extrusionOk="0">
                  <a:moveTo>
                    <a:pt x="5834" y="0"/>
                  </a:moveTo>
                  <a:lnTo>
                    <a:pt x="5834" y="2584"/>
                  </a:lnTo>
                  <a:lnTo>
                    <a:pt x="0" y="2584"/>
                  </a:lnTo>
                  <a:lnTo>
                    <a:pt x="8180" y="5156"/>
                  </a:lnTo>
                  <a:lnTo>
                    <a:pt x="8180" y="2584"/>
                  </a:lnTo>
                  <a:lnTo>
                    <a:pt x="14014" y="2584"/>
                  </a:lnTo>
                  <a:lnTo>
                    <a:pt x="5834" y="0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6;p58">
              <a:extLst>
                <a:ext uri="{FF2B5EF4-FFF2-40B4-BE49-F238E27FC236}">
                  <a16:creationId xmlns:a16="http://schemas.microsoft.com/office/drawing/2014/main" id="{A1461C22-0A07-B641-A6EF-87B1E39E483C}"/>
                </a:ext>
              </a:extLst>
            </p:cNvPr>
            <p:cNvSpPr/>
            <p:nvPr/>
          </p:nvSpPr>
          <p:spPr>
            <a:xfrm>
              <a:off x="4229375" y="5002525"/>
              <a:ext cx="91725" cy="11925"/>
            </a:xfrm>
            <a:custGeom>
              <a:avLst/>
              <a:gdLst/>
              <a:ahLst/>
              <a:cxnLst/>
              <a:rect l="l" t="t" r="r" b="b"/>
              <a:pathLst>
                <a:path w="3669" h="477" extrusionOk="0">
                  <a:moveTo>
                    <a:pt x="1" y="1"/>
                  </a:moveTo>
                  <a:lnTo>
                    <a:pt x="1" y="477"/>
                  </a:lnTo>
                  <a:lnTo>
                    <a:pt x="3668" y="477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97;p58">
              <a:extLst>
                <a:ext uri="{FF2B5EF4-FFF2-40B4-BE49-F238E27FC236}">
                  <a16:creationId xmlns:a16="http://schemas.microsoft.com/office/drawing/2014/main" id="{3E10EDC5-BE31-A54E-AA23-7EA267883D97}"/>
                </a:ext>
              </a:extLst>
            </p:cNvPr>
            <p:cNvSpPr/>
            <p:nvPr/>
          </p:nvSpPr>
          <p:spPr>
            <a:xfrm>
              <a:off x="4269275" y="4962650"/>
              <a:ext cx="11925" cy="91700"/>
            </a:xfrm>
            <a:custGeom>
              <a:avLst/>
              <a:gdLst/>
              <a:ahLst/>
              <a:cxnLst/>
              <a:rect l="l" t="t" r="r" b="b"/>
              <a:pathLst>
                <a:path w="477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477" y="366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8;p58">
              <a:extLst>
                <a:ext uri="{FF2B5EF4-FFF2-40B4-BE49-F238E27FC236}">
                  <a16:creationId xmlns:a16="http://schemas.microsoft.com/office/drawing/2014/main" id="{58E8EAF1-6AB0-DA40-8E3D-87AB088749EC}"/>
                </a:ext>
              </a:extLst>
            </p:cNvPr>
            <p:cNvSpPr/>
            <p:nvPr/>
          </p:nvSpPr>
          <p:spPr>
            <a:xfrm>
              <a:off x="4519600" y="4962650"/>
              <a:ext cx="12225" cy="91700"/>
            </a:xfrm>
            <a:custGeom>
              <a:avLst/>
              <a:gdLst/>
              <a:ahLst/>
              <a:cxnLst/>
              <a:rect l="l" t="t" r="r" b="b"/>
              <a:pathLst>
                <a:path w="489" h="3668" extrusionOk="0">
                  <a:moveTo>
                    <a:pt x="1" y="0"/>
                  </a:moveTo>
                  <a:lnTo>
                    <a:pt x="1" y="3667"/>
                  </a:lnTo>
                  <a:lnTo>
                    <a:pt x="489" y="366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9;p58">
              <a:extLst>
                <a:ext uri="{FF2B5EF4-FFF2-40B4-BE49-F238E27FC236}">
                  <a16:creationId xmlns:a16="http://schemas.microsoft.com/office/drawing/2014/main" id="{8251D305-859E-4648-8A12-87CE6FDBDDF1}"/>
                </a:ext>
              </a:extLst>
            </p:cNvPr>
            <p:cNvSpPr/>
            <p:nvPr/>
          </p:nvSpPr>
          <p:spPr>
            <a:xfrm>
              <a:off x="3425725" y="3713375"/>
              <a:ext cx="196775" cy="151850"/>
            </a:xfrm>
            <a:custGeom>
              <a:avLst/>
              <a:gdLst/>
              <a:ahLst/>
              <a:cxnLst/>
              <a:rect l="l" t="t" r="r" b="b"/>
              <a:pathLst>
                <a:path w="7871" h="6074" extrusionOk="0">
                  <a:moveTo>
                    <a:pt x="0" y="1"/>
                  </a:moveTo>
                  <a:lnTo>
                    <a:pt x="0" y="6073"/>
                  </a:lnTo>
                  <a:lnTo>
                    <a:pt x="7870" y="6073"/>
                  </a:lnTo>
                  <a:lnTo>
                    <a:pt x="7870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00;p58">
              <a:extLst>
                <a:ext uri="{FF2B5EF4-FFF2-40B4-BE49-F238E27FC236}">
                  <a16:creationId xmlns:a16="http://schemas.microsoft.com/office/drawing/2014/main" id="{2F69959D-F174-6F4E-8A59-3D301CD999A0}"/>
                </a:ext>
              </a:extLst>
            </p:cNvPr>
            <p:cNvSpPr/>
            <p:nvPr/>
          </p:nvSpPr>
          <p:spPr>
            <a:xfrm>
              <a:off x="3408150" y="3630050"/>
              <a:ext cx="231900" cy="98825"/>
            </a:xfrm>
            <a:custGeom>
              <a:avLst/>
              <a:gdLst/>
              <a:ahLst/>
              <a:cxnLst/>
              <a:rect l="l" t="t" r="r" b="b"/>
              <a:pathLst>
                <a:path w="9276" h="3953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lnTo>
                    <a:pt x="1" y="3953"/>
                  </a:lnTo>
                  <a:lnTo>
                    <a:pt x="9276" y="3953"/>
                  </a:lnTo>
                  <a:lnTo>
                    <a:pt x="9276" y="988"/>
                  </a:lnTo>
                  <a:cubicBezTo>
                    <a:pt x="9276" y="441"/>
                    <a:pt x="8835" y="0"/>
                    <a:pt x="828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01;p58">
              <a:extLst>
                <a:ext uri="{FF2B5EF4-FFF2-40B4-BE49-F238E27FC236}">
                  <a16:creationId xmlns:a16="http://schemas.microsoft.com/office/drawing/2014/main" id="{159A2B16-7B72-1E46-8C54-BE86DB341ED2}"/>
                </a:ext>
              </a:extLst>
            </p:cNvPr>
            <p:cNvSpPr/>
            <p:nvPr/>
          </p:nvSpPr>
          <p:spPr>
            <a:xfrm>
              <a:off x="3218850" y="3865200"/>
              <a:ext cx="610200" cy="1273675"/>
            </a:xfrm>
            <a:custGeom>
              <a:avLst/>
              <a:gdLst/>
              <a:ahLst/>
              <a:cxnLst/>
              <a:rect l="l" t="t" r="r" b="b"/>
              <a:pathLst>
                <a:path w="24408" h="50947" extrusionOk="0">
                  <a:moveTo>
                    <a:pt x="8263" y="0"/>
                  </a:moveTo>
                  <a:cubicBezTo>
                    <a:pt x="4596" y="1536"/>
                    <a:pt x="2000" y="5155"/>
                    <a:pt x="2000" y="9406"/>
                  </a:cubicBezTo>
                  <a:cubicBezTo>
                    <a:pt x="2000" y="10347"/>
                    <a:pt x="2131" y="11263"/>
                    <a:pt x="2370" y="12132"/>
                  </a:cubicBezTo>
                  <a:cubicBezTo>
                    <a:pt x="3239" y="15276"/>
                    <a:pt x="2882" y="18633"/>
                    <a:pt x="1405" y="21538"/>
                  </a:cubicBezTo>
                  <a:cubicBezTo>
                    <a:pt x="488" y="23396"/>
                    <a:pt x="0" y="25444"/>
                    <a:pt x="0" y="27515"/>
                  </a:cubicBezTo>
                  <a:lnTo>
                    <a:pt x="0" y="46922"/>
                  </a:lnTo>
                  <a:cubicBezTo>
                    <a:pt x="0" y="49149"/>
                    <a:pt x="1798" y="50947"/>
                    <a:pt x="4013" y="50947"/>
                  </a:cubicBezTo>
                  <a:lnTo>
                    <a:pt x="20384" y="50947"/>
                  </a:lnTo>
                  <a:cubicBezTo>
                    <a:pt x="22336" y="50947"/>
                    <a:pt x="23967" y="49566"/>
                    <a:pt x="24325" y="47708"/>
                  </a:cubicBezTo>
                  <a:cubicBezTo>
                    <a:pt x="24384" y="47458"/>
                    <a:pt x="24408" y="47196"/>
                    <a:pt x="24408" y="46922"/>
                  </a:cubicBezTo>
                  <a:lnTo>
                    <a:pt x="24408" y="27515"/>
                  </a:lnTo>
                  <a:cubicBezTo>
                    <a:pt x="24408" y="27289"/>
                    <a:pt x="24408" y="27075"/>
                    <a:pt x="24384" y="26849"/>
                  </a:cubicBezTo>
                  <a:cubicBezTo>
                    <a:pt x="24301" y="25015"/>
                    <a:pt x="23825" y="23193"/>
                    <a:pt x="22991" y="21538"/>
                  </a:cubicBezTo>
                  <a:cubicBezTo>
                    <a:pt x="21515" y="18609"/>
                    <a:pt x="21181" y="15240"/>
                    <a:pt x="22051" y="12085"/>
                  </a:cubicBezTo>
                  <a:cubicBezTo>
                    <a:pt x="22372" y="10882"/>
                    <a:pt x="22491" y="9585"/>
                    <a:pt x="22336" y="8251"/>
                  </a:cubicBezTo>
                  <a:cubicBezTo>
                    <a:pt x="21932" y="4548"/>
                    <a:pt x="19467" y="1405"/>
                    <a:pt x="16145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02;p58">
              <a:extLst>
                <a:ext uri="{FF2B5EF4-FFF2-40B4-BE49-F238E27FC236}">
                  <a16:creationId xmlns:a16="http://schemas.microsoft.com/office/drawing/2014/main" id="{97F112A6-7849-2540-B8EC-65140AD1197A}"/>
                </a:ext>
              </a:extLst>
            </p:cNvPr>
            <p:cNvSpPr/>
            <p:nvPr/>
          </p:nvSpPr>
          <p:spPr>
            <a:xfrm>
              <a:off x="3361125" y="4536400"/>
              <a:ext cx="467925" cy="521525"/>
            </a:xfrm>
            <a:custGeom>
              <a:avLst/>
              <a:gdLst/>
              <a:ahLst/>
              <a:cxnLst/>
              <a:rect l="l" t="t" r="r" b="b"/>
              <a:pathLst>
                <a:path w="18717" h="20861" extrusionOk="0">
                  <a:moveTo>
                    <a:pt x="0" y="1"/>
                  </a:moveTo>
                  <a:lnTo>
                    <a:pt x="0" y="20860"/>
                  </a:lnTo>
                  <a:lnTo>
                    <a:pt x="18634" y="20860"/>
                  </a:lnTo>
                  <a:cubicBezTo>
                    <a:pt x="18693" y="20610"/>
                    <a:pt x="18717" y="20348"/>
                    <a:pt x="18717" y="20074"/>
                  </a:cubicBezTo>
                  <a:lnTo>
                    <a:pt x="18717" y="667"/>
                  </a:lnTo>
                  <a:cubicBezTo>
                    <a:pt x="18717" y="441"/>
                    <a:pt x="18717" y="227"/>
                    <a:pt x="18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03;p58">
              <a:extLst>
                <a:ext uri="{FF2B5EF4-FFF2-40B4-BE49-F238E27FC236}">
                  <a16:creationId xmlns:a16="http://schemas.microsoft.com/office/drawing/2014/main" id="{28D1A076-22F6-4246-8F5A-27211728D835}"/>
                </a:ext>
              </a:extLst>
            </p:cNvPr>
            <p:cNvSpPr/>
            <p:nvPr/>
          </p:nvSpPr>
          <p:spPr>
            <a:xfrm>
              <a:off x="3451300" y="4612900"/>
              <a:ext cx="377750" cy="108375"/>
            </a:xfrm>
            <a:custGeom>
              <a:avLst/>
              <a:gdLst/>
              <a:ahLst/>
              <a:cxnLst/>
              <a:rect l="l" t="t" r="r" b="b"/>
              <a:pathLst>
                <a:path w="15110" h="4335" extrusionOk="0">
                  <a:moveTo>
                    <a:pt x="1" y="0"/>
                  </a:moveTo>
                  <a:lnTo>
                    <a:pt x="1" y="4334"/>
                  </a:lnTo>
                  <a:lnTo>
                    <a:pt x="15110" y="4334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04;p58">
              <a:extLst>
                <a:ext uri="{FF2B5EF4-FFF2-40B4-BE49-F238E27FC236}">
                  <a16:creationId xmlns:a16="http://schemas.microsoft.com/office/drawing/2014/main" id="{1FA02430-C047-314B-825D-6AF90A2B2095}"/>
                </a:ext>
              </a:extLst>
            </p:cNvPr>
            <p:cNvSpPr/>
            <p:nvPr/>
          </p:nvSpPr>
          <p:spPr>
            <a:xfrm>
              <a:off x="3451300" y="4794175"/>
              <a:ext cx="377750" cy="30975"/>
            </a:xfrm>
            <a:custGeom>
              <a:avLst/>
              <a:gdLst/>
              <a:ahLst/>
              <a:cxnLst/>
              <a:rect l="l" t="t" r="r" b="b"/>
              <a:pathLst>
                <a:path w="15110" h="1239" extrusionOk="0">
                  <a:moveTo>
                    <a:pt x="1" y="0"/>
                  </a:moveTo>
                  <a:lnTo>
                    <a:pt x="1" y="1239"/>
                  </a:lnTo>
                  <a:lnTo>
                    <a:pt x="15110" y="1239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5;p58">
              <a:extLst>
                <a:ext uri="{FF2B5EF4-FFF2-40B4-BE49-F238E27FC236}">
                  <a16:creationId xmlns:a16="http://schemas.microsoft.com/office/drawing/2014/main" id="{7AD96B0A-2E14-6343-896E-B5A69BA3C299}"/>
                </a:ext>
              </a:extLst>
            </p:cNvPr>
            <p:cNvSpPr/>
            <p:nvPr/>
          </p:nvSpPr>
          <p:spPr>
            <a:xfrm>
              <a:off x="3451300" y="4935550"/>
              <a:ext cx="377750" cy="31000"/>
            </a:xfrm>
            <a:custGeom>
              <a:avLst/>
              <a:gdLst/>
              <a:ahLst/>
              <a:cxnLst/>
              <a:rect l="l" t="t" r="r" b="b"/>
              <a:pathLst>
                <a:path w="15110" h="1240" extrusionOk="0">
                  <a:moveTo>
                    <a:pt x="1" y="1"/>
                  </a:moveTo>
                  <a:lnTo>
                    <a:pt x="1" y="1239"/>
                  </a:lnTo>
                  <a:lnTo>
                    <a:pt x="15110" y="1239"/>
                  </a:lnTo>
                  <a:lnTo>
                    <a:pt x="15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06;p58">
              <a:extLst>
                <a:ext uri="{FF2B5EF4-FFF2-40B4-BE49-F238E27FC236}">
                  <a16:creationId xmlns:a16="http://schemas.microsoft.com/office/drawing/2014/main" id="{BC2B1800-88B3-C54D-9E35-733D62461E3F}"/>
                </a:ext>
              </a:extLst>
            </p:cNvPr>
            <p:cNvSpPr/>
            <p:nvPr/>
          </p:nvSpPr>
          <p:spPr>
            <a:xfrm>
              <a:off x="3451300" y="4867700"/>
              <a:ext cx="377750" cy="30975"/>
            </a:xfrm>
            <a:custGeom>
              <a:avLst/>
              <a:gdLst/>
              <a:ahLst/>
              <a:cxnLst/>
              <a:rect l="l" t="t" r="r" b="b"/>
              <a:pathLst>
                <a:path w="15110" h="1239" extrusionOk="0">
                  <a:moveTo>
                    <a:pt x="1" y="0"/>
                  </a:moveTo>
                  <a:lnTo>
                    <a:pt x="1" y="1238"/>
                  </a:lnTo>
                  <a:lnTo>
                    <a:pt x="15110" y="1238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7;p58">
              <a:extLst>
                <a:ext uri="{FF2B5EF4-FFF2-40B4-BE49-F238E27FC236}">
                  <a16:creationId xmlns:a16="http://schemas.microsoft.com/office/drawing/2014/main" id="{FB98215E-BB04-3C43-B929-2915E476A2EC}"/>
                </a:ext>
              </a:extLst>
            </p:cNvPr>
            <p:cNvSpPr/>
            <p:nvPr/>
          </p:nvSpPr>
          <p:spPr>
            <a:xfrm>
              <a:off x="5654575" y="4584425"/>
              <a:ext cx="670625" cy="513550"/>
            </a:xfrm>
            <a:custGeom>
              <a:avLst/>
              <a:gdLst/>
              <a:ahLst/>
              <a:cxnLst/>
              <a:rect l="l" t="t" r="r" b="b"/>
              <a:pathLst>
                <a:path w="26825" h="20542" extrusionOk="0">
                  <a:moveTo>
                    <a:pt x="15230" y="1"/>
                  </a:moveTo>
                  <a:cubicBezTo>
                    <a:pt x="14481" y="1"/>
                    <a:pt x="13726" y="85"/>
                    <a:pt x="12978" y="258"/>
                  </a:cubicBezTo>
                  <a:cubicBezTo>
                    <a:pt x="9287" y="1104"/>
                    <a:pt x="6370" y="3878"/>
                    <a:pt x="5346" y="7485"/>
                  </a:cubicBezTo>
                  <a:cubicBezTo>
                    <a:pt x="4715" y="9736"/>
                    <a:pt x="3036" y="11546"/>
                    <a:pt x="857" y="12343"/>
                  </a:cubicBezTo>
                  <a:lnTo>
                    <a:pt x="0" y="12653"/>
                  </a:lnTo>
                  <a:lnTo>
                    <a:pt x="2036" y="18261"/>
                  </a:lnTo>
                  <a:lnTo>
                    <a:pt x="2893" y="17951"/>
                  </a:lnTo>
                  <a:cubicBezTo>
                    <a:pt x="3680" y="17663"/>
                    <a:pt x="4500" y="17521"/>
                    <a:pt x="5323" y="17521"/>
                  </a:cubicBezTo>
                  <a:cubicBezTo>
                    <a:pt x="6779" y="17521"/>
                    <a:pt x="8245" y="17965"/>
                    <a:pt x="9561" y="18832"/>
                  </a:cubicBezTo>
                  <a:cubicBezTo>
                    <a:pt x="11259" y="19962"/>
                    <a:pt x="13249" y="20542"/>
                    <a:pt x="15250" y="20542"/>
                  </a:cubicBezTo>
                  <a:cubicBezTo>
                    <a:pt x="16433" y="20542"/>
                    <a:pt x="17620" y="20339"/>
                    <a:pt x="18752" y="19927"/>
                  </a:cubicBezTo>
                  <a:cubicBezTo>
                    <a:pt x="24074" y="17987"/>
                    <a:pt x="26825" y="12081"/>
                    <a:pt x="24884" y="6759"/>
                  </a:cubicBezTo>
                  <a:cubicBezTo>
                    <a:pt x="24753" y="6390"/>
                    <a:pt x="24598" y="6033"/>
                    <a:pt x="24432" y="5688"/>
                  </a:cubicBezTo>
                  <a:cubicBezTo>
                    <a:pt x="22690" y="2175"/>
                    <a:pt x="19043" y="1"/>
                    <a:pt x="15230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8;p58">
              <a:extLst>
                <a:ext uri="{FF2B5EF4-FFF2-40B4-BE49-F238E27FC236}">
                  <a16:creationId xmlns:a16="http://schemas.microsoft.com/office/drawing/2014/main" id="{131E0527-4173-E640-90BD-949F3E0FF4AC}"/>
                </a:ext>
              </a:extLst>
            </p:cNvPr>
            <p:cNvSpPr/>
            <p:nvPr/>
          </p:nvSpPr>
          <p:spPr>
            <a:xfrm>
              <a:off x="5543825" y="4921275"/>
              <a:ext cx="130100" cy="146725"/>
            </a:xfrm>
            <a:custGeom>
              <a:avLst/>
              <a:gdLst/>
              <a:ahLst/>
              <a:cxnLst/>
              <a:rect l="l" t="t" r="r" b="b"/>
              <a:pathLst>
                <a:path w="5204" h="5869" extrusionOk="0">
                  <a:moveTo>
                    <a:pt x="3466" y="0"/>
                  </a:moveTo>
                  <a:lnTo>
                    <a:pt x="572" y="1060"/>
                  </a:lnTo>
                  <a:cubicBezTo>
                    <a:pt x="203" y="1191"/>
                    <a:pt x="1" y="1608"/>
                    <a:pt x="144" y="1989"/>
                  </a:cubicBezTo>
                  <a:lnTo>
                    <a:pt x="1382" y="5382"/>
                  </a:lnTo>
                  <a:cubicBezTo>
                    <a:pt x="1484" y="5680"/>
                    <a:pt x="1761" y="5868"/>
                    <a:pt x="2059" y="5868"/>
                  </a:cubicBezTo>
                  <a:cubicBezTo>
                    <a:pt x="2143" y="5868"/>
                    <a:pt x="2228" y="5854"/>
                    <a:pt x="2311" y="5822"/>
                  </a:cubicBezTo>
                  <a:lnTo>
                    <a:pt x="5204" y="4775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09;p58">
              <a:extLst>
                <a:ext uri="{FF2B5EF4-FFF2-40B4-BE49-F238E27FC236}">
                  <a16:creationId xmlns:a16="http://schemas.microsoft.com/office/drawing/2014/main" id="{F9D5DBE9-7666-CA43-B3B1-E095B8DE37B0}"/>
                </a:ext>
              </a:extLst>
            </p:cNvPr>
            <p:cNvSpPr/>
            <p:nvPr/>
          </p:nvSpPr>
          <p:spPr>
            <a:xfrm>
              <a:off x="5536400" y="4953425"/>
              <a:ext cx="111650" cy="95525"/>
            </a:xfrm>
            <a:custGeom>
              <a:avLst/>
              <a:gdLst/>
              <a:ahLst/>
              <a:cxnLst/>
              <a:rect l="l" t="t" r="r" b="b"/>
              <a:pathLst>
                <a:path w="4466" h="3821" extrusionOk="0">
                  <a:moveTo>
                    <a:pt x="3501" y="0"/>
                  </a:moveTo>
                  <a:lnTo>
                    <a:pt x="441" y="1119"/>
                  </a:lnTo>
                  <a:cubicBezTo>
                    <a:pt x="155" y="1227"/>
                    <a:pt x="0" y="1536"/>
                    <a:pt x="107" y="1822"/>
                  </a:cubicBezTo>
                  <a:lnTo>
                    <a:pt x="703" y="3465"/>
                  </a:lnTo>
                  <a:cubicBezTo>
                    <a:pt x="787" y="3679"/>
                    <a:pt x="994" y="3821"/>
                    <a:pt x="1218" y="3821"/>
                  </a:cubicBezTo>
                  <a:cubicBezTo>
                    <a:pt x="1280" y="3821"/>
                    <a:pt x="1343" y="3810"/>
                    <a:pt x="1405" y="3786"/>
                  </a:cubicBezTo>
                  <a:lnTo>
                    <a:pt x="4465" y="2667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10;p58">
              <a:extLst>
                <a:ext uri="{FF2B5EF4-FFF2-40B4-BE49-F238E27FC236}">
                  <a16:creationId xmlns:a16="http://schemas.microsoft.com/office/drawing/2014/main" id="{527CA8A8-01DB-C54F-8582-EEC3B31B7E37}"/>
                </a:ext>
              </a:extLst>
            </p:cNvPr>
            <p:cNvSpPr/>
            <p:nvPr/>
          </p:nvSpPr>
          <p:spPr>
            <a:xfrm>
              <a:off x="5682250" y="4743075"/>
              <a:ext cx="379825" cy="233000"/>
            </a:xfrm>
            <a:custGeom>
              <a:avLst/>
              <a:gdLst/>
              <a:ahLst/>
              <a:cxnLst/>
              <a:rect l="l" t="t" r="r" b="b"/>
              <a:pathLst>
                <a:path w="15193" h="9320" extrusionOk="0">
                  <a:moveTo>
                    <a:pt x="11395" y="1342"/>
                  </a:moveTo>
                  <a:lnTo>
                    <a:pt x="10692" y="4961"/>
                  </a:lnTo>
                  <a:cubicBezTo>
                    <a:pt x="10668" y="5104"/>
                    <a:pt x="10716" y="5259"/>
                    <a:pt x="10835" y="5354"/>
                  </a:cubicBezTo>
                  <a:lnTo>
                    <a:pt x="13704" y="7676"/>
                  </a:lnTo>
                  <a:lnTo>
                    <a:pt x="1774" y="8426"/>
                  </a:lnTo>
                  <a:lnTo>
                    <a:pt x="1774" y="8426"/>
                  </a:lnTo>
                  <a:lnTo>
                    <a:pt x="11395" y="1342"/>
                  </a:lnTo>
                  <a:close/>
                  <a:moveTo>
                    <a:pt x="11994" y="0"/>
                  </a:moveTo>
                  <a:cubicBezTo>
                    <a:pt x="11908" y="0"/>
                    <a:pt x="11818" y="27"/>
                    <a:pt x="11740" y="80"/>
                  </a:cubicBezTo>
                  <a:lnTo>
                    <a:pt x="191" y="8593"/>
                  </a:lnTo>
                  <a:cubicBezTo>
                    <a:pt x="48" y="8700"/>
                    <a:pt x="0" y="8890"/>
                    <a:pt x="60" y="9057"/>
                  </a:cubicBezTo>
                  <a:cubicBezTo>
                    <a:pt x="116" y="9215"/>
                    <a:pt x="269" y="9320"/>
                    <a:pt x="438" y="9320"/>
                  </a:cubicBezTo>
                  <a:cubicBezTo>
                    <a:pt x="447" y="9320"/>
                    <a:pt x="456" y="9320"/>
                    <a:pt x="465" y="9319"/>
                  </a:cubicBezTo>
                  <a:lnTo>
                    <a:pt x="14776" y="8414"/>
                  </a:lnTo>
                  <a:cubicBezTo>
                    <a:pt x="14943" y="8402"/>
                    <a:pt x="15086" y="8295"/>
                    <a:pt x="15133" y="8128"/>
                  </a:cubicBezTo>
                  <a:cubicBezTo>
                    <a:pt x="15193" y="7974"/>
                    <a:pt x="15133" y="7807"/>
                    <a:pt x="15002" y="7700"/>
                  </a:cubicBezTo>
                  <a:lnTo>
                    <a:pt x="11526" y="4878"/>
                  </a:lnTo>
                  <a:lnTo>
                    <a:pt x="12371" y="473"/>
                  </a:lnTo>
                  <a:cubicBezTo>
                    <a:pt x="12407" y="318"/>
                    <a:pt x="12335" y="151"/>
                    <a:pt x="12192" y="56"/>
                  </a:cubicBezTo>
                  <a:cubicBezTo>
                    <a:pt x="12133" y="18"/>
                    <a:pt x="12065" y="0"/>
                    <a:pt x="11994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11;p58">
              <a:extLst>
                <a:ext uri="{FF2B5EF4-FFF2-40B4-BE49-F238E27FC236}">
                  <a16:creationId xmlns:a16="http://schemas.microsoft.com/office/drawing/2014/main" id="{17B617DF-A620-3142-AF31-298283613B79}"/>
                </a:ext>
              </a:extLst>
            </p:cNvPr>
            <p:cNvSpPr/>
            <p:nvPr/>
          </p:nvSpPr>
          <p:spPr>
            <a:xfrm>
              <a:off x="5554850" y="4890025"/>
              <a:ext cx="165825" cy="187200"/>
            </a:xfrm>
            <a:custGeom>
              <a:avLst/>
              <a:gdLst/>
              <a:ahLst/>
              <a:cxnLst/>
              <a:rect l="l" t="t" r="r" b="b"/>
              <a:pathLst>
                <a:path w="6633" h="7488" extrusionOk="0">
                  <a:moveTo>
                    <a:pt x="4418" y="0"/>
                  </a:moveTo>
                  <a:lnTo>
                    <a:pt x="739" y="1346"/>
                  </a:lnTo>
                  <a:cubicBezTo>
                    <a:pt x="250" y="1512"/>
                    <a:pt x="0" y="2060"/>
                    <a:pt x="179" y="2536"/>
                  </a:cubicBezTo>
                  <a:lnTo>
                    <a:pt x="1751" y="6870"/>
                  </a:lnTo>
                  <a:cubicBezTo>
                    <a:pt x="1890" y="7251"/>
                    <a:pt x="2248" y="7487"/>
                    <a:pt x="2630" y="7487"/>
                  </a:cubicBezTo>
                  <a:cubicBezTo>
                    <a:pt x="2737" y="7487"/>
                    <a:pt x="2846" y="7469"/>
                    <a:pt x="2953" y="7430"/>
                  </a:cubicBezTo>
                  <a:lnTo>
                    <a:pt x="6632" y="6084"/>
                  </a:lnTo>
                  <a:lnTo>
                    <a:pt x="4418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12;p58">
              <a:extLst>
                <a:ext uri="{FF2B5EF4-FFF2-40B4-BE49-F238E27FC236}">
                  <a16:creationId xmlns:a16="http://schemas.microsoft.com/office/drawing/2014/main" id="{497B8B4B-E67E-504C-B932-1477BC8F251F}"/>
                </a:ext>
              </a:extLst>
            </p:cNvPr>
            <p:cNvSpPr/>
            <p:nvPr/>
          </p:nvSpPr>
          <p:spPr>
            <a:xfrm>
              <a:off x="5606650" y="4898950"/>
              <a:ext cx="78300" cy="169675"/>
            </a:xfrm>
            <a:custGeom>
              <a:avLst/>
              <a:gdLst/>
              <a:ahLst/>
              <a:cxnLst/>
              <a:rect l="l" t="t" r="r" b="b"/>
              <a:pathLst>
                <a:path w="3132" h="6787" extrusionOk="0">
                  <a:moveTo>
                    <a:pt x="750" y="0"/>
                  </a:moveTo>
                  <a:lnTo>
                    <a:pt x="0" y="274"/>
                  </a:lnTo>
                  <a:lnTo>
                    <a:pt x="2369" y="6787"/>
                  </a:lnTo>
                  <a:lnTo>
                    <a:pt x="3131" y="650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13;p58">
              <a:extLst>
                <a:ext uri="{FF2B5EF4-FFF2-40B4-BE49-F238E27FC236}">
                  <a16:creationId xmlns:a16="http://schemas.microsoft.com/office/drawing/2014/main" id="{6FA49A83-6627-0547-AFD7-E63E1EE8F3D3}"/>
                </a:ext>
              </a:extLst>
            </p:cNvPr>
            <p:cNvSpPr/>
            <p:nvPr/>
          </p:nvSpPr>
          <p:spPr>
            <a:xfrm>
              <a:off x="5644150" y="4884650"/>
              <a:ext cx="78300" cy="169700"/>
            </a:xfrm>
            <a:custGeom>
              <a:avLst/>
              <a:gdLst/>
              <a:ahLst/>
              <a:cxnLst/>
              <a:rect l="l" t="t" r="r" b="b"/>
              <a:pathLst>
                <a:path w="3132" h="6788" extrusionOk="0">
                  <a:moveTo>
                    <a:pt x="762" y="1"/>
                  </a:moveTo>
                  <a:lnTo>
                    <a:pt x="0" y="275"/>
                  </a:lnTo>
                  <a:lnTo>
                    <a:pt x="2370" y="6787"/>
                  </a:lnTo>
                  <a:lnTo>
                    <a:pt x="3132" y="6502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14;p58">
              <a:extLst>
                <a:ext uri="{FF2B5EF4-FFF2-40B4-BE49-F238E27FC236}">
                  <a16:creationId xmlns:a16="http://schemas.microsoft.com/office/drawing/2014/main" id="{5C895EE0-107A-0C46-B60D-DF9DC18F0D9E}"/>
                </a:ext>
              </a:extLst>
            </p:cNvPr>
            <p:cNvSpPr/>
            <p:nvPr/>
          </p:nvSpPr>
          <p:spPr>
            <a:xfrm>
              <a:off x="5567950" y="4912350"/>
              <a:ext cx="78300" cy="169675"/>
            </a:xfrm>
            <a:custGeom>
              <a:avLst/>
              <a:gdLst/>
              <a:ahLst/>
              <a:cxnLst/>
              <a:rect l="l" t="t" r="r" b="b"/>
              <a:pathLst>
                <a:path w="3132" h="6787" extrusionOk="0">
                  <a:moveTo>
                    <a:pt x="762" y="0"/>
                  </a:moveTo>
                  <a:lnTo>
                    <a:pt x="0" y="286"/>
                  </a:lnTo>
                  <a:lnTo>
                    <a:pt x="2370" y="6787"/>
                  </a:lnTo>
                  <a:lnTo>
                    <a:pt x="3132" y="650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5;p58">
              <a:extLst>
                <a:ext uri="{FF2B5EF4-FFF2-40B4-BE49-F238E27FC236}">
                  <a16:creationId xmlns:a16="http://schemas.microsoft.com/office/drawing/2014/main" id="{41EC3F1A-B7F5-084B-884D-58942D8C228B}"/>
                </a:ext>
              </a:extLst>
            </p:cNvPr>
            <p:cNvSpPr/>
            <p:nvPr/>
          </p:nvSpPr>
          <p:spPr>
            <a:xfrm>
              <a:off x="2605975" y="3858350"/>
              <a:ext cx="559900" cy="1092700"/>
            </a:xfrm>
            <a:custGeom>
              <a:avLst/>
              <a:gdLst/>
              <a:ahLst/>
              <a:cxnLst/>
              <a:rect l="l" t="t" r="r" b="b"/>
              <a:pathLst>
                <a:path w="22396" h="43708" extrusionOk="0">
                  <a:moveTo>
                    <a:pt x="0" y="0"/>
                  </a:moveTo>
                  <a:lnTo>
                    <a:pt x="3143" y="43708"/>
                  </a:lnTo>
                  <a:lnTo>
                    <a:pt x="19241" y="43708"/>
                  </a:lnTo>
                  <a:lnTo>
                    <a:pt x="22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6;p58">
              <a:extLst>
                <a:ext uri="{FF2B5EF4-FFF2-40B4-BE49-F238E27FC236}">
                  <a16:creationId xmlns:a16="http://schemas.microsoft.com/office/drawing/2014/main" id="{4BB099CC-5C5A-9B45-B5A5-4F4BAB4A85F9}"/>
                </a:ext>
              </a:extLst>
            </p:cNvPr>
            <p:cNvSpPr/>
            <p:nvPr/>
          </p:nvSpPr>
          <p:spPr>
            <a:xfrm>
              <a:off x="2684550" y="4951025"/>
              <a:ext cx="402450" cy="169100"/>
            </a:xfrm>
            <a:custGeom>
              <a:avLst/>
              <a:gdLst/>
              <a:ahLst/>
              <a:cxnLst/>
              <a:rect l="l" t="t" r="r" b="b"/>
              <a:pathLst>
                <a:path w="16098" h="6764" extrusionOk="0">
                  <a:moveTo>
                    <a:pt x="0" y="1"/>
                  </a:moveTo>
                  <a:lnTo>
                    <a:pt x="0" y="6764"/>
                  </a:lnTo>
                  <a:lnTo>
                    <a:pt x="16098" y="6764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7;p58">
              <a:extLst>
                <a:ext uri="{FF2B5EF4-FFF2-40B4-BE49-F238E27FC236}">
                  <a16:creationId xmlns:a16="http://schemas.microsoft.com/office/drawing/2014/main" id="{99D8EB24-085F-2645-A71C-E8067579D30F}"/>
                </a:ext>
              </a:extLst>
            </p:cNvPr>
            <p:cNvSpPr/>
            <p:nvPr/>
          </p:nvSpPr>
          <p:spPr>
            <a:xfrm>
              <a:off x="2836650" y="5041825"/>
              <a:ext cx="98550" cy="78300"/>
            </a:xfrm>
            <a:custGeom>
              <a:avLst/>
              <a:gdLst/>
              <a:ahLst/>
              <a:cxnLst/>
              <a:rect l="l" t="t" r="r" b="b"/>
              <a:pathLst>
                <a:path w="3942" h="3132" extrusionOk="0">
                  <a:moveTo>
                    <a:pt x="1" y="0"/>
                  </a:moveTo>
                  <a:lnTo>
                    <a:pt x="1" y="3132"/>
                  </a:lnTo>
                  <a:lnTo>
                    <a:pt x="3942" y="3132"/>
                  </a:lnTo>
                  <a:lnTo>
                    <a:pt x="3942" y="0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8;p58">
              <a:extLst>
                <a:ext uri="{FF2B5EF4-FFF2-40B4-BE49-F238E27FC236}">
                  <a16:creationId xmlns:a16="http://schemas.microsoft.com/office/drawing/2014/main" id="{876FAB1C-187F-D246-A942-FADD5450EEB5}"/>
                </a:ext>
              </a:extLst>
            </p:cNvPr>
            <p:cNvSpPr/>
            <p:nvPr/>
          </p:nvSpPr>
          <p:spPr>
            <a:xfrm>
              <a:off x="2594950" y="3858350"/>
              <a:ext cx="582850" cy="79500"/>
            </a:xfrm>
            <a:custGeom>
              <a:avLst/>
              <a:gdLst/>
              <a:ahLst/>
              <a:cxnLst/>
              <a:rect l="l" t="t" r="r" b="b"/>
              <a:pathLst>
                <a:path w="23314" h="3180" extrusionOk="0">
                  <a:moveTo>
                    <a:pt x="1" y="0"/>
                  </a:moveTo>
                  <a:lnTo>
                    <a:pt x="441" y="3179"/>
                  </a:lnTo>
                  <a:lnTo>
                    <a:pt x="22837" y="3179"/>
                  </a:lnTo>
                  <a:lnTo>
                    <a:pt x="2331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9;p58">
              <a:extLst>
                <a:ext uri="{FF2B5EF4-FFF2-40B4-BE49-F238E27FC236}">
                  <a16:creationId xmlns:a16="http://schemas.microsoft.com/office/drawing/2014/main" id="{B99703C0-00DF-5F4C-B542-F269D2658A7B}"/>
                </a:ext>
              </a:extLst>
            </p:cNvPr>
            <p:cNvSpPr/>
            <p:nvPr/>
          </p:nvSpPr>
          <p:spPr>
            <a:xfrm>
              <a:off x="2701225" y="4167000"/>
              <a:ext cx="369400" cy="413775"/>
            </a:xfrm>
            <a:custGeom>
              <a:avLst/>
              <a:gdLst/>
              <a:ahLst/>
              <a:cxnLst/>
              <a:rect l="l" t="t" r="r" b="b"/>
              <a:pathLst>
                <a:path w="14776" h="16551" extrusionOk="0">
                  <a:moveTo>
                    <a:pt x="0" y="1"/>
                  </a:moveTo>
                  <a:lnTo>
                    <a:pt x="1072" y="16551"/>
                  </a:lnTo>
                  <a:lnTo>
                    <a:pt x="13704" y="16551"/>
                  </a:lnTo>
                  <a:lnTo>
                    <a:pt x="14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20;p58">
              <a:extLst>
                <a:ext uri="{FF2B5EF4-FFF2-40B4-BE49-F238E27FC236}">
                  <a16:creationId xmlns:a16="http://schemas.microsoft.com/office/drawing/2014/main" id="{4C57F044-B787-A84D-895C-36EEE7A9DB5E}"/>
                </a:ext>
              </a:extLst>
            </p:cNvPr>
            <p:cNvSpPr/>
            <p:nvPr/>
          </p:nvSpPr>
          <p:spPr>
            <a:xfrm>
              <a:off x="2013025" y="4276550"/>
              <a:ext cx="478375" cy="809050"/>
            </a:xfrm>
            <a:custGeom>
              <a:avLst/>
              <a:gdLst/>
              <a:ahLst/>
              <a:cxnLst/>
              <a:rect l="l" t="t" r="r" b="b"/>
              <a:pathLst>
                <a:path w="19135" h="32362" extrusionOk="0">
                  <a:moveTo>
                    <a:pt x="1334" y="0"/>
                  </a:moveTo>
                  <a:cubicBezTo>
                    <a:pt x="596" y="0"/>
                    <a:pt x="1" y="596"/>
                    <a:pt x="1" y="1334"/>
                  </a:cubicBezTo>
                  <a:lnTo>
                    <a:pt x="1" y="31016"/>
                  </a:lnTo>
                  <a:cubicBezTo>
                    <a:pt x="1" y="31766"/>
                    <a:pt x="596" y="32362"/>
                    <a:pt x="1334" y="32362"/>
                  </a:cubicBezTo>
                  <a:lnTo>
                    <a:pt x="17801" y="32362"/>
                  </a:lnTo>
                  <a:cubicBezTo>
                    <a:pt x="18539" y="32362"/>
                    <a:pt x="19134" y="31766"/>
                    <a:pt x="19134" y="31016"/>
                  </a:cubicBezTo>
                  <a:lnTo>
                    <a:pt x="19134" y="1334"/>
                  </a:lnTo>
                  <a:cubicBezTo>
                    <a:pt x="19134" y="596"/>
                    <a:pt x="18539" y="0"/>
                    <a:pt x="17801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21;p58">
              <a:extLst>
                <a:ext uri="{FF2B5EF4-FFF2-40B4-BE49-F238E27FC236}">
                  <a16:creationId xmlns:a16="http://schemas.microsoft.com/office/drawing/2014/main" id="{3C254F2C-2369-D44A-9A42-1F29605C4FEA}"/>
                </a:ext>
              </a:extLst>
            </p:cNvPr>
            <p:cNvSpPr/>
            <p:nvPr/>
          </p:nvSpPr>
          <p:spPr>
            <a:xfrm>
              <a:off x="2106200" y="4134575"/>
              <a:ext cx="292025" cy="142000"/>
            </a:xfrm>
            <a:custGeom>
              <a:avLst/>
              <a:gdLst/>
              <a:ahLst/>
              <a:cxnLst/>
              <a:rect l="l" t="t" r="r" b="b"/>
              <a:pathLst>
                <a:path w="11681" h="5680" extrusionOk="0">
                  <a:moveTo>
                    <a:pt x="1346" y="0"/>
                  </a:moveTo>
                  <a:cubicBezTo>
                    <a:pt x="608" y="0"/>
                    <a:pt x="1" y="607"/>
                    <a:pt x="1" y="1346"/>
                  </a:cubicBezTo>
                  <a:lnTo>
                    <a:pt x="1" y="5679"/>
                  </a:lnTo>
                  <a:lnTo>
                    <a:pt x="11681" y="5679"/>
                  </a:lnTo>
                  <a:lnTo>
                    <a:pt x="11681" y="1346"/>
                  </a:lnTo>
                  <a:cubicBezTo>
                    <a:pt x="11681" y="607"/>
                    <a:pt x="11073" y="0"/>
                    <a:pt x="1033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22;p58">
              <a:extLst>
                <a:ext uri="{FF2B5EF4-FFF2-40B4-BE49-F238E27FC236}">
                  <a16:creationId xmlns:a16="http://schemas.microsoft.com/office/drawing/2014/main" id="{64AA22EF-9B31-9F4F-A51C-491AC6DAC0AA}"/>
                </a:ext>
              </a:extLst>
            </p:cNvPr>
            <p:cNvSpPr/>
            <p:nvPr/>
          </p:nvSpPr>
          <p:spPr>
            <a:xfrm>
              <a:off x="2217825" y="3721425"/>
              <a:ext cx="68775" cy="413175"/>
            </a:xfrm>
            <a:custGeom>
              <a:avLst/>
              <a:gdLst/>
              <a:ahLst/>
              <a:cxnLst/>
              <a:rect l="l" t="t" r="r" b="b"/>
              <a:pathLst>
                <a:path w="2751" h="16527" extrusionOk="0">
                  <a:moveTo>
                    <a:pt x="1370" y="0"/>
                  </a:moveTo>
                  <a:cubicBezTo>
                    <a:pt x="1096" y="0"/>
                    <a:pt x="870" y="215"/>
                    <a:pt x="858" y="488"/>
                  </a:cubicBezTo>
                  <a:lnTo>
                    <a:pt x="0" y="16526"/>
                  </a:lnTo>
                  <a:lnTo>
                    <a:pt x="2751" y="16526"/>
                  </a:lnTo>
                  <a:lnTo>
                    <a:pt x="1894" y="488"/>
                  </a:lnTo>
                  <a:cubicBezTo>
                    <a:pt x="1882" y="215"/>
                    <a:pt x="1655" y="0"/>
                    <a:pt x="1370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23;p58">
              <a:extLst>
                <a:ext uri="{FF2B5EF4-FFF2-40B4-BE49-F238E27FC236}">
                  <a16:creationId xmlns:a16="http://schemas.microsoft.com/office/drawing/2014/main" id="{7CC6A956-63AD-2D43-B948-4B5EC926DC18}"/>
                </a:ext>
              </a:extLst>
            </p:cNvPr>
            <p:cNvSpPr/>
            <p:nvPr/>
          </p:nvSpPr>
          <p:spPr>
            <a:xfrm>
              <a:off x="2044000" y="4314950"/>
              <a:ext cx="57775" cy="717075"/>
            </a:xfrm>
            <a:custGeom>
              <a:avLst/>
              <a:gdLst/>
              <a:ahLst/>
              <a:cxnLst/>
              <a:rect l="l" t="t" r="r" b="b"/>
              <a:pathLst>
                <a:path w="2311" h="28683" extrusionOk="0">
                  <a:moveTo>
                    <a:pt x="0" y="0"/>
                  </a:moveTo>
                  <a:lnTo>
                    <a:pt x="0" y="28682"/>
                  </a:lnTo>
                  <a:lnTo>
                    <a:pt x="2310" y="28682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24;p58">
              <a:extLst>
                <a:ext uri="{FF2B5EF4-FFF2-40B4-BE49-F238E27FC236}">
                  <a16:creationId xmlns:a16="http://schemas.microsoft.com/office/drawing/2014/main" id="{1145B506-90DA-CE4D-9226-3AD79709E727}"/>
                </a:ext>
              </a:extLst>
            </p:cNvPr>
            <p:cNvSpPr/>
            <p:nvPr/>
          </p:nvSpPr>
          <p:spPr>
            <a:xfrm>
              <a:off x="2202050" y="4553975"/>
              <a:ext cx="289350" cy="94075"/>
            </a:xfrm>
            <a:custGeom>
              <a:avLst/>
              <a:gdLst/>
              <a:ahLst/>
              <a:cxnLst/>
              <a:rect l="l" t="t" r="r" b="b"/>
              <a:pathLst>
                <a:path w="11574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11573" y="3762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25;p58">
              <a:extLst>
                <a:ext uri="{FF2B5EF4-FFF2-40B4-BE49-F238E27FC236}">
                  <a16:creationId xmlns:a16="http://schemas.microsoft.com/office/drawing/2014/main" id="{D9845BDD-BF81-BD4B-8D92-4EF841493A0C}"/>
                </a:ext>
              </a:extLst>
            </p:cNvPr>
            <p:cNvSpPr/>
            <p:nvPr/>
          </p:nvSpPr>
          <p:spPr>
            <a:xfrm>
              <a:off x="2202050" y="4744750"/>
              <a:ext cx="289350" cy="25050"/>
            </a:xfrm>
            <a:custGeom>
              <a:avLst/>
              <a:gdLst/>
              <a:ahLst/>
              <a:cxnLst/>
              <a:rect l="l" t="t" r="r" b="b"/>
              <a:pathLst>
                <a:path w="11574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1573" y="1001"/>
                  </a:lnTo>
                  <a:lnTo>
                    <a:pt x="11573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26;p58">
              <a:extLst>
                <a:ext uri="{FF2B5EF4-FFF2-40B4-BE49-F238E27FC236}">
                  <a16:creationId xmlns:a16="http://schemas.microsoft.com/office/drawing/2014/main" id="{F1D263DB-34F7-2242-B977-2BA368F45D9D}"/>
                </a:ext>
              </a:extLst>
            </p:cNvPr>
            <p:cNvSpPr/>
            <p:nvPr/>
          </p:nvSpPr>
          <p:spPr>
            <a:xfrm>
              <a:off x="2202050" y="4803400"/>
              <a:ext cx="289350" cy="25025"/>
            </a:xfrm>
            <a:custGeom>
              <a:avLst/>
              <a:gdLst/>
              <a:ahLst/>
              <a:cxnLst/>
              <a:rect l="l" t="t" r="r" b="b"/>
              <a:pathLst>
                <a:path w="11574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1573" y="1001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5F0D400-4249-234A-9A4A-EED5273C4EF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21" y="1306428"/>
            <a:ext cx="3384000" cy="2376000"/>
          </a:xfrm>
          <a:prstGeom prst="rect">
            <a:avLst/>
          </a:prstGeom>
        </p:spPr>
      </p:pic>
      <p:sp>
        <p:nvSpPr>
          <p:cNvPr id="92" name="Google Shape;1564;p52">
            <a:extLst>
              <a:ext uri="{FF2B5EF4-FFF2-40B4-BE49-F238E27FC236}">
                <a16:creationId xmlns:a16="http://schemas.microsoft.com/office/drawing/2014/main" id="{47956FE9-922B-C644-ACA6-D6F049A7CB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174" y="269526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Accuracy/Loss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96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2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EXP2:</a:t>
            </a:r>
            <a:r>
              <a:rPr lang="en-US" dirty="0"/>
              <a:t> Inception v3 model</a:t>
            </a:r>
            <a:endParaRPr dirty="0"/>
          </a:p>
        </p:txBody>
      </p:sp>
      <p:grpSp>
        <p:nvGrpSpPr>
          <p:cNvPr id="738" name="Google Shape;738;p42"/>
          <p:cNvGrpSpPr/>
          <p:nvPr/>
        </p:nvGrpSpPr>
        <p:grpSpPr>
          <a:xfrm>
            <a:off x="6505290" y="3340500"/>
            <a:ext cx="2637207" cy="2020722"/>
            <a:chOff x="6505290" y="3340500"/>
            <a:chExt cx="2637207" cy="2020722"/>
          </a:xfrm>
        </p:grpSpPr>
        <p:sp>
          <p:nvSpPr>
            <p:cNvPr id="739" name="Google Shape;739;p42"/>
            <p:cNvSpPr/>
            <p:nvPr/>
          </p:nvSpPr>
          <p:spPr>
            <a:xfrm flipH="1">
              <a:off x="6505290" y="3340500"/>
              <a:ext cx="1894211" cy="1361173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0" name="Google Shape;740;p42"/>
            <p:cNvGrpSpPr/>
            <p:nvPr/>
          </p:nvGrpSpPr>
          <p:grpSpPr>
            <a:xfrm rot="1398551" flipH="1">
              <a:off x="7356543" y="3857054"/>
              <a:ext cx="1522160" cy="1254196"/>
              <a:chOff x="698956" y="6526827"/>
              <a:chExt cx="1522132" cy="1254173"/>
            </a:xfrm>
          </p:grpSpPr>
          <p:grpSp>
            <p:nvGrpSpPr>
              <p:cNvPr id="741" name="Google Shape;741;p42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742" name="Google Shape;742;p42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rgbClr val="5AD1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43" name="Google Shape;743;p42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744" name="Google Shape;744;p42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745;p42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42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47" name="Google Shape;747;p42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748" name="Google Shape;748;p42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rgbClr val="75D9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49" name="Google Shape;749;p42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750" name="Google Shape;750;p42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" name="Google Shape;751;p42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" name="Google Shape;752;p42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42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54" name="Google Shape;754;p42"/>
            <p:cNvSpPr/>
            <p:nvPr/>
          </p:nvSpPr>
          <p:spPr>
            <a:xfrm flipH="1">
              <a:off x="6505301" y="4462217"/>
              <a:ext cx="2637197" cy="681282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42"/>
          <p:cNvSpPr txBox="1"/>
          <p:nvPr/>
        </p:nvSpPr>
        <p:spPr>
          <a:xfrm>
            <a:off x="1604325" y="1867696"/>
            <a:ext cx="360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VENUS</a:t>
            </a:r>
            <a:endParaRPr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7" name="Google Shape;757;p42"/>
          <p:cNvSpPr txBox="1"/>
          <p:nvPr/>
        </p:nvSpPr>
        <p:spPr>
          <a:xfrm>
            <a:off x="1604325" y="2548321"/>
            <a:ext cx="360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JUPITER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7D324-14B8-C049-8AEB-168EDF262538}"/>
              </a:ext>
            </a:extLst>
          </p:cNvPr>
          <p:cNvSpPr/>
          <p:nvPr/>
        </p:nvSpPr>
        <p:spPr>
          <a:xfrm>
            <a:off x="2038192" y="1906586"/>
            <a:ext cx="862450" cy="78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79DAC-B617-BC40-BD60-7B977E0B3B6D}"/>
              </a:ext>
            </a:extLst>
          </p:cNvPr>
          <p:cNvSpPr txBox="1"/>
          <p:nvPr/>
        </p:nvSpPr>
        <p:spPr>
          <a:xfrm>
            <a:off x="1993436" y="2140313"/>
            <a:ext cx="1027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Inception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4896FB-6C3A-B144-91D6-41DAADC3DE34}"/>
              </a:ext>
            </a:extLst>
          </p:cNvPr>
          <p:cNvSpPr/>
          <p:nvPr/>
        </p:nvSpPr>
        <p:spPr>
          <a:xfrm>
            <a:off x="3023717" y="2171092"/>
            <a:ext cx="572691" cy="263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C9587F-2FCD-4D41-9AF8-3228B7FAD79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00642" y="2297747"/>
            <a:ext cx="134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806FA58-9502-6A4A-A228-EEA07B745A90}"/>
              </a:ext>
            </a:extLst>
          </p:cNvPr>
          <p:cNvCxnSpPr>
            <a:cxnSpLocks/>
          </p:cNvCxnSpPr>
          <p:nvPr/>
        </p:nvCxnSpPr>
        <p:spPr>
          <a:xfrm>
            <a:off x="6645778" y="2355911"/>
            <a:ext cx="2762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7424D4E-2081-6D4F-AB52-A4F2A6E96B31}"/>
              </a:ext>
            </a:extLst>
          </p:cNvPr>
          <p:cNvSpPr/>
          <p:nvPr/>
        </p:nvSpPr>
        <p:spPr>
          <a:xfrm>
            <a:off x="5410274" y="1432289"/>
            <a:ext cx="278460" cy="166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Google Shape;1304;p50">
            <a:extLst>
              <a:ext uri="{FF2B5EF4-FFF2-40B4-BE49-F238E27FC236}">
                <a16:creationId xmlns:a16="http://schemas.microsoft.com/office/drawing/2014/main" id="{6AE8C042-CD23-3C41-A8FC-F5241D5EA9CA}"/>
              </a:ext>
            </a:extLst>
          </p:cNvPr>
          <p:cNvCxnSpPr>
            <a:cxnSpLocks/>
          </p:cNvCxnSpPr>
          <p:nvPr/>
        </p:nvCxnSpPr>
        <p:spPr>
          <a:xfrm>
            <a:off x="5535041" y="2731062"/>
            <a:ext cx="0" cy="294472"/>
          </a:xfrm>
          <a:prstGeom prst="straightConnector1">
            <a:avLst/>
          </a:prstGeom>
          <a:noFill/>
          <a:ln w="19050" cap="flat" cmpd="sng">
            <a:solidFill>
              <a:srgbClr val="053B5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FBEB04EE-936A-1E45-AE32-A357EA4A874C}"/>
              </a:ext>
            </a:extLst>
          </p:cNvPr>
          <p:cNvSpPr/>
          <p:nvPr/>
        </p:nvSpPr>
        <p:spPr>
          <a:xfrm>
            <a:off x="5449591" y="1476654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3BA042C-A229-DC4F-8046-08D6649DCBA6}"/>
              </a:ext>
            </a:extLst>
          </p:cNvPr>
          <p:cNvSpPr/>
          <p:nvPr/>
        </p:nvSpPr>
        <p:spPr>
          <a:xfrm>
            <a:off x="5454268" y="1769000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C71E4DD-F31F-6B4D-B0F8-70C3AC79B24E}"/>
              </a:ext>
            </a:extLst>
          </p:cNvPr>
          <p:cNvSpPr/>
          <p:nvPr/>
        </p:nvSpPr>
        <p:spPr>
          <a:xfrm>
            <a:off x="5440611" y="2374751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5EA89D5-DE4E-AD4F-9A3F-4A3C0E1E4E3D}"/>
              </a:ext>
            </a:extLst>
          </p:cNvPr>
          <p:cNvSpPr/>
          <p:nvPr/>
        </p:nvSpPr>
        <p:spPr>
          <a:xfrm>
            <a:off x="5440611" y="2366434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0E8C8FE-5887-5742-BFB1-EAC3DB0EC9C0}"/>
              </a:ext>
            </a:extLst>
          </p:cNvPr>
          <p:cNvSpPr/>
          <p:nvPr/>
        </p:nvSpPr>
        <p:spPr>
          <a:xfrm>
            <a:off x="5885182" y="2090987"/>
            <a:ext cx="760596" cy="42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5B77EAB-CBCF-3640-85D9-0A0B2C39768B}"/>
              </a:ext>
            </a:extLst>
          </p:cNvPr>
          <p:cNvCxnSpPr>
            <a:cxnSpLocks/>
            <a:stCxn id="128" idx="6"/>
          </p:cNvCxnSpPr>
          <p:nvPr/>
        </p:nvCxnSpPr>
        <p:spPr>
          <a:xfrm>
            <a:off x="5111327" y="1611730"/>
            <a:ext cx="323985" cy="23478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406DF94-C257-4C48-8420-AD63A4409E51}"/>
              </a:ext>
            </a:extLst>
          </p:cNvPr>
          <p:cNvSpPr txBox="1"/>
          <p:nvPr/>
        </p:nvSpPr>
        <p:spPr>
          <a:xfrm>
            <a:off x="5951205" y="2117050"/>
            <a:ext cx="69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Dropout</a:t>
            </a:r>
          </a:p>
          <a:p>
            <a:r>
              <a:rPr lang="en-US" sz="1000" dirty="0"/>
              <a:t>layer</a:t>
            </a:r>
          </a:p>
          <a:p>
            <a:endParaRPr lang="en-US" sz="10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9AFC918-F3B3-BA47-ACC8-3E687DB62795}"/>
              </a:ext>
            </a:extLst>
          </p:cNvPr>
          <p:cNvSpPr/>
          <p:nvPr/>
        </p:nvSpPr>
        <p:spPr>
          <a:xfrm>
            <a:off x="4865742" y="1431122"/>
            <a:ext cx="278460" cy="166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FDCEA9E-AC33-174B-9D3C-543B7CB2CFA5}"/>
              </a:ext>
            </a:extLst>
          </p:cNvPr>
          <p:cNvSpPr/>
          <p:nvPr/>
        </p:nvSpPr>
        <p:spPr>
          <a:xfrm>
            <a:off x="4915632" y="1497430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D5E4564-1BAE-754B-966F-39D8A7560BC0}"/>
              </a:ext>
            </a:extLst>
          </p:cNvPr>
          <p:cNvSpPr/>
          <p:nvPr/>
        </p:nvSpPr>
        <p:spPr>
          <a:xfrm>
            <a:off x="4912758" y="2400666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06001E0-1C71-D847-8FBF-4D8EC18EC6BE}"/>
              </a:ext>
            </a:extLst>
          </p:cNvPr>
          <p:cNvSpPr/>
          <p:nvPr/>
        </p:nvSpPr>
        <p:spPr>
          <a:xfrm>
            <a:off x="4923126" y="2095552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FEEBDCE-98A0-8A4A-9C42-234C9F05A668}"/>
              </a:ext>
            </a:extLst>
          </p:cNvPr>
          <p:cNvSpPr/>
          <p:nvPr/>
        </p:nvSpPr>
        <p:spPr>
          <a:xfrm>
            <a:off x="4925114" y="1803673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oogle Shape;1304;p50">
            <a:extLst>
              <a:ext uri="{FF2B5EF4-FFF2-40B4-BE49-F238E27FC236}">
                <a16:creationId xmlns:a16="http://schemas.microsoft.com/office/drawing/2014/main" id="{D2797477-56C7-5248-A83C-13E50BD2D9E3}"/>
              </a:ext>
            </a:extLst>
          </p:cNvPr>
          <p:cNvCxnSpPr>
            <a:cxnSpLocks/>
          </p:cNvCxnSpPr>
          <p:nvPr/>
        </p:nvCxnSpPr>
        <p:spPr>
          <a:xfrm>
            <a:off x="5020973" y="2695011"/>
            <a:ext cx="0" cy="294472"/>
          </a:xfrm>
          <a:prstGeom prst="straightConnector1">
            <a:avLst/>
          </a:prstGeom>
          <a:noFill/>
          <a:ln w="19050" cap="flat" cmpd="sng">
            <a:solidFill>
              <a:srgbClr val="053B5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4BE8D2E-D67B-4D43-90ED-4AC4968E2283}"/>
              </a:ext>
            </a:extLst>
          </p:cNvPr>
          <p:cNvCxnSpPr>
            <a:cxnSpLocks/>
          </p:cNvCxnSpPr>
          <p:nvPr/>
        </p:nvCxnSpPr>
        <p:spPr>
          <a:xfrm>
            <a:off x="5166609" y="1915133"/>
            <a:ext cx="242245" cy="234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40A05D9-E550-1644-89B9-EAEDE26E55DA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5098548" y="1883300"/>
            <a:ext cx="355720" cy="4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3C53EB2-2202-5D4C-AE2F-BE53D1DA62C8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5140761" y="1671776"/>
            <a:ext cx="337489" cy="213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377A7DB-E782-BE4A-AD84-E54FE8F547BA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5072623" y="1946654"/>
            <a:ext cx="367988" cy="534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4A287D-581E-EB46-8DCC-BB18F8C78785}"/>
              </a:ext>
            </a:extLst>
          </p:cNvPr>
          <p:cNvCxnSpPr>
            <a:cxnSpLocks/>
            <a:stCxn id="128" idx="6"/>
            <a:endCxn id="119" idx="2"/>
          </p:cNvCxnSpPr>
          <p:nvPr/>
        </p:nvCxnSpPr>
        <p:spPr>
          <a:xfrm>
            <a:off x="5111327" y="1611730"/>
            <a:ext cx="329284" cy="87732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8FFF1C3-7FF1-DB4B-B45D-7199C5AA5DB2}"/>
              </a:ext>
            </a:extLst>
          </p:cNvPr>
          <p:cNvCxnSpPr>
            <a:cxnSpLocks/>
            <a:stCxn id="128" idx="4"/>
          </p:cNvCxnSpPr>
          <p:nvPr/>
        </p:nvCxnSpPr>
        <p:spPr>
          <a:xfrm>
            <a:off x="5013480" y="1726030"/>
            <a:ext cx="600742" cy="57547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CFE73C09-BB82-4147-90F6-507F8FF67CA0}"/>
              </a:ext>
            </a:extLst>
          </p:cNvPr>
          <p:cNvSpPr/>
          <p:nvPr/>
        </p:nvSpPr>
        <p:spPr>
          <a:xfrm>
            <a:off x="5449591" y="2091390"/>
            <a:ext cx="195695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9CD2E24-4C8F-9A4D-AF14-1B73F35D166A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5094164" y="1671776"/>
            <a:ext cx="384086" cy="5594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A6FCD3C-1A6B-9146-BA7B-7E9C92CBD12A}"/>
              </a:ext>
            </a:extLst>
          </p:cNvPr>
          <p:cNvCxnSpPr>
            <a:cxnSpLocks/>
            <a:stCxn id="131" idx="6"/>
            <a:endCxn id="118" idx="3"/>
          </p:cNvCxnSpPr>
          <p:nvPr/>
        </p:nvCxnSpPr>
        <p:spPr>
          <a:xfrm flipV="1">
            <a:off x="5118821" y="1964122"/>
            <a:ext cx="364106" cy="2457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EAAF6AA-215E-0640-BB9E-DAB2A767CA74}"/>
              </a:ext>
            </a:extLst>
          </p:cNvPr>
          <p:cNvCxnSpPr>
            <a:cxnSpLocks/>
            <a:stCxn id="131" idx="5"/>
            <a:endCxn id="159" idx="3"/>
          </p:cNvCxnSpPr>
          <p:nvPr/>
        </p:nvCxnSpPr>
        <p:spPr>
          <a:xfrm flipV="1">
            <a:off x="5090162" y="2286512"/>
            <a:ext cx="388088" cy="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C332141-F87C-AF47-8503-799F9AA0682F}"/>
              </a:ext>
            </a:extLst>
          </p:cNvPr>
          <p:cNvCxnSpPr>
            <a:cxnSpLocks/>
            <a:stCxn id="131" idx="5"/>
            <a:endCxn id="120" idx="2"/>
          </p:cNvCxnSpPr>
          <p:nvPr/>
        </p:nvCxnSpPr>
        <p:spPr>
          <a:xfrm>
            <a:off x="5090162" y="2290674"/>
            <a:ext cx="350449" cy="1900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39835C6-62A2-6B41-81C3-44676B56952A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5077270" y="1671776"/>
            <a:ext cx="400980" cy="81315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126603-4B4F-E24F-8483-F45719E1EFA6}"/>
              </a:ext>
            </a:extLst>
          </p:cNvPr>
          <p:cNvCxnSpPr>
            <a:cxnSpLocks/>
            <a:stCxn id="130" idx="6"/>
          </p:cNvCxnSpPr>
          <p:nvPr/>
        </p:nvCxnSpPr>
        <p:spPr>
          <a:xfrm flipV="1">
            <a:off x="5108453" y="1984580"/>
            <a:ext cx="390623" cy="5303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E810E93-12B0-634D-90A6-7B9B51FCB5D2}"/>
              </a:ext>
            </a:extLst>
          </p:cNvPr>
          <p:cNvCxnSpPr>
            <a:cxnSpLocks/>
            <a:stCxn id="130" idx="6"/>
            <a:endCxn id="159" idx="3"/>
          </p:cNvCxnSpPr>
          <p:nvPr/>
        </p:nvCxnSpPr>
        <p:spPr>
          <a:xfrm flipV="1">
            <a:off x="5108453" y="2286512"/>
            <a:ext cx="369797" cy="22845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0BC61BF-6C1E-8540-B416-B4A0B9FA5505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5026842" y="2561556"/>
            <a:ext cx="442428" cy="3767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3CB29E-4B73-D342-92D3-DA13C76788E1}"/>
              </a:ext>
            </a:extLst>
          </p:cNvPr>
          <p:cNvSpPr/>
          <p:nvPr/>
        </p:nvSpPr>
        <p:spPr>
          <a:xfrm>
            <a:off x="3788101" y="2145395"/>
            <a:ext cx="760596" cy="42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832FA54-0AE6-F240-89FF-DB077A272022}"/>
              </a:ext>
            </a:extLst>
          </p:cNvPr>
          <p:cNvSpPr txBox="1"/>
          <p:nvPr/>
        </p:nvSpPr>
        <p:spPr>
          <a:xfrm>
            <a:off x="3841471" y="2176216"/>
            <a:ext cx="69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Dense</a:t>
            </a:r>
          </a:p>
          <a:p>
            <a:r>
              <a:rPr lang="en-US" sz="1000" dirty="0"/>
              <a:t>layer</a:t>
            </a:r>
          </a:p>
          <a:p>
            <a:endParaRPr lang="en-US" sz="1000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C2BF28C-20C0-3244-88CB-4AB5ED132656}"/>
              </a:ext>
            </a:extLst>
          </p:cNvPr>
          <p:cNvCxnSpPr>
            <a:cxnSpLocks/>
          </p:cNvCxnSpPr>
          <p:nvPr/>
        </p:nvCxnSpPr>
        <p:spPr>
          <a:xfrm>
            <a:off x="4548697" y="2374751"/>
            <a:ext cx="317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4537905-491B-F84B-9EC4-6F57A75F13B2}"/>
              </a:ext>
            </a:extLst>
          </p:cNvPr>
          <p:cNvSpPr/>
          <p:nvPr/>
        </p:nvSpPr>
        <p:spPr>
          <a:xfrm>
            <a:off x="6922008" y="2117050"/>
            <a:ext cx="760596" cy="421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098905A-D88A-4145-BB7E-9802CFAF64AD}"/>
              </a:ext>
            </a:extLst>
          </p:cNvPr>
          <p:cNvSpPr txBox="1"/>
          <p:nvPr/>
        </p:nvSpPr>
        <p:spPr>
          <a:xfrm>
            <a:off x="6953627" y="2129231"/>
            <a:ext cx="69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</a:t>
            </a:r>
          </a:p>
          <a:p>
            <a:r>
              <a:rPr lang="en-US" sz="1000" dirty="0"/>
              <a:t>layer</a:t>
            </a:r>
          </a:p>
          <a:p>
            <a:endParaRPr lang="en-US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4E7F1B3-46D9-5649-8A15-BD8CAD26219B}"/>
              </a:ext>
            </a:extLst>
          </p:cNvPr>
          <p:cNvSpPr txBox="1"/>
          <p:nvPr/>
        </p:nvSpPr>
        <p:spPr>
          <a:xfrm>
            <a:off x="2959911" y="2171092"/>
            <a:ext cx="1027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Flattened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7C39E8D-77D9-0743-B150-87539FD1CF7B}"/>
              </a:ext>
            </a:extLst>
          </p:cNvPr>
          <p:cNvCxnSpPr>
            <a:cxnSpLocks/>
          </p:cNvCxnSpPr>
          <p:nvPr/>
        </p:nvCxnSpPr>
        <p:spPr>
          <a:xfrm>
            <a:off x="3596408" y="2335470"/>
            <a:ext cx="2104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382B5FE-5054-EC40-8368-3F90134DA404}"/>
              </a:ext>
            </a:extLst>
          </p:cNvPr>
          <p:cNvCxnSpPr>
            <a:cxnSpLocks/>
          </p:cNvCxnSpPr>
          <p:nvPr/>
        </p:nvCxnSpPr>
        <p:spPr>
          <a:xfrm>
            <a:off x="5674698" y="2357992"/>
            <a:ext cx="2104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3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2"/>
          <p:cNvSpPr txBox="1">
            <a:spLocks noGrp="1"/>
          </p:cNvSpPr>
          <p:nvPr>
            <p:ph type="title"/>
          </p:nvPr>
        </p:nvSpPr>
        <p:spPr>
          <a:xfrm>
            <a:off x="451174" y="269526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Accuracy/Loss</a:t>
            </a:r>
            <a:endParaRPr dirty="0"/>
          </a:p>
        </p:txBody>
      </p:sp>
      <p:graphicFrame>
        <p:nvGraphicFramePr>
          <p:cNvPr id="1582" name="Google Shape;1582;p52"/>
          <p:cNvGraphicFramePr/>
          <p:nvPr>
            <p:extLst>
              <p:ext uri="{D42A27DB-BD31-4B8C-83A1-F6EECF244321}">
                <p14:modId xmlns:p14="http://schemas.microsoft.com/office/powerpoint/2010/main" val="2472079557"/>
              </p:ext>
            </p:extLst>
          </p:nvPr>
        </p:nvGraphicFramePr>
        <p:xfrm>
          <a:off x="1764792" y="979522"/>
          <a:ext cx="5084064" cy="3718290"/>
        </p:xfrm>
        <a:graphic>
          <a:graphicData uri="http://schemas.openxmlformats.org/drawingml/2006/table">
            <a:tbl>
              <a:tblPr>
                <a:noFill/>
                <a:tableStyleId>{EB6B909F-6C4C-4B2E-B0F2-3A861B413266}</a:tableStyleId>
              </a:tblPr>
              <a:tblGrid>
                <a:gridCol w="969264">
                  <a:extLst>
                    <a:ext uri="{9D8B030D-6E8A-4147-A177-3AD203B41FA5}">
                      <a16:colId xmlns:a16="http://schemas.microsoft.com/office/drawing/2014/main" val="2691663341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4178793615"/>
                    </a:ext>
                  </a:extLst>
                </a:gridCol>
              </a:tblGrid>
              <a:tr h="415400"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Epoch</a:t>
                      </a:r>
                      <a:endParaRPr sz="1600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loss</a:t>
                      </a:r>
                      <a:endParaRPr sz="1600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</a:t>
                      </a:r>
                      <a:endParaRPr sz="1600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val_loss</a:t>
                      </a:r>
                      <a:endParaRPr sz="1600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val_acc</a:t>
                      </a:r>
                      <a:endParaRPr sz="1600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3B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27">
                <a:tc>
                  <a:txBody>
                    <a:bodyPr/>
                    <a:lstStyle/>
                    <a:p>
                      <a:pPr marL="91440" marR="91440" lvl="0" indent="0" algn="ctr" rt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0.6763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0.6056 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0.6944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0.4431  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0.5858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0.7100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0.6932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0.4569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27">
                <a:tc>
                  <a:txBody>
                    <a:bodyPr/>
                    <a:lstStyle/>
                    <a:p>
                      <a:pPr marL="91440" marR="91440" lvl="0" indent="0" algn="ctr" rt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0.5568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0.7184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0.6889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0.5625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573012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cs typeface="Arial"/>
                          <a:sym typeface="Arial"/>
                        </a:rPr>
                        <a:t>0.5400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Arial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cs typeface="Arial"/>
                          <a:sym typeface="Arial"/>
                        </a:rPr>
                        <a:t>0.7300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Arial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cs typeface="Arial"/>
                          <a:sym typeface="Arial"/>
                        </a:rPr>
                        <a:t>0.6831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Arial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cs typeface="Arial"/>
                          <a:sym typeface="Arial"/>
                        </a:rPr>
                        <a:t>0.5581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Arial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785494"/>
                  </a:ext>
                </a:extLst>
              </a:tr>
              <a:tr h="385727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5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0.5140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0.7550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0.6653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0.5544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64005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0.5083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0.7703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0.6122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sym typeface="Arial"/>
                        </a:rPr>
                        <a:t>0.6194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41208"/>
                  </a:ext>
                </a:extLst>
              </a:tr>
              <a:tr h="385727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swald"/>
                        </a:rPr>
                        <a:t>7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0.5099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0.7559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0.5306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0.7513</a:t>
                      </a:r>
                      <a:endParaRPr sz="1400" b="0" i="0" u="none" strike="noStrike" cap="none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95300"/>
                  </a:ext>
                </a:extLst>
              </a:tr>
              <a:tr h="415400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 sz="160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cs typeface="Arial"/>
                          <a:sym typeface="Arial"/>
                        </a:rPr>
                        <a:t>0.4893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Arial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cs typeface="Arial"/>
                          <a:sym typeface="Arial"/>
                        </a:rPr>
                        <a:t>0.7703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Arial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cs typeface="Arial"/>
                          <a:sym typeface="Arial"/>
                        </a:rPr>
                        <a:t>0.4372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Arial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FFFFFF"/>
                          </a:solidFill>
                          <a:latin typeface="Oswald"/>
                          <a:cs typeface="Arial"/>
                          <a:sym typeface="Arial"/>
                        </a:rPr>
                        <a:t>0.8256</a:t>
                      </a:r>
                      <a:endParaRPr sz="1600" b="0" i="0" u="none" strike="noStrike" cap="none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Arial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06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20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2348;p58">
            <a:extLst>
              <a:ext uri="{FF2B5EF4-FFF2-40B4-BE49-F238E27FC236}">
                <a16:creationId xmlns:a16="http://schemas.microsoft.com/office/drawing/2014/main" id="{DD9BFC27-C24C-524A-8EAB-85506B3F8C92}"/>
              </a:ext>
            </a:extLst>
          </p:cNvPr>
          <p:cNvGrpSpPr/>
          <p:nvPr/>
        </p:nvGrpSpPr>
        <p:grpSpPr>
          <a:xfrm>
            <a:off x="7287768" y="3401568"/>
            <a:ext cx="1737359" cy="1741932"/>
            <a:chOff x="709300" y="28475"/>
            <a:chExt cx="6212125" cy="5281850"/>
          </a:xfrm>
        </p:grpSpPr>
        <p:sp>
          <p:nvSpPr>
            <p:cNvPr id="11" name="Google Shape;2349;p58">
              <a:extLst>
                <a:ext uri="{FF2B5EF4-FFF2-40B4-BE49-F238E27FC236}">
                  <a16:creationId xmlns:a16="http://schemas.microsoft.com/office/drawing/2014/main" id="{081D188D-1D40-4A48-8A8F-7EB849006EAD}"/>
                </a:ext>
              </a:extLst>
            </p:cNvPr>
            <p:cNvSpPr/>
            <p:nvPr/>
          </p:nvSpPr>
          <p:spPr>
            <a:xfrm>
              <a:off x="709300" y="28475"/>
              <a:ext cx="6212125" cy="4828325"/>
            </a:xfrm>
            <a:custGeom>
              <a:avLst/>
              <a:gdLst/>
              <a:ahLst/>
              <a:cxnLst/>
              <a:rect l="l" t="t" r="r" b="b"/>
              <a:pathLst>
                <a:path w="248485" h="193133" extrusionOk="0">
                  <a:moveTo>
                    <a:pt x="193050" y="1"/>
                  </a:moveTo>
                  <a:cubicBezTo>
                    <a:pt x="172804" y="1"/>
                    <a:pt x="152018" y="12183"/>
                    <a:pt x="136422" y="15869"/>
                  </a:cubicBezTo>
                  <a:cubicBezTo>
                    <a:pt x="130538" y="17263"/>
                    <a:pt x="124728" y="17623"/>
                    <a:pt x="118939" y="17623"/>
                  </a:cubicBezTo>
                  <a:cubicBezTo>
                    <a:pt x="112780" y="17623"/>
                    <a:pt x="106645" y="17216"/>
                    <a:pt x="100474" y="17216"/>
                  </a:cubicBezTo>
                  <a:cubicBezTo>
                    <a:pt x="88083" y="17216"/>
                    <a:pt x="75543" y="18857"/>
                    <a:pt x="62354" y="28728"/>
                  </a:cubicBezTo>
                  <a:cubicBezTo>
                    <a:pt x="42053" y="43920"/>
                    <a:pt x="42149" y="61362"/>
                    <a:pt x="36196" y="73685"/>
                  </a:cubicBezTo>
                  <a:cubicBezTo>
                    <a:pt x="28611" y="89402"/>
                    <a:pt x="12728" y="100153"/>
                    <a:pt x="5787" y="116726"/>
                  </a:cubicBezTo>
                  <a:cubicBezTo>
                    <a:pt x="1144" y="127823"/>
                    <a:pt x="1" y="141384"/>
                    <a:pt x="4751" y="152659"/>
                  </a:cubicBezTo>
                  <a:cubicBezTo>
                    <a:pt x="13621" y="173698"/>
                    <a:pt x="35565" y="169138"/>
                    <a:pt x="63866" y="182270"/>
                  </a:cubicBezTo>
                  <a:cubicBezTo>
                    <a:pt x="78132" y="188887"/>
                    <a:pt x="85585" y="189267"/>
                    <a:pt x="95006" y="189267"/>
                  </a:cubicBezTo>
                  <a:cubicBezTo>
                    <a:pt x="96229" y="189267"/>
                    <a:pt x="97486" y="189261"/>
                    <a:pt x="98795" y="189261"/>
                  </a:cubicBezTo>
                  <a:cubicBezTo>
                    <a:pt x="106359" y="189261"/>
                    <a:pt x="115672" y="189475"/>
                    <a:pt x="130445" y="192379"/>
                  </a:cubicBezTo>
                  <a:cubicBezTo>
                    <a:pt x="131164" y="192639"/>
                    <a:pt x="135651" y="193133"/>
                    <a:pt x="141955" y="193133"/>
                  </a:cubicBezTo>
                  <a:cubicBezTo>
                    <a:pt x="152667" y="193133"/>
                    <a:pt x="168628" y="191706"/>
                    <a:pt x="180261" y="185282"/>
                  </a:cubicBezTo>
                  <a:cubicBezTo>
                    <a:pt x="214789" y="166209"/>
                    <a:pt x="207122" y="145980"/>
                    <a:pt x="214289" y="126192"/>
                  </a:cubicBezTo>
                  <a:cubicBezTo>
                    <a:pt x="218433" y="114726"/>
                    <a:pt x="227350" y="105987"/>
                    <a:pt x="234089" y="96081"/>
                  </a:cubicBezTo>
                  <a:cubicBezTo>
                    <a:pt x="248484" y="74876"/>
                    <a:pt x="246377" y="48992"/>
                    <a:pt x="234518" y="27918"/>
                  </a:cubicBezTo>
                  <a:cubicBezTo>
                    <a:pt x="222502" y="6574"/>
                    <a:pt x="207922" y="1"/>
                    <a:pt x="193050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50;p58">
              <a:extLst>
                <a:ext uri="{FF2B5EF4-FFF2-40B4-BE49-F238E27FC236}">
                  <a16:creationId xmlns:a16="http://schemas.microsoft.com/office/drawing/2014/main" id="{7F2A6EE8-5FAC-8143-B842-84F3A96306E0}"/>
                </a:ext>
              </a:extLst>
            </p:cNvPr>
            <p:cNvSpPr/>
            <p:nvPr/>
          </p:nvSpPr>
          <p:spPr>
            <a:xfrm>
              <a:off x="893250" y="100625"/>
              <a:ext cx="5839150" cy="4648325"/>
            </a:xfrm>
            <a:custGeom>
              <a:avLst/>
              <a:gdLst/>
              <a:ahLst/>
              <a:cxnLst/>
              <a:rect l="l" t="t" r="r" b="b"/>
              <a:pathLst>
                <a:path w="233566" h="185933" extrusionOk="0">
                  <a:moveTo>
                    <a:pt x="121768" y="0"/>
                  </a:moveTo>
                  <a:cubicBezTo>
                    <a:pt x="109163" y="0"/>
                    <a:pt x="96551" y="3746"/>
                    <a:pt x="85773" y="11256"/>
                  </a:cubicBezTo>
                  <a:cubicBezTo>
                    <a:pt x="76082" y="18007"/>
                    <a:pt x="74093" y="21662"/>
                    <a:pt x="58091" y="27747"/>
                  </a:cubicBezTo>
                  <a:cubicBezTo>
                    <a:pt x="39827" y="34700"/>
                    <a:pt x="14943" y="36355"/>
                    <a:pt x="6359" y="57584"/>
                  </a:cubicBezTo>
                  <a:cubicBezTo>
                    <a:pt x="1" y="73300"/>
                    <a:pt x="2632" y="100101"/>
                    <a:pt x="15026" y="121234"/>
                  </a:cubicBezTo>
                  <a:cubicBezTo>
                    <a:pt x="26278" y="140415"/>
                    <a:pt x="41982" y="141820"/>
                    <a:pt x="54067" y="146594"/>
                  </a:cubicBezTo>
                  <a:cubicBezTo>
                    <a:pt x="70890" y="153238"/>
                    <a:pt x="82213" y="165668"/>
                    <a:pt x="99561" y="173729"/>
                  </a:cubicBezTo>
                  <a:cubicBezTo>
                    <a:pt x="114729" y="180782"/>
                    <a:pt x="135377" y="185933"/>
                    <a:pt x="155213" y="185933"/>
                  </a:cubicBezTo>
                  <a:cubicBezTo>
                    <a:pt x="170502" y="185933"/>
                    <a:pt x="185308" y="182873"/>
                    <a:pt x="196751" y="175265"/>
                  </a:cubicBezTo>
                  <a:cubicBezTo>
                    <a:pt x="233566" y="150774"/>
                    <a:pt x="213194" y="117067"/>
                    <a:pt x="201335" y="87885"/>
                  </a:cubicBezTo>
                  <a:cubicBezTo>
                    <a:pt x="186560" y="51511"/>
                    <a:pt x="181511" y="36938"/>
                    <a:pt x="171284" y="24008"/>
                  </a:cubicBezTo>
                  <a:cubicBezTo>
                    <a:pt x="158644" y="8023"/>
                    <a:pt x="140214" y="0"/>
                    <a:pt x="121768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51;p58">
              <a:extLst>
                <a:ext uri="{FF2B5EF4-FFF2-40B4-BE49-F238E27FC236}">
                  <a16:creationId xmlns:a16="http://schemas.microsoft.com/office/drawing/2014/main" id="{6A7A57DC-105B-6C4A-8EE6-66B83CD4EA99}"/>
                </a:ext>
              </a:extLst>
            </p:cNvPr>
            <p:cNvSpPr/>
            <p:nvPr/>
          </p:nvSpPr>
          <p:spPr>
            <a:xfrm>
              <a:off x="868250" y="4721250"/>
              <a:ext cx="5789450" cy="589075"/>
            </a:xfrm>
            <a:custGeom>
              <a:avLst/>
              <a:gdLst/>
              <a:ahLst/>
              <a:cxnLst/>
              <a:rect l="l" t="t" r="r" b="b"/>
              <a:pathLst>
                <a:path w="231578" h="23563" extrusionOk="0">
                  <a:moveTo>
                    <a:pt x="115789" y="0"/>
                  </a:moveTo>
                  <a:cubicBezTo>
                    <a:pt x="85083" y="0"/>
                    <a:pt x="55638" y="1250"/>
                    <a:pt x="33921" y="3453"/>
                  </a:cubicBezTo>
                  <a:cubicBezTo>
                    <a:pt x="12204" y="5668"/>
                    <a:pt x="1" y="8656"/>
                    <a:pt x="1" y="11787"/>
                  </a:cubicBezTo>
                  <a:cubicBezTo>
                    <a:pt x="1" y="14907"/>
                    <a:pt x="12204" y="17907"/>
                    <a:pt x="33921" y="20110"/>
                  </a:cubicBezTo>
                  <a:cubicBezTo>
                    <a:pt x="55638" y="22325"/>
                    <a:pt x="85083" y="23563"/>
                    <a:pt x="115789" y="23563"/>
                  </a:cubicBezTo>
                  <a:cubicBezTo>
                    <a:pt x="146507" y="23563"/>
                    <a:pt x="175951" y="22325"/>
                    <a:pt x="197668" y="20110"/>
                  </a:cubicBezTo>
                  <a:cubicBezTo>
                    <a:pt x="219385" y="17907"/>
                    <a:pt x="231577" y="14907"/>
                    <a:pt x="231577" y="11787"/>
                  </a:cubicBezTo>
                  <a:cubicBezTo>
                    <a:pt x="231577" y="8656"/>
                    <a:pt x="219385" y="5668"/>
                    <a:pt x="197668" y="3453"/>
                  </a:cubicBezTo>
                  <a:cubicBezTo>
                    <a:pt x="175951" y="1250"/>
                    <a:pt x="146507" y="0"/>
                    <a:pt x="115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52;p58">
              <a:extLst>
                <a:ext uri="{FF2B5EF4-FFF2-40B4-BE49-F238E27FC236}">
                  <a16:creationId xmlns:a16="http://schemas.microsoft.com/office/drawing/2014/main" id="{5C59C877-6EEA-A949-B22A-2B051826EBDA}"/>
                </a:ext>
              </a:extLst>
            </p:cNvPr>
            <p:cNvSpPr/>
            <p:nvPr/>
          </p:nvSpPr>
          <p:spPr>
            <a:xfrm>
              <a:off x="5358100" y="2480075"/>
              <a:ext cx="648025" cy="1012300"/>
            </a:xfrm>
            <a:custGeom>
              <a:avLst/>
              <a:gdLst/>
              <a:ahLst/>
              <a:cxnLst/>
              <a:rect l="l" t="t" r="r" b="b"/>
              <a:pathLst>
                <a:path w="25921" h="40492" extrusionOk="0">
                  <a:moveTo>
                    <a:pt x="19137" y="0"/>
                  </a:moveTo>
                  <a:cubicBezTo>
                    <a:pt x="19057" y="0"/>
                    <a:pt x="18977" y="6"/>
                    <a:pt x="18896" y="17"/>
                  </a:cubicBezTo>
                  <a:lnTo>
                    <a:pt x="1715" y="2422"/>
                  </a:lnTo>
                  <a:cubicBezTo>
                    <a:pt x="703" y="2553"/>
                    <a:pt x="0" y="3553"/>
                    <a:pt x="155" y="4649"/>
                  </a:cubicBezTo>
                  <a:lnTo>
                    <a:pt x="4918" y="38760"/>
                  </a:lnTo>
                  <a:cubicBezTo>
                    <a:pt x="5060" y="39757"/>
                    <a:pt x="5868" y="40492"/>
                    <a:pt x="6784" y="40492"/>
                  </a:cubicBezTo>
                  <a:cubicBezTo>
                    <a:pt x="6864" y="40492"/>
                    <a:pt x="6944" y="40486"/>
                    <a:pt x="7025" y="40475"/>
                  </a:cubicBezTo>
                  <a:lnTo>
                    <a:pt x="24206" y="38081"/>
                  </a:lnTo>
                  <a:cubicBezTo>
                    <a:pt x="25218" y="37939"/>
                    <a:pt x="25920" y="36938"/>
                    <a:pt x="25766" y="35855"/>
                  </a:cubicBezTo>
                  <a:lnTo>
                    <a:pt x="21003" y="1744"/>
                  </a:lnTo>
                  <a:cubicBezTo>
                    <a:pt x="20861" y="736"/>
                    <a:pt x="20053" y="0"/>
                    <a:pt x="19137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53;p58">
              <a:extLst>
                <a:ext uri="{FF2B5EF4-FFF2-40B4-BE49-F238E27FC236}">
                  <a16:creationId xmlns:a16="http://schemas.microsoft.com/office/drawing/2014/main" id="{3D61469D-BCC1-4C47-A836-F293BCF5F36B}"/>
                </a:ext>
              </a:extLst>
            </p:cNvPr>
            <p:cNvSpPr/>
            <p:nvPr/>
          </p:nvSpPr>
          <p:spPr>
            <a:xfrm>
              <a:off x="4602050" y="2743150"/>
              <a:ext cx="832275" cy="1059850"/>
            </a:xfrm>
            <a:custGeom>
              <a:avLst/>
              <a:gdLst/>
              <a:ahLst/>
              <a:cxnLst/>
              <a:rect l="l" t="t" r="r" b="b"/>
              <a:pathLst>
                <a:path w="33291" h="42394" extrusionOk="0">
                  <a:moveTo>
                    <a:pt x="15195" y="1"/>
                  </a:moveTo>
                  <a:cubicBezTo>
                    <a:pt x="14439" y="1"/>
                    <a:pt x="13707" y="487"/>
                    <a:pt x="13383" y="1281"/>
                  </a:cubicBezTo>
                  <a:lnTo>
                    <a:pt x="405" y="33190"/>
                  </a:lnTo>
                  <a:cubicBezTo>
                    <a:pt x="1" y="34202"/>
                    <a:pt x="429" y="35345"/>
                    <a:pt x="1370" y="35726"/>
                  </a:cubicBezTo>
                  <a:lnTo>
                    <a:pt x="17443" y="42263"/>
                  </a:lnTo>
                  <a:cubicBezTo>
                    <a:pt x="17659" y="42352"/>
                    <a:pt x="17882" y="42394"/>
                    <a:pt x="18102" y="42394"/>
                  </a:cubicBezTo>
                  <a:cubicBezTo>
                    <a:pt x="18857" y="42394"/>
                    <a:pt x="19585" y="41903"/>
                    <a:pt x="19908" y="41120"/>
                  </a:cubicBezTo>
                  <a:lnTo>
                    <a:pt x="32886" y="9211"/>
                  </a:lnTo>
                  <a:cubicBezTo>
                    <a:pt x="33290" y="8187"/>
                    <a:pt x="32862" y="7056"/>
                    <a:pt x="31921" y="6663"/>
                  </a:cubicBezTo>
                  <a:lnTo>
                    <a:pt x="15848" y="127"/>
                  </a:lnTo>
                  <a:cubicBezTo>
                    <a:pt x="15634" y="41"/>
                    <a:pt x="15414" y="1"/>
                    <a:pt x="15195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54;p58">
              <a:extLst>
                <a:ext uri="{FF2B5EF4-FFF2-40B4-BE49-F238E27FC236}">
                  <a16:creationId xmlns:a16="http://schemas.microsoft.com/office/drawing/2014/main" id="{299F357B-AF86-154F-BEF0-1018F5650180}"/>
                </a:ext>
              </a:extLst>
            </p:cNvPr>
            <p:cNvSpPr/>
            <p:nvPr/>
          </p:nvSpPr>
          <p:spPr>
            <a:xfrm>
              <a:off x="5574500" y="2557225"/>
              <a:ext cx="710825" cy="620400"/>
            </a:xfrm>
            <a:custGeom>
              <a:avLst/>
              <a:gdLst/>
              <a:ahLst/>
              <a:cxnLst/>
              <a:rect l="l" t="t" r="r" b="b"/>
              <a:pathLst>
                <a:path w="28433" h="24816" extrusionOk="0">
                  <a:moveTo>
                    <a:pt x="16888" y="1"/>
                  </a:moveTo>
                  <a:cubicBezTo>
                    <a:pt x="14988" y="1"/>
                    <a:pt x="13082" y="521"/>
                    <a:pt x="11418" y="1587"/>
                  </a:cubicBezTo>
                  <a:cubicBezTo>
                    <a:pt x="8227" y="3623"/>
                    <a:pt x="6406" y="7218"/>
                    <a:pt x="6656" y="10957"/>
                  </a:cubicBezTo>
                  <a:cubicBezTo>
                    <a:pt x="6811" y="13290"/>
                    <a:pt x="5846" y="15565"/>
                    <a:pt x="4048" y="17041"/>
                  </a:cubicBezTo>
                  <a:lnTo>
                    <a:pt x="3775" y="17267"/>
                  </a:lnTo>
                  <a:lnTo>
                    <a:pt x="3620" y="17065"/>
                  </a:lnTo>
                  <a:lnTo>
                    <a:pt x="3477" y="16898"/>
                  </a:lnTo>
                  <a:lnTo>
                    <a:pt x="2846" y="17410"/>
                  </a:lnTo>
                  <a:lnTo>
                    <a:pt x="2989" y="17589"/>
                  </a:lnTo>
                  <a:lnTo>
                    <a:pt x="2370" y="18101"/>
                  </a:lnTo>
                  <a:lnTo>
                    <a:pt x="2227" y="17934"/>
                  </a:lnTo>
                  <a:lnTo>
                    <a:pt x="1608" y="18446"/>
                  </a:lnTo>
                  <a:lnTo>
                    <a:pt x="1739" y="18624"/>
                  </a:lnTo>
                  <a:lnTo>
                    <a:pt x="1119" y="19136"/>
                  </a:lnTo>
                  <a:lnTo>
                    <a:pt x="977" y="18970"/>
                  </a:lnTo>
                  <a:lnTo>
                    <a:pt x="357" y="19482"/>
                  </a:lnTo>
                  <a:lnTo>
                    <a:pt x="512" y="19672"/>
                  </a:lnTo>
                  <a:cubicBezTo>
                    <a:pt x="262" y="19946"/>
                    <a:pt x="203" y="20339"/>
                    <a:pt x="357" y="20684"/>
                  </a:cubicBezTo>
                  <a:cubicBezTo>
                    <a:pt x="36" y="20934"/>
                    <a:pt x="0" y="21399"/>
                    <a:pt x="250" y="21708"/>
                  </a:cubicBezTo>
                  <a:lnTo>
                    <a:pt x="500" y="22006"/>
                  </a:lnTo>
                  <a:lnTo>
                    <a:pt x="393" y="22101"/>
                  </a:lnTo>
                  <a:cubicBezTo>
                    <a:pt x="155" y="22292"/>
                    <a:pt x="131" y="22637"/>
                    <a:pt x="322" y="22875"/>
                  </a:cubicBezTo>
                  <a:lnTo>
                    <a:pt x="1429" y="24208"/>
                  </a:lnTo>
                  <a:cubicBezTo>
                    <a:pt x="1544" y="24344"/>
                    <a:pt x="1702" y="24414"/>
                    <a:pt x="1860" y="24414"/>
                  </a:cubicBezTo>
                  <a:cubicBezTo>
                    <a:pt x="1980" y="24414"/>
                    <a:pt x="2100" y="24374"/>
                    <a:pt x="2203" y="24292"/>
                  </a:cubicBezTo>
                  <a:lnTo>
                    <a:pt x="2310" y="24197"/>
                  </a:lnTo>
                  <a:lnTo>
                    <a:pt x="2560" y="24494"/>
                  </a:lnTo>
                  <a:cubicBezTo>
                    <a:pt x="2707" y="24668"/>
                    <a:pt x="2915" y="24759"/>
                    <a:pt x="3123" y="24759"/>
                  </a:cubicBezTo>
                  <a:cubicBezTo>
                    <a:pt x="3286" y="24759"/>
                    <a:pt x="3449" y="24704"/>
                    <a:pt x="3584" y="24589"/>
                  </a:cubicBezTo>
                  <a:lnTo>
                    <a:pt x="3596" y="24589"/>
                  </a:lnTo>
                  <a:cubicBezTo>
                    <a:pt x="3754" y="24703"/>
                    <a:pt x="3938" y="24760"/>
                    <a:pt x="4124" y="24760"/>
                  </a:cubicBezTo>
                  <a:cubicBezTo>
                    <a:pt x="4290" y="24760"/>
                    <a:pt x="4457" y="24715"/>
                    <a:pt x="4608" y="24625"/>
                  </a:cubicBezTo>
                  <a:lnTo>
                    <a:pt x="4763" y="24816"/>
                  </a:lnTo>
                  <a:lnTo>
                    <a:pt x="5394" y="24292"/>
                  </a:lnTo>
                  <a:lnTo>
                    <a:pt x="5251" y="24125"/>
                  </a:lnTo>
                  <a:lnTo>
                    <a:pt x="5870" y="23613"/>
                  </a:lnTo>
                  <a:lnTo>
                    <a:pt x="6013" y="23780"/>
                  </a:lnTo>
                  <a:lnTo>
                    <a:pt x="6644" y="23268"/>
                  </a:lnTo>
                  <a:lnTo>
                    <a:pt x="6501" y="23089"/>
                  </a:lnTo>
                  <a:lnTo>
                    <a:pt x="7120" y="22577"/>
                  </a:lnTo>
                  <a:lnTo>
                    <a:pt x="7263" y="22744"/>
                  </a:lnTo>
                  <a:lnTo>
                    <a:pt x="7882" y="22232"/>
                  </a:lnTo>
                  <a:lnTo>
                    <a:pt x="7585" y="21863"/>
                  </a:lnTo>
                  <a:lnTo>
                    <a:pt x="7858" y="21637"/>
                  </a:lnTo>
                  <a:cubicBezTo>
                    <a:pt x="9161" y="20560"/>
                    <a:pt x="10786" y="19996"/>
                    <a:pt x="12499" y="19996"/>
                  </a:cubicBezTo>
                  <a:cubicBezTo>
                    <a:pt x="13135" y="19996"/>
                    <a:pt x="13783" y="20074"/>
                    <a:pt x="14431" y="20232"/>
                  </a:cubicBezTo>
                  <a:cubicBezTo>
                    <a:pt x="15248" y="20435"/>
                    <a:pt x="16079" y="20535"/>
                    <a:pt x="16907" y="20535"/>
                  </a:cubicBezTo>
                  <a:cubicBezTo>
                    <a:pt x="19273" y="20535"/>
                    <a:pt x="21603" y="19719"/>
                    <a:pt x="23456" y="18184"/>
                  </a:cubicBezTo>
                  <a:cubicBezTo>
                    <a:pt x="27825" y="14564"/>
                    <a:pt x="28432" y="8087"/>
                    <a:pt x="24825" y="3718"/>
                  </a:cubicBezTo>
                  <a:cubicBezTo>
                    <a:pt x="24575" y="3420"/>
                    <a:pt x="24313" y="3134"/>
                    <a:pt x="24027" y="2861"/>
                  </a:cubicBezTo>
                  <a:cubicBezTo>
                    <a:pt x="22080" y="975"/>
                    <a:pt x="19489" y="1"/>
                    <a:pt x="16888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55;p58">
              <a:extLst>
                <a:ext uri="{FF2B5EF4-FFF2-40B4-BE49-F238E27FC236}">
                  <a16:creationId xmlns:a16="http://schemas.microsoft.com/office/drawing/2014/main" id="{84C65A89-6AFC-F640-A6FF-B86C7E9039C6}"/>
                </a:ext>
              </a:extLst>
            </p:cNvPr>
            <p:cNvSpPr/>
            <p:nvPr/>
          </p:nvSpPr>
          <p:spPr>
            <a:xfrm>
              <a:off x="5009550" y="2546275"/>
              <a:ext cx="816500" cy="982675"/>
            </a:xfrm>
            <a:custGeom>
              <a:avLst/>
              <a:gdLst/>
              <a:ahLst/>
              <a:cxnLst/>
              <a:rect l="l" t="t" r="r" b="b"/>
              <a:pathLst>
                <a:path w="32660" h="39307" extrusionOk="0">
                  <a:moveTo>
                    <a:pt x="6236" y="0"/>
                  </a:moveTo>
                  <a:cubicBezTo>
                    <a:pt x="6006" y="0"/>
                    <a:pt x="5774" y="70"/>
                    <a:pt x="5572" y="215"/>
                  </a:cubicBezTo>
                  <a:lnTo>
                    <a:pt x="1048" y="3441"/>
                  </a:lnTo>
                  <a:cubicBezTo>
                    <a:pt x="536" y="3811"/>
                    <a:pt x="429" y="4513"/>
                    <a:pt x="786" y="5025"/>
                  </a:cubicBezTo>
                  <a:lnTo>
                    <a:pt x="1727" y="6347"/>
                  </a:lnTo>
                  <a:lnTo>
                    <a:pt x="631" y="7132"/>
                  </a:lnTo>
                  <a:cubicBezTo>
                    <a:pt x="119" y="7501"/>
                    <a:pt x="0" y="8204"/>
                    <a:pt x="369" y="8716"/>
                  </a:cubicBezTo>
                  <a:lnTo>
                    <a:pt x="21872" y="38827"/>
                  </a:lnTo>
                  <a:cubicBezTo>
                    <a:pt x="22098" y="39140"/>
                    <a:pt x="22448" y="39306"/>
                    <a:pt x="22804" y="39306"/>
                  </a:cubicBezTo>
                  <a:cubicBezTo>
                    <a:pt x="23029" y="39306"/>
                    <a:pt x="23257" y="39239"/>
                    <a:pt x="23456" y="39101"/>
                  </a:cubicBezTo>
                  <a:lnTo>
                    <a:pt x="32028" y="32969"/>
                  </a:lnTo>
                  <a:cubicBezTo>
                    <a:pt x="32540" y="32612"/>
                    <a:pt x="32659" y="31897"/>
                    <a:pt x="32302" y="31385"/>
                  </a:cubicBezTo>
                  <a:lnTo>
                    <a:pt x="10787" y="1275"/>
                  </a:lnTo>
                  <a:cubicBezTo>
                    <a:pt x="10563" y="964"/>
                    <a:pt x="10216" y="798"/>
                    <a:pt x="9864" y="798"/>
                  </a:cubicBezTo>
                  <a:cubicBezTo>
                    <a:pt x="9636" y="798"/>
                    <a:pt x="9405" y="867"/>
                    <a:pt x="9204" y="1013"/>
                  </a:cubicBezTo>
                  <a:lnTo>
                    <a:pt x="8108" y="1798"/>
                  </a:lnTo>
                  <a:lnTo>
                    <a:pt x="7156" y="477"/>
                  </a:lnTo>
                  <a:cubicBezTo>
                    <a:pt x="6939" y="166"/>
                    <a:pt x="6591" y="0"/>
                    <a:pt x="623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56;p58">
              <a:extLst>
                <a:ext uri="{FF2B5EF4-FFF2-40B4-BE49-F238E27FC236}">
                  <a16:creationId xmlns:a16="http://schemas.microsoft.com/office/drawing/2014/main" id="{0ACB1BEE-7EBF-CC49-B975-DE442A2D2CC2}"/>
                </a:ext>
              </a:extLst>
            </p:cNvPr>
            <p:cNvSpPr/>
            <p:nvPr/>
          </p:nvSpPr>
          <p:spPr>
            <a:xfrm>
              <a:off x="1710025" y="2337775"/>
              <a:ext cx="875425" cy="1297100"/>
            </a:xfrm>
            <a:custGeom>
              <a:avLst/>
              <a:gdLst/>
              <a:ahLst/>
              <a:cxnLst/>
              <a:rect l="l" t="t" r="r" b="b"/>
              <a:pathLst>
                <a:path w="35017" h="51884" extrusionOk="0">
                  <a:moveTo>
                    <a:pt x="34433" y="1"/>
                  </a:moveTo>
                  <a:cubicBezTo>
                    <a:pt x="34263" y="1"/>
                    <a:pt x="34096" y="86"/>
                    <a:pt x="33993" y="244"/>
                  </a:cubicBezTo>
                  <a:lnTo>
                    <a:pt x="25420" y="13817"/>
                  </a:lnTo>
                  <a:lnTo>
                    <a:pt x="22694" y="12305"/>
                  </a:lnTo>
                  <a:cubicBezTo>
                    <a:pt x="22487" y="12187"/>
                    <a:pt x="22262" y="12131"/>
                    <a:pt x="22040" y="12131"/>
                  </a:cubicBezTo>
                  <a:cubicBezTo>
                    <a:pt x="21571" y="12131"/>
                    <a:pt x="21115" y="12381"/>
                    <a:pt x="20872" y="12817"/>
                  </a:cubicBezTo>
                  <a:lnTo>
                    <a:pt x="18753" y="16603"/>
                  </a:lnTo>
                  <a:lnTo>
                    <a:pt x="16669" y="15437"/>
                  </a:lnTo>
                  <a:cubicBezTo>
                    <a:pt x="16463" y="15318"/>
                    <a:pt x="16238" y="15262"/>
                    <a:pt x="16016" y="15262"/>
                  </a:cubicBezTo>
                  <a:cubicBezTo>
                    <a:pt x="15547" y="15262"/>
                    <a:pt x="15090" y="15512"/>
                    <a:pt x="14848" y="15949"/>
                  </a:cubicBezTo>
                  <a:lnTo>
                    <a:pt x="358" y="41857"/>
                  </a:lnTo>
                  <a:cubicBezTo>
                    <a:pt x="0" y="42500"/>
                    <a:pt x="227" y="43321"/>
                    <a:pt x="881" y="43678"/>
                  </a:cubicBezTo>
                  <a:lnTo>
                    <a:pt x="15240" y="51715"/>
                  </a:lnTo>
                  <a:cubicBezTo>
                    <a:pt x="15446" y="51829"/>
                    <a:pt x="15670" y="51884"/>
                    <a:pt x="15891" y="51884"/>
                  </a:cubicBezTo>
                  <a:cubicBezTo>
                    <a:pt x="16361" y="51884"/>
                    <a:pt x="16819" y="51637"/>
                    <a:pt x="17062" y="51191"/>
                  </a:cubicBezTo>
                  <a:lnTo>
                    <a:pt x="31552" y="25283"/>
                  </a:lnTo>
                  <a:cubicBezTo>
                    <a:pt x="31909" y="24640"/>
                    <a:pt x="31683" y="23831"/>
                    <a:pt x="31028" y="23461"/>
                  </a:cubicBezTo>
                  <a:lnTo>
                    <a:pt x="28945" y="22295"/>
                  </a:lnTo>
                  <a:lnTo>
                    <a:pt x="31064" y="18508"/>
                  </a:lnTo>
                  <a:cubicBezTo>
                    <a:pt x="31421" y="17866"/>
                    <a:pt x="31195" y="17044"/>
                    <a:pt x="30540" y="16687"/>
                  </a:cubicBezTo>
                  <a:lnTo>
                    <a:pt x="27825" y="15163"/>
                  </a:lnTo>
                  <a:lnTo>
                    <a:pt x="34898" y="744"/>
                  </a:lnTo>
                  <a:cubicBezTo>
                    <a:pt x="35017" y="494"/>
                    <a:pt x="34933" y="197"/>
                    <a:pt x="34683" y="66"/>
                  </a:cubicBezTo>
                  <a:cubicBezTo>
                    <a:pt x="34604" y="22"/>
                    <a:pt x="34518" y="1"/>
                    <a:pt x="34433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57;p58">
              <a:extLst>
                <a:ext uri="{FF2B5EF4-FFF2-40B4-BE49-F238E27FC236}">
                  <a16:creationId xmlns:a16="http://schemas.microsoft.com/office/drawing/2014/main" id="{377DB9A0-1EC3-8E45-87B4-B5C89E344CBC}"/>
                </a:ext>
              </a:extLst>
            </p:cNvPr>
            <p:cNvSpPr/>
            <p:nvPr/>
          </p:nvSpPr>
          <p:spPr>
            <a:xfrm>
              <a:off x="1311175" y="2526225"/>
              <a:ext cx="654550" cy="1374550"/>
            </a:xfrm>
            <a:custGeom>
              <a:avLst/>
              <a:gdLst/>
              <a:ahLst/>
              <a:cxnLst/>
              <a:rect l="l" t="t" r="r" b="b"/>
              <a:pathLst>
                <a:path w="26182" h="54982" extrusionOk="0">
                  <a:moveTo>
                    <a:pt x="8751" y="1"/>
                  </a:moveTo>
                  <a:cubicBezTo>
                    <a:pt x="8152" y="1"/>
                    <a:pt x="7605" y="410"/>
                    <a:pt x="7453" y="1017"/>
                  </a:cubicBezTo>
                  <a:lnTo>
                    <a:pt x="179" y="29794"/>
                  </a:lnTo>
                  <a:cubicBezTo>
                    <a:pt x="0" y="30509"/>
                    <a:pt x="429" y="31235"/>
                    <a:pt x="1155" y="31425"/>
                  </a:cubicBezTo>
                  <a:lnTo>
                    <a:pt x="3465" y="32009"/>
                  </a:lnTo>
                  <a:lnTo>
                    <a:pt x="2405" y="36212"/>
                  </a:lnTo>
                  <a:cubicBezTo>
                    <a:pt x="2227" y="36926"/>
                    <a:pt x="2667" y="37652"/>
                    <a:pt x="3381" y="37843"/>
                  </a:cubicBezTo>
                  <a:lnTo>
                    <a:pt x="6406" y="38605"/>
                  </a:lnTo>
                  <a:lnTo>
                    <a:pt x="3310" y="54369"/>
                  </a:lnTo>
                  <a:cubicBezTo>
                    <a:pt x="3250" y="54631"/>
                    <a:pt x="3417" y="54904"/>
                    <a:pt x="3691" y="54964"/>
                  </a:cubicBezTo>
                  <a:cubicBezTo>
                    <a:pt x="3734" y="54976"/>
                    <a:pt x="3778" y="54981"/>
                    <a:pt x="3821" y="54981"/>
                  </a:cubicBezTo>
                  <a:cubicBezTo>
                    <a:pt x="4038" y="54981"/>
                    <a:pt x="4241" y="54837"/>
                    <a:pt x="4310" y="54619"/>
                  </a:cubicBezTo>
                  <a:lnTo>
                    <a:pt x="9073" y="39272"/>
                  </a:lnTo>
                  <a:lnTo>
                    <a:pt x="12097" y="40034"/>
                  </a:lnTo>
                  <a:cubicBezTo>
                    <a:pt x="12210" y="40064"/>
                    <a:pt x="12323" y="40078"/>
                    <a:pt x="12435" y="40078"/>
                  </a:cubicBezTo>
                  <a:cubicBezTo>
                    <a:pt x="13030" y="40078"/>
                    <a:pt x="13578" y="39671"/>
                    <a:pt x="13728" y="39069"/>
                  </a:cubicBezTo>
                  <a:lnTo>
                    <a:pt x="14788" y="34866"/>
                  </a:lnTo>
                  <a:lnTo>
                    <a:pt x="17109" y="35450"/>
                  </a:lnTo>
                  <a:cubicBezTo>
                    <a:pt x="17219" y="35477"/>
                    <a:pt x="17329" y="35490"/>
                    <a:pt x="17437" y="35490"/>
                  </a:cubicBezTo>
                  <a:cubicBezTo>
                    <a:pt x="18033" y="35490"/>
                    <a:pt x="18577" y="35090"/>
                    <a:pt x="18729" y="34485"/>
                  </a:cubicBezTo>
                  <a:lnTo>
                    <a:pt x="26003" y="5696"/>
                  </a:lnTo>
                  <a:cubicBezTo>
                    <a:pt x="26182" y="4982"/>
                    <a:pt x="25753" y="4255"/>
                    <a:pt x="25027" y="4077"/>
                  </a:cubicBezTo>
                  <a:lnTo>
                    <a:pt x="9073" y="41"/>
                  </a:lnTo>
                  <a:cubicBezTo>
                    <a:pt x="8965" y="14"/>
                    <a:pt x="8857" y="1"/>
                    <a:pt x="8751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58;p58">
              <a:extLst>
                <a:ext uri="{FF2B5EF4-FFF2-40B4-BE49-F238E27FC236}">
                  <a16:creationId xmlns:a16="http://schemas.microsoft.com/office/drawing/2014/main" id="{243A1884-4ABC-8D46-A3D9-E06669157946}"/>
                </a:ext>
              </a:extLst>
            </p:cNvPr>
            <p:cNvSpPr/>
            <p:nvPr/>
          </p:nvSpPr>
          <p:spPr>
            <a:xfrm>
              <a:off x="1104900" y="2686425"/>
              <a:ext cx="859050" cy="935450"/>
            </a:xfrm>
            <a:custGeom>
              <a:avLst/>
              <a:gdLst/>
              <a:ahLst/>
              <a:cxnLst/>
              <a:rect l="l" t="t" r="r" b="b"/>
              <a:pathLst>
                <a:path w="34362" h="37418" extrusionOk="0">
                  <a:moveTo>
                    <a:pt x="9349" y="0"/>
                  </a:moveTo>
                  <a:cubicBezTo>
                    <a:pt x="9093" y="0"/>
                    <a:pt x="8835" y="86"/>
                    <a:pt x="8620" y="264"/>
                  </a:cubicBezTo>
                  <a:lnTo>
                    <a:pt x="536" y="7027"/>
                  </a:lnTo>
                  <a:cubicBezTo>
                    <a:pt x="60" y="7432"/>
                    <a:pt x="0" y="8146"/>
                    <a:pt x="393" y="8622"/>
                  </a:cubicBezTo>
                  <a:lnTo>
                    <a:pt x="13025" y="23720"/>
                  </a:lnTo>
                  <a:lnTo>
                    <a:pt x="24134" y="37007"/>
                  </a:lnTo>
                  <a:cubicBezTo>
                    <a:pt x="24359" y="37279"/>
                    <a:pt x="24680" y="37418"/>
                    <a:pt x="25003" y="37418"/>
                  </a:cubicBezTo>
                  <a:cubicBezTo>
                    <a:pt x="25260" y="37418"/>
                    <a:pt x="25518" y="37329"/>
                    <a:pt x="25729" y="37150"/>
                  </a:cubicBezTo>
                  <a:lnTo>
                    <a:pt x="28373" y="34947"/>
                  </a:lnTo>
                  <a:lnTo>
                    <a:pt x="29087" y="35816"/>
                  </a:lnTo>
                  <a:cubicBezTo>
                    <a:pt x="29212" y="35962"/>
                    <a:pt x="29386" y="36037"/>
                    <a:pt x="29560" y="36037"/>
                  </a:cubicBezTo>
                  <a:cubicBezTo>
                    <a:pt x="29699" y="36037"/>
                    <a:pt x="29839" y="35988"/>
                    <a:pt x="29956" y="35888"/>
                  </a:cubicBezTo>
                  <a:lnTo>
                    <a:pt x="31825" y="34328"/>
                  </a:lnTo>
                  <a:cubicBezTo>
                    <a:pt x="32087" y="34114"/>
                    <a:pt x="32123" y="33721"/>
                    <a:pt x="31909" y="33459"/>
                  </a:cubicBezTo>
                  <a:lnTo>
                    <a:pt x="31182" y="32602"/>
                  </a:lnTo>
                  <a:lnTo>
                    <a:pt x="33814" y="30399"/>
                  </a:lnTo>
                  <a:cubicBezTo>
                    <a:pt x="34302" y="29994"/>
                    <a:pt x="34361" y="29280"/>
                    <a:pt x="33957" y="28792"/>
                  </a:cubicBezTo>
                  <a:lnTo>
                    <a:pt x="22848" y="15504"/>
                  </a:lnTo>
                  <a:lnTo>
                    <a:pt x="10227" y="407"/>
                  </a:lnTo>
                  <a:cubicBezTo>
                    <a:pt x="10001" y="140"/>
                    <a:pt x="9676" y="0"/>
                    <a:pt x="934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59;p58">
              <a:extLst>
                <a:ext uri="{FF2B5EF4-FFF2-40B4-BE49-F238E27FC236}">
                  <a16:creationId xmlns:a16="http://schemas.microsoft.com/office/drawing/2014/main" id="{C0BAFA57-ACD0-7944-8C97-477917A75A8B}"/>
                </a:ext>
              </a:extLst>
            </p:cNvPr>
            <p:cNvSpPr/>
            <p:nvPr/>
          </p:nvSpPr>
          <p:spPr>
            <a:xfrm>
              <a:off x="4405600" y="2007000"/>
              <a:ext cx="495025" cy="1038500"/>
            </a:xfrm>
            <a:custGeom>
              <a:avLst/>
              <a:gdLst/>
              <a:ahLst/>
              <a:cxnLst/>
              <a:rect l="l" t="t" r="r" b="b"/>
              <a:pathLst>
                <a:path w="19801" h="41540" extrusionOk="0">
                  <a:moveTo>
                    <a:pt x="8213" y="1"/>
                  </a:moveTo>
                  <a:cubicBezTo>
                    <a:pt x="7677" y="1"/>
                    <a:pt x="7202" y="380"/>
                    <a:pt x="7097" y="926"/>
                  </a:cubicBezTo>
                  <a:lnTo>
                    <a:pt x="3394" y="20262"/>
                  </a:lnTo>
                  <a:lnTo>
                    <a:pt x="119" y="37264"/>
                  </a:lnTo>
                  <a:cubicBezTo>
                    <a:pt x="0" y="37883"/>
                    <a:pt x="405" y="38478"/>
                    <a:pt x="1024" y="38597"/>
                  </a:cubicBezTo>
                  <a:lnTo>
                    <a:pt x="4394" y="39240"/>
                  </a:lnTo>
                  <a:lnTo>
                    <a:pt x="4191" y="40348"/>
                  </a:lnTo>
                  <a:cubicBezTo>
                    <a:pt x="4120" y="40681"/>
                    <a:pt x="4334" y="41003"/>
                    <a:pt x="4680" y="41074"/>
                  </a:cubicBezTo>
                  <a:lnTo>
                    <a:pt x="7061" y="41526"/>
                  </a:lnTo>
                  <a:cubicBezTo>
                    <a:pt x="7102" y="41535"/>
                    <a:pt x="7144" y="41540"/>
                    <a:pt x="7185" y="41540"/>
                  </a:cubicBezTo>
                  <a:cubicBezTo>
                    <a:pt x="7471" y="41540"/>
                    <a:pt x="7725" y="41330"/>
                    <a:pt x="7787" y="41038"/>
                  </a:cubicBezTo>
                  <a:lnTo>
                    <a:pt x="8001" y="39931"/>
                  </a:lnTo>
                  <a:lnTo>
                    <a:pt x="11371" y="40586"/>
                  </a:lnTo>
                  <a:cubicBezTo>
                    <a:pt x="11444" y="40600"/>
                    <a:pt x="11516" y="40607"/>
                    <a:pt x="11588" y="40607"/>
                  </a:cubicBezTo>
                  <a:cubicBezTo>
                    <a:pt x="12124" y="40607"/>
                    <a:pt x="12599" y="40227"/>
                    <a:pt x="12704" y="39681"/>
                  </a:cubicBezTo>
                  <a:lnTo>
                    <a:pt x="15967" y="22667"/>
                  </a:lnTo>
                  <a:lnTo>
                    <a:pt x="19681" y="3343"/>
                  </a:lnTo>
                  <a:cubicBezTo>
                    <a:pt x="19801" y="2724"/>
                    <a:pt x="19396" y="2129"/>
                    <a:pt x="18777" y="2010"/>
                  </a:cubicBezTo>
                  <a:lnTo>
                    <a:pt x="8430" y="21"/>
                  </a:lnTo>
                  <a:cubicBezTo>
                    <a:pt x="8357" y="7"/>
                    <a:pt x="8285" y="1"/>
                    <a:pt x="821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60;p58">
              <a:extLst>
                <a:ext uri="{FF2B5EF4-FFF2-40B4-BE49-F238E27FC236}">
                  <a16:creationId xmlns:a16="http://schemas.microsoft.com/office/drawing/2014/main" id="{F491ED54-E401-FC41-9ECA-E467CE4501FA}"/>
                </a:ext>
              </a:extLst>
            </p:cNvPr>
            <p:cNvSpPr/>
            <p:nvPr/>
          </p:nvSpPr>
          <p:spPr>
            <a:xfrm>
              <a:off x="4555025" y="2986200"/>
              <a:ext cx="1725525" cy="2022300"/>
            </a:xfrm>
            <a:custGeom>
              <a:avLst/>
              <a:gdLst/>
              <a:ahLst/>
              <a:cxnLst/>
              <a:rect l="l" t="t" r="r" b="b"/>
              <a:pathLst>
                <a:path w="69021" h="80892" extrusionOk="0">
                  <a:moveTo>
                    <a:pt x="0" y="1"/>
                  </a:moveTo>
                  <a:lnTo>
                    <a:pt x="465" y="4109"/>
                  </a:lnTo>
                  <a:lnTo>
                    <a:pt x="8525" y="74903"/>
                  </a:lnTo>
                  <a:cubicBezTo>
                    <a:pt x="8918" y="78308"/>
                    <a:pt x="11799" y="80892"/>
                    <a:pt x="15240" y="80892"/>
                  </a:cubicBezTo>
                  <a:lnTo>
                    <a:pt x="53781" y="80892"/>
                  </a:lnTo>
                  <a:cubicBezTo>
                    <a:pt x="57222" y="80892"/>
                    <a:pt x="60115" y="78308"/>
                    <a:pt x="60496" y="74903"/>
                  </a:cubicBez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61;p58">
              <a:extLst>
                <a:ext uri="{FF2B5EF4-FFF2-40B4-BE49-F238E27FC236}">
                  <a16:creationId xmlns:a16="http://schemas.microsoft.com/office/drawing/2014/main" id="{822B09AC-A9D1-A941-B3D4-CC63E281C48A}"/>
                </a:ext>
              </a:extLst>
            </p:cNvPr>
            <p:cNvSpPr/>
            <p:nvPr/>
          </p:nvSpPr>
          <p:spPr>
            <a:xfrm>
              <a:off x="4555025" y="2986200"/>
              <a:ext cx="1725525" cy="102725"/>
            </a:xfrm>
            <a:custGeom>
              <a:avLst/>
              <a:gdLst/>
              <a:ahLst/>
              <a:cxnLst/>
              <a:rect l="l" t="t" r="r" b="b"/>
              <a:pathLst>
                <a:path w="69021" h="4109" extrusionOk="0">
                  <a:moveTo>
                    <a:pt x="0" y="1"/>
                  </a:moveTo>
                  <a:lnTo>
                    <a:pt x="465" y="4109"/>
                  </a:ln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62;p58">
              <a:extLst>
                <a:ext uri="{FF2B5EF4-FFF2-40B4-BE49-F238E27FC236}">
                  <a16:creationId xmlns:a16="http://schemas.microsoft.com/office/drawing/2014/main" id="{0221B251-68DB-6946-81DB-A80C577BA03B}"/>
                </a:ext>
              </a:extLst>
            </p:cNvPr>
            <p:cNvSpPr/>
            <p:nvPr/>
          </p:nvSpPr>
          <p:spPr>
            <a:xfrm>
              <a:off x="4476450" y="2950200"/>
              <a:ext cx="1882700" cy="72050"/>
            </a:xfrm>
            <a:custGeom>
              <a:avLst/>
              <a:gdLst/>
              <a:ahLst/>
              <a:cxnLst/>
              <a:rect l="l" t="t" r="r" b="b"/>
              <a:pathLst>
                <a:path w="75308" h="2882" extrusionOk="0">
                  <a:moveTo>
                    <a:pt x="1441" y="0"/>
                  </a:moveTo>
                  <a:cubicBezTo>
                    <a:pt x="643" y="0"/>
                    <a:pt x="0" y="643"/>
                    <a:pt x="0" y="1441"/>
                  </a:cubicBezTo>
                  <a:cubicBezTo>
                    <a:pt x="0" y="2239"/>
                    <a:pt x="643" y="2882"/>
                    <a:pt x="1441" y="2882"/>
                  </a:cubicBezTo>
                  <a:lnTo>
                    <a:pt x="73866" y="2882"/>
                  </a:lnTo>
                  <a:cubicBezTo>
                    <a:pt x="74664" y="2882"/>
                    <a:pt x="75307" y="2239"/>
                    <a:pt x="75307" y="1441"/>
                  </a:cubicBezTo>
                  <a:cubicBezTo>
                    <a:pt x="75307" y="643"/>
                    <a:pt x="74664" y="0"/>
                    <a:pt x="73866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63;p58">
              <a:extLst>
                <a:ext uri="{FF2B5EF4-FFF2-40B4-BE49-F238E27FC236}">
                  <a16:creationId xmlns:a16="http://schemas.microsoft.com/office/drawing/2014/main" id="{C500D212-3C30-0449-A003-52119E78E797}"/>
                </a:ext>
              </a:extLst>
            </p:cNvPr>
            <p:cNvSpPr/>
            <p:nvPr/>
          </p:nvSpPr>
          <p:spPr>
            <a:xfrm>
              <a:off x="5381325" y="3236225"/>
              <a:ext cx="72350" cy="1491600"/>
            </a:xfrm>
            <a:custGeom>
              <a:avLst/>
              <a:gdLst/>
              <a:ahLst/>
              <a:cxnLst/>
              <a:rect l="l" t="t" r="r" b="b"/>
              <a:pathLst>
                <a:path w="2894" h="59664" extrusionOk="0">
                  <a:moveTo>
                    <a:pt x="1472" y="1"/>
                  </a:moveTo>
                  <a:cubicBezTo>
                    <a:pt x="1458" y="1"/>
                    <a:pt x="1443" y="1"/>
                    <a:pt x="1429" y="1"/>
                  </a:cubicBezTo>
                  <a:cubicBezTo>
                    <a:pt x="631" y="25"/>
                    <a:pt x="0" y="680"/>
                    <a:pt x="24" y="1478"/>
                  </a:cubicBezTo>
                  <a:lnTo>
                    <a:pt x="1465" y="59663"/>
                  </a:lnTo>
                  <a:lnTo>
                    <a:pt x="2893" y="1478"/>
                  </a:lnTo>
                  <a:cubicBezTo>
                    <a:pt x="2893" y="1454"/>
                    <a:pt x="2893" y="1430"/>
                    <a:pt x="2893" y="1406"/>
                  </a:cubicBezTo>
                  <a:cubicBezTo>
                    <a:pt x="2882" y="623"/>
                    <a:pt x="2239" y="1"/>
                    <a:pt x="147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64;p58">
              <a:extLst>
                <a:ext uri="{FF2B5EF4-FFF2-40B4-BE49-F238E27FC236}">
                  <a16:creationId xmlns:a16="http://schemas.microsoft.com/office/drawing/2014/main" id="{C1EFF7E3-7BD6-0C41-AC8B-EE8B609BF8AC}"/>
                </a:ext>
              </a:extLst>
            </p:cNvPr>
            <p:cNvSpPr/>
            <p:nvPr/>
          </p:nvSpPr>
          <p:spPr>
            <a:xfrm>
              <a:off x="5739100" y="3236125"/>
              <a:ext cx="194400" cy="1491700"/>
            </a:xfrm>
            <a:custGeom>
              <a:avLst/>
              <a:gdLst/>
              <a:ahLst/>
              <a:cxnLst/>
              <a:rect l="l" t="t" r="r" b="b"/>
              <a:pathLst>
                <a:path w="7776" h="59668" extrusionOk="0">
                  <a:moveTo>
                    <a:pt x="6282" y="1"/>
                  </a:moveTo>
                  <a:cubicBezTo>
                    <a:pt x="5533" y="1"/>
                    <a:pt x="4902" y="567"/>
                    <a:pt x="4834" y="1327"/>
                  </a:cubicBezTo>
                  <a:lnTo>
                    <a:pt x="0" y="59667"/>
                  </a:lnTo>
                  <a:lnTo>
                    <a:pt x="7704" y="1636"/>
                  </a:lnTo>
                  <a:cubicBezTo>
                    <a:pt x="7704" y="1613"/>
                    <a:pt x="7704" y="1589"/>
                    <a:pt x="7704" y="1565"/>
                  </a:cubicBezTo>
                  <a:cubicBezTo>
                    <a:pt x="7775" y="767"/>
                    <a:pt x="7180" y="77"/>
                    <a:pt x="6394" y="5"/>
                  </a:cubicBezTo>
                  <a:cubicBezTo>
                    <a:pt x="6357" y="2"/>
                    <a:pt x="6319" y="1"/>
                    <a:pt x="628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65;p58">
              <a:extLst>
                <a:ext uri="{FF2B5EF4-FFF2-40B4-BE49-F238E27FC236}">
                  <a16:creationId xmlns:a16="http://schemas.microsoft.com/office/drawing/2014/main" id="{9AB90DF9-8AB8-CB4B-8EA7-DFAEB6025967}"/>
                </a:ext>
              </a:extLst>
            </p:cNvPr>
            <p:cNvSpPr/>
            <p:nvPr/>
          </p:nvSpPr>
          <p:spPr>
            <a:xfrm>
              <a:off x="4901500" y="3236200"/>
              <a:ext cx="194975" cy="1491625"/>
            </a:xfrm>
            <a:custGeom>
              <a:avLst/>
              <a:gdLst/>
              <a:ahLst/>
              <a:cxnLst/>
              <a:rect l="l" t="t" r="r" b="b"/>
              <a:pathLst>
                <a:path w="7799" h="59665" extrusionOk="0">
                  <a:moveTo>
                    <a:pt x="1539" y="1"/>
                  </a:moveTo>
                  <a:cubicBezTo>
                    <a:pt x="1475" y="1"/>
                    <a:pt x="1411" y="5"/>
                    <a:pt x="1346" y="14"/>
                  </a:cubicBezTo>
                  <a:cubicBezTo>
                    <a:pt x="548" y="121"/>
                    <a:pt x="0" y="848"/>
                    <a:pt x="107" y="1633"/>
                  </a:cubicBezTo>
                  <a:lnTo>
                    <a:pt x="7799" y="59664"/>
                  </a:lnTo>
                  <a:lnTo>
                    <a:pt x="2965" y="1324"/>
                  </a:lnTo>
                  <a:cubicBezTo>
                    <a:pt x="2965" y="1300"/>
                    <a:pt x="2965" y="1276"/>
                    <a:pt x="2953" y="1252"/>
                  </a:cubicBezTo>
                  <a:cubicBezTo>
                    <a:pt x="2855" y="531"/>
                    <a:pt x="2245" y="1"/>
                    <a:pt x="1539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66;p58">
              <a:extLst>
                <a:ext uri="{FF2B5EF4-FFF2-40B4-BE49-F238E27FC236}">
                  <a16:creationId xmlns:a16="http://schemas.microsoft.com/office/drawing/2014/main" id="{35FFD820-771B-744E-A973-47DEB0B4F8AB}"/>
                </a:ext>
              </a:extLst>
            </p:cNvPr>
            <p:cNvSpPr/>
            <p:nvPr/>
          </p:nvSpPr>
          <p:spPr>
            <a:xfrm>
              <a:off x="3791525" y="2059825"/>
              <a:ext cx="1012075" cy="626750"/>
            </a:xfrm>
            <a:custGeom>
              <a:avLst/>
              <a:gdLst/>
              <a:ahLst/>
              <a:cxnLst/>
              <a:rect l="l" t="t" r="r" b="b"/>
              <a:pathLst>
                <a:path w="40483" h="25070" extrusionOk="0">
                  <a:moveTo>
                    <a:pt x="36335" y="0"/>
                  </a:moveTo>
                  <a:cubicBezTo>
                    <a:pt x="36250" y="0"/>
                    <a:pt x="36164" y="5"/>
                    <a:pt x="36077" y="16"/>
                  </a:cubicBezTo>
                  <a:lnTo>
                    <a:pt x="1882" y="4147"/>
                  </a:lnTo>
                  <a:cubicBezTo>
                    <a:pt x="787" y="4278"/>
                    <a:pt x="1" y="5219"/>
                    <a:pt x="120" y="6231"/>
                  </a:cubicBezTo>
                  <a:lnTo>
                    <a:pt x="2203" y="23447"/>
                  </a:lnTo>
                  <a:cubicBezTo>
                    <a:pt x="2313" y="24390"/>
                    <a:pt x="3159" y="25070"/>
                    <a:pt x="4147" y="25070"/>
                  </a:cubicBezTo>
                  <a:cubicBezTo>
                    <a:pt x="4233" y="25070"/>
                    <a:pt x="4319" y="25065"/>
                    <a:pt x="4406" y="25054"/>
                  </a:cubicBezTo>
                  <a:lnTo>
                    <a:pt x="38601" y="20923"/>
                  </a:lnTo>
                  <a:cubicBezTo>
                    <a:pt x="39696" y="20780"/>
                    <a:pt x="40482" y="19851"/>
                    <a:pt x="40351" y="18839"/>
                  </a:cubicBezTo>
                  <a:lnTo>
                    <a:pt x="38279" y="1611"/>
                  </a:lnTo>
                  <a:cubicBezTo>
                    <a:pt x="38159" y="680"/>
                    <a:pt x="37322" y="0"/>
                    <a:pt x="36335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67;p58">
              <a:extLst>
                <a:ext uri="{FF2B5EF4-FFF2-40B4-BE49-F238E27FC236}">
                  <a16:creationId xmlns:a16="http://schemas.microsoft.com/office/drawing/2014/main" id="{82F4A034-AA9D-384B-A292-0BEFCE624AC6}"/>
                </a:ext>
              </a:extLst>
            </p:cNvPr>
            <p:cNvSpPr/>
            <p:nvPr/>
          </p:nvSpPr>
          <p:spPr>
            <a:xfrm>
              <a:off x="1071250" y="2986200"/>
              <a:ext cx="1725550" cy="2022300"/>
            </a:xfrm>
            <a:custGeom>
              <a:avLst/>
              <a:gdLst/>
              <a:ahLst/>
              <a:cxnLst/>
              <a:rect l="l" t="t" r="r" b="b"/>
              <a:pathLst>
                <a:path w="69022" h="80892" extrusionOk="0">
                  <a:moveTo>
                    <a:pt x="1" y="1"/>
                  </a:moveTo>
                  <a:lnTo>
                    <a:pt x="465" y="4109"/>
                  </a:lnTo>
                  <a:lnTo>
                    <a:pt x="8525" y="74903"/>
                  </a:lnTo>
                  <a:cubicBezTo>
                    <a:pt x="8918" y="78308"/>
                    <a:pt x="11800" y="80892"/>
                    <a:pt x="15241" y="80892"/>
                  </a:cubicBezTo>
                  <a:lnTo>
                    <a:pt x="53781" y="80892"/>
                  </a:lnTo>
                  <a:cubicBezTo>
                    <a:pt x="57222" y="80892"/>
                    <a:pt x="60103" y="78308"/>
                    <a:pt x="60496" y="74903"/>
                  </a:cubicBez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68;p58">
              <a:extLst>
                <a:ext uri="{FF2B5EF4-FFF2-40B4-BE49-F238E27FC236}">
                  <a16:creationId xmlns:a16="http://schemas.microsoft.com/office/drawing/2014/main" id="{31682A8C-30F2-A241-A91D-6BF2F78C660D}"/>
                </a:ext>
              </a:extLst>
            </p:cNvPr>
            <p:cNvSpPr/>
            <p:nvPr/>
          </p:nvSpPr>
          <p:spPr>
            <a:xfrm>
              <a:off x="1071250" y="2986200"/>
              <a:ext cx="1725550" cy="102725"/>
            </a:xfrm>
            <a:custGeom>
              <a:avLst/>
              <a:gdLst/>
              <a:ahLst/>
              <a:cxnLst/>
              <a:rect l="l" t="t" r="r" b="b"/>
              <a:pathLst>
                <a:path w="69022" h="4109" extrusionOk="0">
                  <a:moveTo>
                    <a:pt x="1" y="1"/>
                  </a:moveTo>
                  <a:lnTo>
                    <a:pt x="465" y="4109"/>
                  </a:ln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69;p58">
              <a:extLst>
                <a:ext uri="{FF2B5EF4-FFF2-40B4-BE49-F238E27FC236}">
                  <a16:creationId xmlns:a16="http://schemas.microsoft.com/office/drawing/2014/main" id="{FA23A323-EFEC-C347-A625-3D377FC79436}"/>
                </a:ext>
              </a:extLst>
            </p:cNvPr>
            <p:cNvSpPr/>
            <p:nvPr/>
          </p:nvSpPr>
          <p:spPr>
            <a:xfrm>
              <a:off x="992675" y="2950200"/>
              <a:ext cx="1882700" cy="72050"/>
            </a:xfrm>
            <a:custGeom>
              <a:avLst/>
              <a:gdLst/>
              <a:ahLst/>
              <a:cxnLst/>
              <a:rect l="l" t="t" r="r" b="b"/>
              <a:pathLst>
                <a:path w="75308" h="2882" extrusionOk="0">
                  <a:moveTo>
                    <a:pt x="1441" y="0"/>
                  </a:moveTo>
                  <a:cubicBezTo>
                    <a:pt x="643" y="0"/>
                    <a:pt x="0" y="643"/>
                    <a:pt x="0" y="1441"/>
                  </a:cubicBezTo>
                  <a:cubicBezTo>
                    <a:pt x="0" y="2239"/>
                    <a:pt x="643" y="2882"/>
                    <a:pt x="1441" y="2882"/>
                  </a:cubicBezTo>
                  <a:lnTo>
                    <a:pt x="73867" y="2882"/>
                  </a:lnTo>
                  <a:cubicBezTo>
                    <a:pt x="74664" y="2882"/>
                    <a:pt x="75307" y="2239"/>
                    <a:pt x="75307" y="1441"/>
                  </a:cubicBezTo>
                  <a:cubicBezTo>
                    <a:pt x="75307" y="643"/>
                    <a:pt x="74664" y="0"/>
                    <a:pt x="73867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70;p58">
              <a:extLst>
                <a:ext uri="{FF2B5EF4-FFF2-40B4-BE49-F238E27FC236}">
                  <a16:creationId xmlns:a16="http://schemas.microsoft.com/office/drawing/2014/main" id="{C2E4AB6B-CAB9-514C-9DE5-F7524D9346B8}"/>
                </a:ext>
              </a:extLst>
            </p:cNvPr>
            <p:cNvSpPr/>
            <p:nvPr/>
          </p:nvSpPr>
          <p:spPr>
            <a:xfrm>
              <a:off x="1897550" y="3236225"/>
              <a:ext cx="72350" cy="1491600"/>
            </a:xfrm>
            <a:custGeom>
              <a:avLst/>
              <a:gdLst/>
              <a:ahLst/>
              <a:cxnLst/>
              <a:rect l="l" t="t" r="r" b="b"/>
              <a:pathLst>
                <a:path w="2894" h="59664" extrusionOk="0">
                  <a:moveTo>
                    <a:pt x="1461" y="1"/>
                  </a:moveTo>
                  <a:cubicBezTo>
                    <a:pt x="1446" y="1"/>
                    <a:pt x="1432" y="1"/>
                    <a:pt x="1417" y="1"/>
                  </a:cubicBezTo>
                  <a:cubicBezTo>
                    <a:pt x="631" y="25"/>
                    <a:pt x="0" y="680"/>
                    <a:pt x="24" y="1478"/>
                  </a:cubicBezTo>
                  <a:lnTo>
                    <a:pt x="1453" y="59663"/>
                  </a:lnTo>
                  <a:lnTo>
                    <a:pt x="2894" y="1478"/>
                  </a:lnTo>
                  <a:cubicBezTo>
                    <a:pt x="2894" y="1454"/>
                    <a:pt x="2894" y="1430"/>
                    <a:pt x="2894" y="1406"/>
                  </a:cubicBezTo>
                  <a:cubicBezTo>
                    <a:pt x="2882" y="623"/>
                    <a:pt x="2239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71;p58">
              <a:extLst>
                <a:ext uri="{FF2B5EF4-FFF2-40B4-BE49-F238E27FC236}">
                  <a16:creationId xmlns:a16="http://schemas.microsoft.com/office/drawing/2014/main" id="{04658B18-3956-C346-AD33-9DE1200C724B}"/>
                </a:ext>
              </a:extLst>
            </p:cNvPr>
            <p:cNvSpPr/>
            <p:nvPr/>
          </p:nvSpPr>
          <p:spPr>
            <a:xfrm>
              <a:off x="2255325" y="3236125"/>
              <a:ext cx="194400" cy="1491700"/>
            </a:xfrm>
            <a:custGeom>
              <a:avLst/>
              <a:gdLst/>
              <a:ahLst/>
              <a:cxnLst/>
              <a:rect l="l" t="t" r="r" b="b"/>
              <a:pathLst>
                <a:path w="7776" h="59668" extrusionOk="0">
                  <a:moveTo>
                    <a:pt x="6283" y="1"/>
                  </a:moveTo>
                  <a:cubicBezTo>
                    <a:pt x="5533" y="1"/>
                    <a:pt x="4903" y="567"/>
                    <a:pt x="4835" y="1327"/>
                  </a:cubicBezTo>
                  <a:lnTo>
                    <a:pt x="1" y="59667"/>
                  </a:lnTo>
                  <a:lnTo>
                    <a:pt x="7692" y="1636"/>
                  </a:lnTo>
                  <a:cubicBezTo>
                    <a:pt x="7704" y="1613"/>
                    <a:pt x="7704" y="1589"/>
                    <a:pt x="7704" y="1565"/>
                  </a:cubicBezTo>
                  <a:cubicBezTo>
                    <a:pt x="7775" y="767"/>
                    <a:pt x="7180" y="77"/>
                    <a:pt x="6394" y="5"/>
                  </a:cubicBezTo>
                  <a:cubicBezTo>
                    <a:pt x="6357" y="2"/>
                    <a:pt x="6320" y="1"/>
                    <a:pt x="6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72;p58">
              <a:extLst>
                <a:ext uri="{FF2B5EF4-FFF2-40B4-BE49-F238E27FC236}">
                  <a16:creationId xmlns:a16="http://schemas.microsoft.com/office/drawing/2014/main" id="{7CA842D8-297E-EB46-9874-AAB1A4365C16}"/>
                </a:ext>
              </a:extLst>
            </p:cNvPr>
            <p:cNvSpPr/>
            <p:nvPr/>
          </p:nvSpPr>
          <p:spPr>
            <a:xfrm>
              <a:off x="1417725" y="3236200"/>
              <a:ext cx="195000" cy="1491625"/>
            </a:xfrm>
            <a:custGeom>
              <a:avLst/>
              <a:gdLst/>
              <a:ahLst/>
              <a:cxnLst/>
              <a:rect l="l" t="t" r="r" b="b"/>
              <a:pathLst>
                <a:path w="7800" h="59665" extrusionOk="0">
                  <a:moveTo>
                    <a:pt x="1530" y="1"/>
                  </a:moveTo>
                  <a:cubicBezTo>
                    <a:pt x="1465" y="1"/>
                    <a:pt x="1400" y="5"/>
                    <a:pt x="1334" y="14"/>
                  </a:cubicBezTo>
                  <a:cubicBezTo>
                    <a:pt x="548" y="121"/>
                    <a:pt x="0" y="848"/>
                    <a:pt x="108" y="1633"/>
                  </a:cubicBezTo>
                  <a:lnTo>
                    <a:pt x="7799" y="59664"/>
                  </a:lnTo>
                  <a:lnTo>
                    <a:pt x="2965" y="1324"/>
                  </a:lnTo>
                  <a:cubicBezTo>
                    <a:pt x="2965" y="1300"/>
                    <a:pt x="2953" y="1276"/>
                    <a:pt x="2953" y="1252"/>
                  </a:cubicBezTo>
                  <a:cubicBezTo>
                    <a:pt x="2855" y="531"/>
                    <a:pt x="2246" y="1"/>
                    <a:pt x="1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73;p58">
              <a:extLst>
                <a:ext uri="{FF2B5EF4-FFF2-40B4-BE49-F238E27FC236}">
                  <a16:creationId xmlns:a16="http://schemas.microsoft.com/office/drawing/2014/main" id="{C03B1FED-8DCF-524F-8065-CDCEAD578147}"/>
                </a:ext>
              </a:extLst>
            </p:cNvPr>
            <p:cNvSpPr/>
            <p:nvPr/>
          </p:nvSpPr>
          <p:spPr>
            <a:xfrm>
              <a:off x="3499225" y="1711650"/>
              <a:ext cx="753700" cy="892100"/>
            </a:xfrm>
            <a:custGeom>
              <a:avLst/>
              <a:gdLst/>
              <a:ahLst/>
              <a:cxnLst/>
              <a:rect l="l" t="t" r="r" b="b"/>
              <a:pathLst>
                <a:path w="30148" h="35684" extrusionOk="0">
                  <a:moveTo>
                    <a:pt x="12121" y="0"/>
                  </a:moveTo>
                  <a:lnTo>
                    <a:pt x="1" y="27825"/>
                  </a:lnTo>
                  <a:lnTo>
                    <a:pt x="18027" y="35683"/>
                  </a:lnTo>
                  <a:lnTo>
                    <a:pt x="30148" y="7859"/>
                  </a:lnTo>
                  <a:lnTo>
                    <a:pt x="1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4;p58">
              <a:extLst>
                <a:ext uri="{FF2B5EF4-FFF2-40B4-BE49-F238E27FC236}">
                  <a16:creationId xmlns:a16="http://schemas.microsoft.com/office/drawing/2014/main" id="{0AFC8D21-B944-CD41-A4FE-AAB0E275D835}"/>
                </a:ext>
              </a:extLst>
            </p:cNvPr>
            <p:cNvSpPr/>
            <p:nvPr/>
          </p:nvSpPr>
          <p:spPr>
            <a:xfrm>
              <a:off x="3451025" y="1629475"/>
              <a:ext cx="848325" cy="1061175"/>
            </a:xfrm>
            <a:custGeom>
              <a:avLst/>
              <a:gdLst/>
              <a:ahLst/>
              <a:cxnLst/>
              <a:rect l="l" t="t" r="r" b="b"/>
              <a:pathLst>
                <a:path w="33933" h="42447" extrusionOk="0">
                  <a:moveTo>
                    <a:pt x="14049" y="3287"/>
                  </a:moveTo>
                  <a:lnTo>
                    <a:pt x="32076" y="11134"/>
                  </a:lnTo>
                  <a:lnTo>
                    <a:pt x="19967" y="38970"/>
                  </a:lnTo>
                  <a:lnTo>
                    <a:pt x="1941" y="31112"/>
                  </a:lnTo>
                  <a:lnTo>
                    <a:pt x="14049" y="3287"/>
                  </a:lnTo>
                  <a:close/>
                  <a:moveTo>
                    <a:pt x="15988" y="0"/>
                  </a:moveTo>
                  <a:cubicBezTo>
                    <a:pt x="15252" y="0"/>
                    <a:pt x="14527" y="460"/>
                    <a:pt x="14192" y="1228"/>
                  </a:cubicBezTo>
                  <a:lnTo>
                    <a:pt x="441" y="32803"/>
                  </a:lnTo>
                  <a:cubicBezTo>
                    <a:pt x="0" y="33815"/>
                    <a:pt x="405" y="34970"/>
                    <a:pt x="1345" y="35375"/>
                  </a:cubicBezTo>
                  <a:lnTo>
                    <a:pt x="17252" y="42304"/>
                  </a:lnTo>
                  <a:cubicBezTo>
                    <a:pt x="17474" y="42401"/>
                    <a:pt x="17706" y="42446"/>
                    <a:pt x="17937" y="42446"/>
                  </a:cubicBezTo>
                  <a:cubicBezTo>
                    <a:pt x="18676" y="42446"/>
                    <a:pt x="19405" y="41980"/>
                    <a:pt x="19741" y="41209"/>
                  </a:cubicBezTo>
                  <a:lnTo>
                    <a:pt x="33492" y="9634"/>
                  </a:lnTo>
                  <a:cubicBezTo>
                    <a:pt x="33933" y="8621"/>
                    <a:pt x="33528" y="7478"/>
                    <a:pt x="32599" y="7074"/>
                  </a:cubicBezTo>
                  <a:lnTo>
                    <a:pt x="16681" y="144"/>
                  </a:lnTo>
                  <a:cubicBezTo>
                    <a:pt x="16457" y="47"/>
                    <a:pt x="16222" y="0"/>
                    <a:pt x="159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75;p58">
              <a:extLst>
                <a:ext uri="{FF2B5EF4-FFF2-40B4-BE49-F238E27FC236}">
                  <a16:creationId xmlns:a16="http://schemas.microsoft.com/office/drawing/2014/main" id="{17539067-0E25-024F-A860-28864B8CEB97}"/>
                </a:ext>
              </a:extLst>
            </p:cNvPr>
            <p:cNvSpPr/>
            <p:nvPr/>
          </p:nvSpPr>
          <p:spPr>
            <a:xfrm>
              <a:off x="3986500" y="1739225"/>
              <a:ext cx="118500" cy="58450"/>
            </a:xfrm>
            <a:custGeom>
              <a:avLst/>
              <a:gdLst/>
              <a:ahLst/>
              <a:cxnLst/>
              <a:rect l="l" t="t" r="r" b="b"/>
              <a:pathLst>
                <a:path w="4740" h="2338" extrusionOk="0">
                  <a:moveTo>
                    <a:pt x="312" y="1"/>
                  </a:moveTo>
                  <a:cubicBezTo>
                    <a:pt x="205" y="1"/>
                    <a:pt x="104" y="67"/>
                    <a:pt x="60" y="171"/>
                  </a:cubicBezTo>
                  <a:cubicBezTo>
                    <a:pt x="0" y="302"/>
                    <a:pt x="60" y="469"/>
                    <a:pt x="203" y="529"/>
                  </a:cubicBezTo>
                  <a:lnTo>
                    <a:pt x="4310" y="2315"/>
                  </a:lnTo>
                  <a:cubicBezTo>
                    <a:pt x="4348" y="2330"/>
                    <a:pt x="4386" y="2337"/>
                    <a:pt x="4425" y="2337"/>
                  </a:cubicBezTo>
                  <a:cubicBezTo>
                    <a:pt x="4533" y="2337"/>
                    <a:pt x="4636" y="2277"/>
                    <a:pt x="4680" y="2172"/>
                  </a:cubicBezTo>
                  <a:cubicBezTo>
                    <a:pt x="4739" y="2041"/>
                    <a:pt x="4668" y="1874"/>
                    <a:pt x="4537" y="1815"/>
                  </a:cubicBezTo>
                  <a:lnTo>
                    <a:pt x="429" y="29"/>
                  </a:lnTo>
                  <a:cubicBezTo>
                    <a:pt x="391" y="9"/>
                    <a:pt x="351" y="1"/>
                    <a:pt x="312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76;p58">
              <a:extLst>
                <a:ext uri="{FF2B5EF4-FFF2-40B4-BE49-F238E27FC236}">
                  <a16:creationId xmlns:a16="http://schemas.microsoft.com/office/drawing/2014/main" id="{DD724385-F0E6-4840-8ACE-4325CB2A762F}"/>
                </a:ext>
              </a:extLst>
            </p:cNvPr>
            <p:cNvSpPr/>
            <p:nvPr/>
          </p:nvSpPr>
          <p:spPr>
            <a:xfrm>
              <a:off x="3670975" y="2526325"/>
              <a:ext cx="62250" cy="62250"/>
            </a:xfrm>
            <a:custGeom>
              <a:avLst/>
              <a:gdLst/>
              <a:ahLst/>
              <a:cxnLst/>
              <a:rect l="l" t="t" r="r" b="b"/>
              <a:pathLst>
                <a:path w="2490" h="2490" extrusionOk="0">
                  <a:moveTo>
                    <a:pt x="1251" y="1"/>
                  </a:moveTo>
                  <a:cubicBezTo>
                    <a:pt x="560" y="1"/>
                    <a:pt x="1" y="560"/>
                    <a:pt x="1" y="1239"/>
                  </a:cubicBezTo>
                  <a:cubicBezTo>
                    <a:pt x="1" y="1930"/>
                    <a:pt x="560" y="2489"/>
                    <a:pt x="1251" y="2489"/>
                  </a:cubicBezTo>
                  <a:cubicBezTo>
                    <a:pt x="1930" y="2489"/>
                    <a:pt x="2489" y="1930"/>
                    <a:pt x="2489" y="1239"/>
                  </a:cubicBezTo>
                  <a:cubicBezTo>
                    <a:pt x="2489" y="560"/>
                    <a:pt x="1930" y="1"/>
                    <a:pt x="125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77;p58">
              <a:extLst>
                <a:ext uri="{FF2B5EF4-FFF2-40B4-BE49-F238E27FC236}">
                  <a16:creationId xmlns:a16="http://schemas.microsoft.com/office/drawing/2014/main" id="{1EBD675F-9E02-0C4B-AA80-2A84AC99DCF3}"/>
                </a:ext>
              </a:extLst>
            </p:cNvPr>
            <p:cNvSpPr/>
            <p:nvPr/>
          </p:nvSpPr>
          <p:spPr>
            <a:xfrm>
              <a:off x="2727125" y="1791000"/>
              <a:ext cx="1003425" cy="1027175"/>
            </a:xfrm>
            <a:custGeom>
              <a:avLst/>
              <a:gdLst/>
              <a:ahLst/>
              <a:cxnLst/>
              <a:rect l="l" t="t" r="r" b="b"/>
              <a:pathLst>
                <a:path w="40137" h="41087" extrusionOk="0">
                  <a:moveTo>
                    <a:pt x="14884" y="0"/>
                  </a:moveTo>
                  <a:cubicBezTo>
                    <a:pt x="14452" y="0"/>
                    <a:pt x="14028" y="147"/>
                    <a:pt x="13692" y="446"/>
                  </a:cubicBezTo>
                  <a:lnTo>
                    <a:pt x="774" y="12031"/>
                  </a:lnTo>
                  <a:cubicBezTo>
                    <a:pt x="12" y="12709"/>
                    <a:pt x="0" y="13936"/>
                    <a:pt x="738" y="14745"/>
                  </a:cubicBezTo>
                  <a:lnTo>
                    <a:pt x="23729" y="40391"/>
                  </a:lnTo>
                  <a:cubicBezTo>
                    <a:pt x="24142" y="40851"/>
                    <a:pt x="24704" y="41087"/>
                    <a:pt x="25252" y="41087"/>
                  </a:cubicBezTo>
                  <a:cubicBezTo>
                    <a:pt x="25684" y="41087"/>
                    <a:pt x="26108" y="40940"/>
                    <a:pt x="26444" y="40641"/>
                  </a:cubicBezTo>
                  <a:lnTo>
                    <a:pt x="39350" y="29057"/>
                  </a:lnTo>
                  <a:cubicBezTo>
                    <a:pt x="40112" y="28366"/>
                    <a:pt x="40136" y="27152"/>
                    <a:pt x="39398" y="26330"/>
                  </a:cubicBezTo>
                  <a:lnTo>
                    <a:pt x="16407" y="696"/>
                  </a:lnTo>
                  <a:cubicBezTo>
                    <a:pt x="15994" y="236"/>
                    <a:pt x="15432" y="0"/>
                    <a:pt x="14884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78;p58">
              <a:extLst>
                <a:ext uri="{FF2B5EF4-FFF2-40B4-BE49-F238E27FC236}">
                  <a16:creationId xmlns:a16="http://schemas.microsoft.com/office/drawing/2014/main" id="{FCE9C850-3225-2B45-B153-EFAAE0EBE579}"/>
                </a:ext>
              </a:extLst>
            </p:cNvPr>
            <p:cNvSpPr/>
            <p:nvPr/>
          </p:nvSpPr>
          <p:spPr>
            <a:xfrm>
              <a:off x="3216450" y="1947750"/>
              <a:ext cx="482250" cy="1038600"/>
            </a:xfrm>
            <a:custGeom>
              <a:avLst/>
              <a:gdLst/>
              <a:ahLst/>
              <a:cxnLst/>
              <a:rect l="l" t="t" r="r" b="b"/>
              <a:pathLst>
                <a:path w="19290" h="41544" extrusionOk="0">
                  <a:moveTo>
                    <a:pt x="7220" y="0"/>
                  </a:moveTo>
                  <a:cubicBezTo>
                    <a:pt x="7183" y="0"/>
                    <a:pt x="7146" y="3"/>
                    <a:pt x="7109" y="10"/>
                  </a:cubicBezTo>
                  <a:lnTo>
                    <a:pt x="4716" y="427"/>
                  </a:lnTo>
                  <a:cubicBezTo>
                    <a:pt x="4382" y="486"/>
                    <a:pt x="4156" y="808"/>
                    <a:pt x="4216" y="1141"/>
                  </a:cubicBezTo>
                  <a:lnTo>
                    <a:pt x="4418" y="2248"/>
                  </a:lnTo>
                  <a:lnTo>
                    <a:pt x="1037" y="2856"/>
                  </a:lnTo>
                  <a:cubicBezTo>
                    <a:pt x="418" y="2963"/>
                    <a:pt x="1" y="3546"/>
                    <a:pt x="108" y="4165"/>
                  </a:cubicBezTo>
                  <a:lnTo>
                    <a:pt x="3132" y="21227"/>
                  </a:lnTo>
                  <a:lnTo>
                    <a:pt x="6573" y="40610"/>
                  </a:lnTo>
                  <a:cubicBezTo>
                    <a:pt x="6669" y="41153"/>
                    <a:pt x="7155" y="41544"/>
                    <a:pt x="7691" y="41544"/>
                  </a:cubicBezTo>
                  <a:cubicBezTo>
                    <a:pt x="7754" y="41544"/>
                    <a:pt x="7819" y="41538"/>
                    <a:pt x="7883" y="41527"/>
                  </a:cubicBezTo>
                  <a:lnTo>
                    <a:pt x="18265" y="39682"/>
                  </a:lnTo>
                  <a:cubicBezTo>
                    <a:pt x="18884" y="39574"/>
                    <a:pt x="19289" y="38991"/>
                    <a:pt x="19182" y="38372"/>
                  </a:cubicBezTo>
                  <a:lnTo>
                    <a:pt x="15741" y="18989"/>
                  </a:lnTo>
                  <a:lnTo>
                    <a:pt x="12729" y="1927"/>
                  </a:lnTo>
                  <a:cubicBezTo>
                    <a:pt x="12622" y="1384"/>
                    <a:pt x="12145" y="993"/>
                    <a:pt x="11602" y="993"/>
                  </a:cubicBezTo>
                  <a:cubicBezTo>
                    <a:pt x="11538" y="993"/>
                    <a:pt x="11473" y="999"/>
                    <a:pt x="11407" y="1010"/>
                  </a:cubicBezTo>
                  <a:lnTo>
                    <a:pt x="8026" y="1617"/>
                  </a:lnTo>
                  <a:lnTo>
                    <a:pt x="7823" y="510"/>
                  </a:lnTo>
                  <a:cubicBezTo>
                    <a:pt x="7770" y="203"/>
                    <a:pt x="7511" y="0"/>
                    <a:pt x="722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79;p58">
              <a:extLst>
                <a:ext uri="{FF2B5EF4-FFF2-40B4-BE49-F238E27FC236}">
                  <a16:creationId xmlns:a16="http://schemas.microsoft.com/office/drawing/2014/main" id="{7668322B-CD85-1848-B630-F839050B4AB3}"/>
                </a:ext>
              </a:extLst>
            </p:cNvPr>
            <p:cNvSpPr/>
            <p:nvPr/>
          </p:nvSpPr>
          <p:spPr>
            <a:xfrm>
              <a:off x="2609550" y="2304575"/>
              <a:ext cx="2307150" cy="2703925"/>
            </a:xfrm>
            <a:custGeom>
              <a:avLst/>
              <a:gdLst/>
              <a:ahLst/>
              <a:cxnLst/>
              <a:rect l="l" t="t" r="r" b="b"/>
              <a:pathLst>
                <a:path w="92286" h="108157" extrusionOk="0">
                  <a:moveTo>
                    <a:pt x="0" y="1"/>
                  </a:moveTo>
                  <a:lnTo>
                    <a:pt x="631" y="5489"/>
                  </a:lnTo>
                  <a:lnTo>
                    <a:pt x="11394" y="100144"/>
                  </a:lnTo>
                  <a:cubicBezTo>
                    <a:pt x="11918" y="104716"/>
                    <a:pt x="15776" y="108157"/>
                    <a:pt x="20372" y="108157"/>
                  </a:cubicBezTo>
                  <a:lnTo>
                    <a:pt x="71914" y="108157"/>
                  </a:lnTo>
                  <a:cubicBezTo>
                    <a:pt x="76510" y="108157"/>
                    <a:pt x="80367" y="104716"/>
                    <a:pt x="80891" y="100144"/>
                  </a:cubicBezTo>
                  <a:lnTo>
                    <a:pt x="91666" y="5489"/>
                  </a:lnTo>
                  <a:lnTo>
                    <a:pt x="92285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80;p58">
              <a:extLst>
                <a:ext uri="{FF2B5EF4-FFF2-40B4-BE49-F238E27FC236}">
                  <a16:creationId xmlns:a16="http://schemas.microsoft.com/office/drawing/2014/main" id="{15031F1D-1813-7544-AA41-4214BB1632B5}"/>
                </a:ext>
              </a:extLst>
            </p:cNvPr>
            <p:cNvSpPr/>
            <p:nvPr/>
          </p:nvSpPr>
          <p:spPr>
            <a:xfrm>
              <a:off x="2609550" y="2304575"/>
              <a:ext cx="2307150" cy="137250"/>
            </a:xfrm>
            <a:custGeom>
              <a:avLst/>
              <a:gdLst/>
              <a:ahLst/>
              <a:cxnLst/>
              <a:rect l="l" t="t" r="r" b="b"/>
              <a:pathLst>
                <a:path w="92286" h="5490" extrusionOk="0">
                  <a:moveTo>
                    <a:pt x="0" y="1"/>
                  </a:moveTo>
                  <a:lnTo>
                    <a:pt x="631" y="5489"/>
                  </a:lnTo>
                  <a:lnTo>
                    <a:pt x="91666" y="5489"/>
                  </a:lnTo>
                  <a:lnTo>
                    <a:pt x="92285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81;p58">
              <a:extLst>
                <a:ext uri="{FF2B5EF4-FFF2-40B4-BE49-F238E27FC236}">
                  <a16:creationId xmlns:a16="http://schemas.microsoft.com/office/drawing/2014/main" id="{25C66581-B45F-EB44-934E-5AE75E5E6259}"/>
                </a:ext>
              </a:extLst>
            </p:cNvPr>
            <p:cNvSpPr/>
            <p:nvPr/>
          </p:nvSpPr>
          <p:spPr>
            <a:xfrm>
              <a:off x="2504475" y="2256350"/>
              <a:ext cx="2517300" cy="96175"/>
            </a:xfrm>
            <a:custGeom>
              <a:avLst/>
              <a:gdLst/>
              <a:ahLst/>
              <a:cxnLst/>
              <a:rect l="l" t="t" r="r" b="b"/>
              <a:pathLst>
                <a:path w="100692" h="3847" extrusionOk="0">
                  <a:moveTo>
                    <a:pt x="1929" y="1"/>
                  </a:moveTo>
                  <a:cubicBezTo>
                    <a:pt x="857" y="1"/>
                    <a:pt x="0" y="870"/>
                    <a:pt x="0" y="1930"/>
                  </a:cubicBezTo>
                  <a:cubicBezTo>
                    <a:pt x="0" y="2989"/>
                    <a:pt x="857" y="3847"/>
                    <a:pt x="1929" y="3847"/>
                  </a:cubicBezTo>
                  <a:lnTo>
                    <a:pt x="98763" y="3847"/>
                  </a:lnTo>
                  <a:cubicBezTo>
                    <a:pt x="99834" y="3847"/>
                    <a:pt x="100691" y="2989"/>
                    <a:pt x="100691" y="1930"/>
                  </a:cubicBezTo>
                  <a:cubicBezTo>
                    <a:pt x="100691" y="870"/>
                    <a:pt x="99834" y="1"/>
                    <a:pt x="9876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82;p58">
              <a:extLst>
                <a:ext uri="{FF2B5EF4-FFF2-40B4-BE49-F238E27FC236}">
                  <a16:creationId xmlns:a16="http://schemas.microsoft.com/office/drawing/2014/main" id="{DD7003FD-390A-484B-BD2E-1BDADF0FC03D}"/>
                </a:ext>
              </a:extLst>
            </p:cNvPr>
            <p:cNvSpPr/>
            <p:nvPr/>
          </p:nvSpPr>
          <p:spPr>
            <a:xfrm>
              <a:off x="3714450" y="2638825"/>
              <a:ext cx="96750" cy="1994625"/>
            </a:xfrm>
            <a:custGeom>
              <a:avLst/>
              <a:gdLst/>
              <a:ahLst/>
              <a:cxnLst/>
              <a:rect l="l" t="t" r="r" b="b"/>
              <a:pathLst>
                <a:path w="3870" h="79785" extrusionOk="0">
                  <a:moveTo>
                    <a:pt x="1949" y="1"/>
                  </a:moveTo>
                  <a:cubicBezTo>
                    <a:pt x="1935" y="1"/>
                    <a:pt x="1920" y="1"/>
                    <a:pt x="1905" y="1"/>
                  </a:cubicBezTo>
                  <a:cubicBezTo>
                    <a:pt x="834" y="25"/>
                    <a:pt x="0" y="906"/>
                    <a:pt x="24" y="1966"/>
                  </a:cubicBezTo>
                  <a:lnTo>
                    <a:pt x="1953" y="79785"/>
                  </a:lnTo>
                  <a:lnTo>
                    <a:pt x="3870" y="1966"/>
                  </a:lnTo>
                  <a:cubicBezTo>
                    <a:pt x="3870" y="1942"/>
                    <a:pt x="3870" y="1906"/>
                    <a:pt x="3870" y="1871"/>
                  </a:cubicBezTo>
                  <a:cubicBezTo>
                    <a:pt x="3846" y="826"/>
                    <a:pt x="2989" y="1"/>
                    <a:pt x="1949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83;p58">
              <a:extLst>
                <a:ext uri="{FF2B5EF4-FFF2-40B4-BE49-F238E27FC236}">
                  <a16:creationId xmlns:a16="http://schemas.microsoft.com/office/drawing/2014/main" id="{4371F41F-3E6B-1443-9B05-FA26B8F25261}"/>
                </a:ext>
              </a:extLst>
            </p:cNvPr>
            <p:cNvSpPr/>
            <p:nvPr/>
          </p:nvSpPr>
          <p:spPr>
            <a:xfrm>
              <a:off x="4192775" y="2638700"/>
              <a:ext cx="259875" cy="1994750"/>
            </a:xfrm>
            <a:custGeom>
              <a:avLst/>
              <a:gdLst/>
              <a:ahLst/>
              <a:cxnLst/>
              <a:rect l="l" t="t" r="r" b="b"/>
              <a:pathLst>
                <a:path w="10395" h="79790" extrusionOk="0">
                  <a:moveTo>
                    <a:pt x="8395" y="0"/>
                  </a:moveTo>
                  <a:cubicBezTo>
                    <a:pt x="7401" y="0"/>
                    <a:pt x="6556" y="761"/>
                    <a:pt x="6466" y="1769"/>
                  </a:cubicBezTo>
                  <a:lnTo>
                    <a:pt x="0" y="79790"/>
                  </a:lnTo>
                  <a:lnTo>
                    <a:pt x="10287" y="2185"/>
                  </a:lnTo>
                  <a:cubicBezTo>
                    <a:pt x="10299" y="2150"/>
                    <a:pt x="10299" y="2114"/>
                    <a:pt x="10299" y="2090"/>
                  </a:cubicBezTo>
                  <a:cubicBezTo>
                    <a:pt x="10395" y="1030"/>
                    <a:pt x="9609" y="102"/>
                    <a:pt x="8549" y="6"/>
                  </a:cubicBezTo>
                  <a:cubicBezTo>
                    <a:pt x="8497" y="2"/>
                    <a:pt x="8446" y="0"/>
                    <a:pt x="8395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84;p58">
              <a:extLst>
                <a:ext uri="{FF2B5EF4-FFF2-40B4-BE49-F238E27FC236}">
                  <a16:creationId xmlns:a16="http://schemas.microsoft.com/office/drawing/2014/main" id="{771499BC-89DF-4144-A391-DA24570C1B03}"/>
                </a:ext>
              </a:extLst>
            </p:cNvPr>
            <p:cNvSpPr/>
            <p:nvPr/>
          </p:nvSpPr>
          <p:spPr>
            <a:xfrm>
              <a:off x="3072700" y="2638775"/>
              <a:ext cx="260775" cy="1994675"/>
            </a:xfrm>
            <a:custGeom>
              <a:avLst/>
              <a:gdLst/>
              <a:ahLst/>
              <a:cxnLst/>
              <a:rect l="l" t="t" r="r" b="b"/>
              <a:pathLst>
                <a:path w="10431" h="79787" extrusionOk="0">
                  <a:moveTo>
                    <a:pt x="2039" y="0"/>
                  </a:moveTo>
                  <a:cubicBezTo>
                    <a:pt x="1959" y="0"/>
                    <a:pt x="1879" y="5"/>
                    <a:pt x="1798" y="15"/>
                  </a:cubicBezTo>
                  <a:cubicBezTo>
                    <a:pt x="738" y="158"/>
                    <a:pt x="0" y="1123"/>
                    <a:pt x="143" y="2182"/>
                  </a:cubicBezTo>
                  <a:lnTo>
                    <a:pt x="10430" y="79787"/>
                  </a:lnTo>
                  <a:lnTo>
                    <a:pt x="3965" y="1766"/>
                  </a:lnTo>
                  <a:cubicBezTo>
                    <a:pt x="3965" y="1742"/>
                    <a:pt x="3953" y="1706"/>
                    <a:pt x="3953" y="1670"/>
                  </a:cubicBezTo>
                  <a:cubicBezTo>
                    <a:pt x="3821" y="703"/>
                    <a:pt x="2990" y="0"/>
                    <a:pt x="2039" y="0"/>
                  </a:cubicBezTo>
                  <a:close/>
                  <a:moveTo>
                    <a:pt x="10430" y="79787"/>
                  </a:moveTo>
                  <a:lnTo>
                    <a:pt x="10430" y="79787"/>
                  </a:lnTo>
                  <a:lnTo>
                    <a:pt x="10430" y="79787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85;p58">
              <a:extLst>
                <a:ext uri="{FF2B5EF4-FFF2-40B4-BE49-F238E27FC236}">
                  <a16:creationId xmlns:a16="http://schemas.microsoft.com/office/drawing/2014/main" id="{9713BF7E-1ABD-AE44-A2A8-8C0935A6BC30}"/>
                </a:ext>
              </a:extLst>
            </p:cNvPr>
            <p:cNvSpPr/>
            <p:nvPr/>
          </p:nvSpPr>
          <p:spPr>
            <a:xfrm>
              <a:off x="5064025" y="4103900"/>
              <a:ext cx="320300" cy="982000"/>
            </a:xfrm>
            <a:custGeom>
              <a:avLst/>
              <a:gdLst/>
              <a:ahLst/>
              <a:cxnLst/>
              <a:rect l="l" t="t" r="r" b="b"/>
              <a:pathLst>
                <a:path w="12812" h="39280" extrusionOk="0">
                  <a:moveTo>
                    <a:pt x="1131" y="1"/>
                  </a:moveTo>
                  <a:cubicBezTo>
                    <a:pt x="500" y="1"/>
                    <a:pt x="0" y="513"/>
                    <a:pt x="0" y="1132"/>
                  </a:cubicBezTo>
                  <a:lnTo>
                    <a:pt x="0" y="38136"/>
                  </a:lnTo>
                  <a:cubicBezTo>
                    <a:pt x="0" y="38767"/>
                    <a:pt x="500" y="39279"/>
                    <a:pt x="1131" y="39279"/>
                  </a:cubicBezTo>
                  <a:lnTo>
                    <a:pt x="11668" y="39279"/>
                  </a:lnTo>
                  <a:cubicBezTo>
                    <a:pt x="12299" y="39279"/>
                    <a:pt x="12811" y="38767"/>
                    <a:pt x="12811" y="38136"/>
                  </a:cubicBezTo>
                  <a:lnTo>
                    <a:pt x="12811" y="1132"/>
                  </a:lnTo>
                  <a:cubicBezTo>
                    <a:pt x="12811" y="513"/>
                    <a:pt x="12299" y="1"/>
                    <a:pt x="11668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6;p58">
              <a:extLst>
                <a:ext uri="{FF2B5EF4-FFF2-40B4-BE49-F238E27FC236}">
                  <a16:creationId xmlns:a16="http://schemas.microsoft.com/office/drawing/2014/main" id="{FE65497E-10AA-7D4C-B813-7C0B5B217A49}"/>
                </a:ext>
              </a:extLst>
            </p:cNvPr>
            <p:cNvSpPr/>
            <p:nvPr/>
          </p:nvSpPr>
          <p:spPr>
            <a:xfrm>
              <a:off x="5064025" y="4565275"/>
              <a:ext cx="320300" cy="520625"/>
            </a:xfrm>
            <a:custGeom>
              <a:avLst/>
              <a:gdLst/>
              <a:ahLst/>
              <a:cxnLst/>
              <a:rect l="l" t="t" r="r" b="b"/>
              <a:pathLst>
                <a:path w="12812" h="20825" extrusionOk="0">
                  <a:moveTo>
                    <a:pt x="0" y="0"/>
                  </a:moveTo>
                  <a:lnTo>
                    <a:pt x="0" y="19681"/>
                  </a:lnTo>
                  <a:cubicBezTo>
                    <a:pt x="0" y="20312"/>
                    <a:pt x="500" y="20824"/>
                    <a:pt x="1131" y="20824"/>
                  </a:cubicBezTo>
                  <a:lnTo>
                    <a:pt x="11668" y="20824"/>
                  </a:lnTo>
                  <a:cubicBezTo>
                    <a:pt x="12299" y="20824"/>
                    <a:pt x="12811" y="20312"/>
                    <a:pt x="12811" y="19681"/>
                  </a:cubicBezTo>
                  <a:lnTo>
                    <a:pt x="12811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7;p58">
              <a:extLst>
                <a:ext uri="{FF2B5EF4-FFF2-40B4-BE49-F238E27FC236}">
                  <a16:creationId xmlns:a16="http://schemas.microsoft.com/office/drawing/2014/main" id="{3CE20FFA-A8E3-2142-9193-EC5E3DD11E06}"/>
                </a:ext>
              </a:extLst>
            </p:cNvPr>
            <p:cNvSpPr/>
            <p:nvPr/>
          </p:nvSpPr>
          <p:spPr>
            <a:xfrm>
              <a:off x="5178325" y="4060450"/>
              <a:ext cx="91700" cy="43475"/>
            </a:xfrm>
            <a:custGeom>
              <a:avLst/>
              <a:gdLst/>
              <a:ahLst/>
              <a:cxnLst/>
              <a:rect l="l" t="t" r="r" b="b"/>
              <a:pathLst>
                <a:path w="3668" h="1739" extrusionOk="0">
                  <a:moveTo>
                    <a:pt x="619" y="1"/>
                  </a:moveTo>
                  <a:cubicBezTo>
                    <a:pt x="274" y="1"/>
                    <a:pt x="0" y="274"/>
                    <a:pt x="0" y="620"/>
                  </a:cubicBezTo>
                  <a:lnTo>
                    <a:pt x="0" y="1739"/>
                  </a:lnTo>
                  <a:lnTo>
                    <a:pt x="3667" y="1739"/>
                  </a:lnTo>
                  <a:lnTo>
                    <a:pt x="3667" y="620"/>
                  </a:lnTo>
                  <a:cubicBezTo>
                    <a:pt x="3667" y="274"/>
                    <a:pt x="3381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8;p58">
              <a:extLst>
                <a:ext uri="{FF2B5EF4-FFF2-40B4-BE49-F238E27FC236}">
                  <a16:creationId xmlns:a16="http://schemas.microsoft.com/office/drawing/2014/main" id="{8784F17C-B9D5-754C-AF18-2CBBAA6397F1}"/>
                </a:ext>
              </a:extLst>
            </p:cNvPr>
            <p:cNvSpPr/>
            <p:nvPr/>
          </p:nvSpPr>
          <p:spPr>
            <a:xfrm>
              <a:off x="5159550" y="4650400"/>
              <a:ext cx="128925" cy="350375"/>
            </a:xfrm>
            <a:custGeom>
              <a:avLst/>
              <a:gdLst/>
              <a:ahLst/>
              <a:cxnLst/>
              <a:rect l="l" t="t" r="r" b="b"/>
              <a:pathLst>
                <a:path w="5157" h="14015" extrusionOk="0">
                  <a:moveTo>
                    <a:pt x="2585" y="1"/>
                  </a:moveTo>
                  <a:lnTo>
                    <a:pt x="1" y="8180"/>
                  </a:lnTo>
                  <a:lnTo>
                    <a:pt x="2585" y="8180"/>
                  </a:lnTo>
                  <a:lnTo>
                    <a:pt x="2585" y="14014"/>
                  </a:lnTo>
                  <a:lnTo>
                    <a:pt x="5156" y="5835"/>
                  </a:lnTo>
                  <a:lnTo>
                    <a:pt x="2585" y="5835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9;p58">
              <a:extLst>
                <a:ext uri="{FF2B5EF4-FFF2-40B4-BE49-F238E27FC236}">
                  <a16:creationId xmlns:a16="http://schemas.microsoft.com/office/drawing/2014/main" id="{D2D83113-3809-4C43-8EB0-77BE20B036B7}"/>
                </a:ext>
              </a:extLst>
            </p:cNvPr>
            <p:cNvSpPr/>
            <p:nvPr/>
          </p:nvSpPr>
          <p:spPr>
            <a:xfrm>
              <a:off x="5217900" y="4149450"/>
              <a:ext cx="12225" cy="91700"/>
            </a:xfrm>
            <a:custGeom>
              <a:avLst/>
              <a:gdLst/>
              <a:ahLst/>
              <a:cxnLst/>
              <a:rect l="l" t="t" r="r" b="b"/>
              <a:pathLst>
                <a:path w="489" h="3668" extrusionOk="0">
                  <a:moveTo>
                    <a:pt x="1" y="0"/>
                  </a:moveTo>
                  <a:lnTo>
                    <a:pt x="1" y="3668"/>
                  </a:lnTo>
                  <a:lnTo>
                    <a:pt x="489" y="366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90;p58">
              <a:extLst>
                <a:ext uri="{FF2B5EF4-FFF2-40B4-BE49-F238E27FC236}">
                  <a16:creationId xmlns:a16="http://schemas.microsoft.com/office/drawing/2014/main" id="{92A858BA-E92F-E948-ABEC-0E93C82838C7}"/>
                </a:ext>
              </a:extLst>
            </p:cNvPr>
            <p:cNvSpPr/>
            <p:nvPr/>
          </p:nvSpPr>
          <p:spPr>
            <a:xfrm>
              <a:off x="5178325" y="4189325"/>
              <a:ext cx="91700" cy="11950"/>
            </a:xfrm>
            <a:custGeom>
              <a:avLst/>
              <a:gdLst/>
              <a:ahLst/>
              <a:cxnLst/>
              <a:rect l="l" t="t" r="r" b="b"/>
              <a:pathLst>
                <a:path w="3668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667" y="477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91;p58">
              <a:extLst>
                <a:ext uri="{FF2B5EF4-FFF2-40B4-BE49-F238E27FC236}">
                  <a16:creationId xmlns:a16="http://schemas.microsoft.com/office/drawing/2014/main" id="{CA49DC35-E1E7-3D44-B6BA-6AD697162D8C}"/>
                </a:ext>
              </a:extLst>
            </p:cNvPr>
            <p:cNvSpPr/>
            <p:nvPr/>
          </p:nvSpPr>
          <p:spPr>
            <a:xfrm>
              <a:off x="5178325" y="4439675"/>
              <a:ext cx="91700" cy="12225"/>
            </a:xfrm>
            <a:custGeom>
              <a:avLst/>
              <a:gdLst/>
              <a:ahLst/>
              <a:cxnLst/>
              <a:rect l="l" t="t" r="r" b="b"/>
              <a:pathLst>
                <a:path w="3668" h="489" extrusionOk="0">
                  <a:moveTo>
                    <a:pt x="0" y="0"/>
                  </a:moveTo>
                  <a:lnTo>
                    <a:pt x="0" y="488"/>
                  </a:lnTo>
                  <a:lnTo>
                    <a:pt x="3667" y="488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92;p58">
              <a:extLst>
                <a:ext uri="{FF2B5EF4-FFF2-40B4-BE49-F238E27FC236}">
                  <a16:creationId xmlns:a16="http://schemas.microsoft.com/office/drawing/2014/main" id="{371B051B-0A27-3248-B08A-475772D7FDD4}"/>
                </a:ext>
              </a:extLst>
            </p:cNvPr>
            <p:cNvSpPr/>
            <p:nvPr/>
          </p:nvSpPr>
          <p:spPr>
            <a:xfrm>
              <a:off x="4183850" y="4848350"/>
              <a:ext cx="981975" cy="320300"/>
            </a:xfrm>
            <a:custGeom>
              <a:avLst/>
              <a:gdLst/>
              <a:ahLst/>
              <a:cxnLst/>
              <a:rect l="l" t="t" r="r" b="b"/>
              <a:pathLst>
                <a:path w="39279" h="12812" extrusionOk="0">
                  <a:moveTo>
                    <a:pt x="1131" y="0"/>
                  </a:moveTo>
                  <a:cubicBezTo>
                    <a:pt x="512" y="0"/>
                    <a:pt x="0" y="512"/>
                    <a:pt x="0" y="1131"/>
                  </a:cubicBezTo>
                  <a:lnTo>
                    <a:pt x="0" y="11668"/>
                  </a:lnTo>
                  <a:cubicBezTo>
                    <a:pt x="0" y="12299"/>
                    <a:pt x="512" y="12811"/>
                    <a:pt x="1131" y="12811"/>
                  </a:cubicBezTo>
                  <a:lnTo>
                    <a:pt x="38148" y="12811"/>
                  </a:lnTo>
                  <a:cubicBezTo>
                    <a:pt x="38767" y="12811"/>
                    <a:pt x="39279" y="12299"/>
                    <a:pt x="39279" y="11668"/>
                  </a:cubicBezTo>
                  <a:lnTo>
                    <a:pt x="39279" y="1131"/>
                  </a:lnTo>
                  <a:cubicBezTo>
                    <a:pt x="39279" y="512"/>
                    <a:pt x="38767" y="0"/>
                    <a:pt x="38148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93;p58">
              <a:extLst>
                <a:ext uri="{FF2B5EF4-FFF2-40B4-BE49-F238E27FC236}">
                  <a16:creationId xmlns:a16="http://schemas.microsoft.com/office/drawing/2014/main" id="{DB9A3AB6-793E-2C46-8D7D-008B6BA9E4A5}"/>
                </a:ext>
              </a:extLst>
            </p:cNvPr>
            <p:cNvSpPr/>
            <p:nvPr/>
          </p:nvSpPr>
          <p:spPr>
            <a:xfrm>
              <a:off x="4645200" y="4848350"/>
              <a:ext cx="520625" cy="320300"/>
            </a:xfrm>
            <a:custGeom>
              <a:avLst/>
              <a:gdLst/>
              <a:ahLst/>
              <a:cxnLst/>
              <a:rect l="l" t="t" r="r" b="b"/>
              <a:pathLst>
                <a:path w="20825" h="12812" extrusionOk="0">
                  <a:moveTo>
                    <a:pt x="1" y="0"/>
                  </a:moveTo>
                  <a:lnTo>
                    <a:pt x="1" y="12811"/>
                  </a:lnTo>
                  <a:lnTo>
                    <a:pt x="19694" y="12811"/>
                  </a:lnTo>
                  <a:cubicBezTo>
                    <a:pt x="20313" y="12811"/>
                    <a:pt x="20825" y="12299"/>
                    <a:pt x="20825" y="11668"/>
                  </a:cubicBezTo>
                  <a:lnTo>
                    <a:pt x="20825" y="1131"/>
                  </a:lnTo>
                  <a:cubicBezTo>
                    <a:pt x="20825" y="512"/>
                    <a:pt x="20313" y="0"/>
                    <a:pt x="19694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94;p58">
              <a:extLst>
                <a:ext uri="{FF2B5EF4-FFF2-40B4-BE49-F238E27FC236}">
                  <a16:creationId xmlns:a16="http://schemas.microsoft.com/office/drawing/2014/main" id="{63E49637-9A53-3A42-8B13-8DC271CD3E74}"/>
                </a:ext>
              </a:extLst>
            </p:cNvPr>
            <p:cNvSpPr/>
            <p:nvPr/>
          </p:nvSpPr>
          <p:spPr>
            <a:xfrm>
              <a:off x="4140375" y="4962650"/>
              <a:ext cx="43500" cy="91700"/>
            </a:xfrm>
            <a:custGeom>
              <a:avLst/>
              <a:gdLst/>
              <a:ahLst/>
              <a:cxnLst/>
              <a:rect l="l" t="t" r="r" b="b"/>
              <a:pathLst>
                <a:path w="1740" h="3668" extrusionOk="0">
                  <a:moveTo>
                    <a:pt x="620" y="0"/>
                  </a:moveTo>
                  <a:cubicBezTo>
                    <a:pt x="275" y="0"/>
                    <a:pt x="1" y="274"/>
                    <a:pt x="1" y="619"/>
                  </a:cubicBezTo>
                  <a:lnTo>
                    <a:pt x="1" y="3048"/>
                  </a:lnTo>
                  <a:cubicBezTo>
                    <a:pt x="1" y="3382"/>
                    <a:pt x="275" y="3667"/>
                    <a:pt x="620" y="3667"/>
                  </a:cubicBezTo>
                  <a:lnTo>
                    <a:pt x="1739" y="3667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5;p58">
              <a:extLst>
                <a:ext uri="{FF2B5EF4-FFF2-40B4-BE49-F238E27FC236}">
                  <a16:creationId xmlns:a16="http://schemas.microsoft.com/office/drawing/2014/main" id="{41D07A04-C9C1-F74C-9D52-777AC2AA2712}"/>
                </a:ext>
              </a:extLst>
            </p:cNvPr>
            <p:cNvSpPr/>
            <p:nvPr/>
          </p:nvSpPr>
          <p:spPr>
            <a:xfrm>
              <a:off x="4730350" y="4943900"/>
              <a:ext cx="350350" cy="128900"/>
            </a:xfrm>
            <a:custGeom>
              <a:avLst/>
              <a:gdLst/>
              <a:ahLst/>
              <a:cxnLst/>
              <a:rect l="l" t="t" r="r" b="b"/>
              <a:pathLst>
                <a:path w="14014" h="5156" extrusionOk="0">
                  <a:moveTo>
                    <a:pt x="5834" y="0"/>
                  </a:moveTo>
                  <a:lnTo>
                    <a:pt x="5834" y="2584"/>
                  </a:lnTo>
                  <a:lnTo>
                    <a:pt x="0" y="2584"/>
                  </a:lnTo>
                  <a:lnTo>
                    <a:pt x="8180" y="5156"/>
                  </a:lnTo>
                  <a:lnTo>
                    <a:pt x="8180" y="2584"/>
                  </a:lnTo>
                  <a:lnTo>
                    <a:pt x="14014" y="2584"/>
                  </a:lnTo>
                  <a:lnTo>
                    <a:pt x="5834" y="0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6;p58">
              <a:extLst>
                <a:ext uri="{FF2B5EF4-FFF2-40B4-BE49-F238E27FC236}">
                  <a16:creationId xmlns:a16="http://schemas.microsoft.com/office/drawing/2014/main" id="{A1461C22-0A07-B641-A6EF-87B1E39E483C}"/>
                </a:ext>
              </a:extLst>
            </p:cNvPr>
            <p:cNvSpPr/>
            <p:nvPr/>
          </p:nvSpPr>
          <p:spPr>
            <a:xfrm>
              <a:off x="4229375" y="5002525"/>
              <a:ext cx="91725" cy="11925"/>
            </a:xfrm>
            <a:custGeom>
              <a:avLst/>
              <a:gdLst/>
              <a:ahLst/>
              <a:cxnLst/>
              <a:rect l="l" t="t" r="r" b="b"/>
              <a:pathLst>
                <a:path w="3669" h="477" extrusionOk="0">
                  <a:moveTo>
                    <a:pt x="1" y="1"/>
                  </a:moveTo>
                  <a:lnTo>
                    <a:pt x="1" y="477"/>
                  </a:lnTo>
                  <a:lnTo>
                    <a:pt x="3668" y="477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97;p58">
              <a:extLst>
                <a:ext uri="{FF2B5EF4-FFF2-40B4-BE49-F238E27FC236}">
                  <a16:creationId xmlns:a16="http://schemas.microsoft.com/office/drawing/2014/main" id="{3E10EDC5-BE31-A54E-AA23-7EA267883D97}"/>
                </a:ext>
              </a:extLst>
            </p:cNvPr>
            <p:cNvSpPr/>
            <p:nvPr/>
          </p:nvSpPr>
          <p:spPr>
            <a:xfrm>
              <a:off x="4269275" y="4962650"/>
              <a:ext cx="11925" cy="91700"/>
            </a:xfrm>
            <a:custGeom>
              <a:avLst/>
              <a:gdLst/>
              <a:ahLst/>
              <a:cxnLst/>
              <a:rect l="l" t="t" r="r" b="b"/>
              <a:pathLst>
                <a:path w="477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477" y="366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8;p58">
              <a:extLst>
                <a:ext uri="{FF2B5EF4-FFF2-40B4-BE49-F238E27FC236}">
                  <a16:creationId xmlns:a16="http://schemas.microsoft.com/office/drawing/2014/main" id="{58E8EAF1-6AB0-DA40-8E3D-87AB088749EC}"/>
                </a:ext>
              </a:extLst>
            </p:cNvPr>
            <p:cNvSpPr/>
            <p:nvPr/>
          </p:nvSpPr>
          <p:spPr>
            <a:xfrm>
              <a:off x="4519600" y="4962650"/>
              <a:ext cx="12225" cy="91700"/>
            </a:xfrm>
            <a:custGeom>
              <a:avLst/>
              <a:gdLst/>
              <a:ahLst/>
              <a:cxnLst/>
              <a:rect l="l" t="t" r="r" b="b"/>
              <a:pathLst>
                <a:path w="489" h="3668" extrusionOk="0">
                  <a:moveTo>
                    <a:pt x="1" y="0"/>
                  </a:moveTo>
                  <a:lnTo>
                    <a:pt x="1" y="3667"/>
                  </a:lnTo>
                  <a:lnTo>
                    <a:pt x="489" y="366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9;p58">
              <a:extLst>
                <a:ext uri="{FF2B5EF4-FFF2-40B4-BE49-F238E27FC236}">
                  <a16:creationId xmlns:a16="http://schemas.microsoft.com/office/drawing/2014/main" id="{8251D305-859E-4648-8A12-87CE6FDBDDF1}"/>
                </a:ext>
              </a:extLst>
            </p:cNvPr>
            <p:cNvSpPr/>
            <p:nvPr/>
          </p:nvSpPr>
          <p:spPr>
            <a:xfrm>
              <a:off x="3425725" y="3713375"/>
              <a:ext cx="196775" cy="151850"/>
            </a:xfrm>
            <a:custGeom>
              <a:avLst/>
              <a:gdLst/>
              <a:ahLst/>
              <a:cxnLst/>
              <a:rect l="l" t="t" r="r" b="b"/>
              <a:pathLst>
                <a:path w="7871" h="6074" extrusionOk="0">
                  <a:moveTo>
                    <a:pt x="0" y="1"/>
                  </a:moveTo>
                  <a:lnTo>
                    <a:pt x="0" y="6073"/>
                  </a:lnTo>
                  <a:lnTo>
                    <a:pt x="7870" y="6073"/>
                  </a:lnTo>
                  <a:lnTo>
                    <a:pt x="7870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00;p58">
              <a:extLst>
                <a:ext uri="{FF2B5EF4-FFF2-40B4-BE49-F238E27FC236}">
                  <a16:creationId xmlns:a16="http://schemas.microsoft.com/office/drawing/2014/main" id="{2F69959D-F174-6F4E-8A59-3D301CD999A0}"/>
                </a:ext>
              </a:extLst>
            </p:cNvPr>
            <p:cNvSpPr/>
            <p:nvPr/>
          </p:nvSpPr>
          <p:spPr>
            <a:xfrm>
              <a:off x="3408150" y="3630050"/>
              <a:ext cx="231900" cy="98825"/>
            </a:xfrm>
            <a:custGeom>
              <a:avLst/>
              <a:gdLst/>
              <a:ahLst/>
              <a:cxnLst/>
              <a:rect l="l" t="t" r="r" b="b"/>
              <a:pathLst>
                <a:path w="9276" h="3953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lnTo>
                    <a:pt x="1" y="3953"/>
                  </a:lnTo>
                  <a:lnTo>
                    <a:pt x="9276" y="3953"/>
                  </a:lnTo>
                  <a:lnTo>
                    <a:pt x="9276" y="988"/>
                  </a:lnTo>
                  <a:cubicBezTo>
                    <a:pt x="9276" y="441"/>
                    <a:pt x="8835" y="0"/>
                    <a:pt x="828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01;p58">
              <a:extLst>
                <a:ext uri="{FF2B5EF4-FFF2-40B4-BE49-F238E27FC236}">
                  <a16:creationId xmlns:a16="http://schemas.microsoft.com/office/drawing/2014/main" id="{159A2B16-7B72-1E46-8C54-BE86DB341ED2}"/>
                </a:ext>
              </a:extLst>
            </p:cNvPr>
            <p:cNvSpPr/>
            <p:nvPr/>
          </p:nvSpPr>
          <p:spPr>
            <a:xfrm>
              <a:off x="3218850" y="3865200"/>
              <a:ext cx="610200" cy="1273675"/>
            </a:xfrm>
            <a:custGeom>
              <a:avLst/>
              <a:gdLst/>
              <a:ahLst/>
              <a:cxnLst/>
              <a:rect l="l" t="t" r="r" b="b"/>
              <a:pathLst>
                <a:path w="24408" h="50947" extrusionOk="0">
                  <a:moveTo>
                    <a:pt x="8263" y="0"/>
                  </a:moveTo>
                  <a:cubicBezTo>
                    <a:pt x="4596" y="1536"/>
                    <a:pt x="2000" y="5155"/>
                    <a:pt x="2000" y="9406"/>
                  </a:cubicBezTo>
                  <a:cubicBezTo>
                    <a:pt x="2000" y="10347"/>
                    <a:pt x="2131" y="11263"/>
                    <a:pt x="2370" y="12132"/>
                  </a:cubicBezTo>
                  <a:cubicBezTo>
                    <a:pt x="3239" y="15276"/>
                    <a:pt x="2882" y="18633"/>
                    <a:pt x="1405" y="21538"/>
                  </a:cubicBezTo>
                  <a:cubicBezTo>
                    <a:pt x="488" y="23396"/>
                    <a:pt x="0" y="25444"/>
                    <a:pt x="0" y="27515"/>
                  </a:cubicBezTo>
                  <a:lnTo>
                    <a:pt x="0" y="46922"/>
                  </a:lnTo>
                  <a:cubicBezTo>
                    <a:pt x="0" y="49149"/>
                    <a:pt x="1798" y="50947"/>
                    <a:pt x="4013" y="50947"/>
                  </a:cubicBezTo>
                  <a:lnTo>
                    <a:pt x="20384" y="50947"/>
                  </a:lnTo>
                  <a:cubicBezTo>
                    <a:pt x="22336" y="50947"/>
                    <a:pt x="23967" y="49566"/>
                    <a:pt x="24325" y="47708"/>
                  </a:cubicBezTo>
                  <a:cubicBezTo>
                    <a:pt x="24384" y="47458"/>
                    <a:pt x="24408" y="47196"/>
                    <a:pt x="24408" y="46922"/>
                  </a:cubicBezTo>
                  <a:lnTo>
                    <a:pt x="24408" y="27515"/>
                  </a:lnTo>
                  <a:cubicBezTo>
                    <a:pt x="24408" y="27289"/>
                    <a:pt x="24408" y="27075"/>
                    <a:pt x="24384" y="26849"/>
                  </a:cubicBezTo>
                  <a:cubicBezTo>
                    <a:pt x="24301" y="25015"/>
                    <a:pt x="23825" y="23193"/>
                    <a:pt x="22991" y="21538"/>
                  </a:cubicBezTo>
                  <a:cubicBezTo>
                    <a:pt x="21515" y="18609"/>
                    <a:pt x="21181" y="15240"/>
                    <a:pt x="22051" y="12085"/>
                  </a:cubicBezTo>
                  <a:cubicBezTo>
                    <a:pt x="22372" y="10882"/>
                    <a:pt x="22491" y="9585"/>
                    <a:pt x="22336" y="8251"/>
                  </a:cubicBezTo>
                  <a:cubicBezTo>
                    <a:pt x="21932" y="4548"/>
                    <a:pt x="19467" y="1405"/>
                    <a:pt x="16145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02;p58">
              <a:extLst>
                <a:ext uri="{FF2B5EF4-FFF2-40B4-BE49-F238E27FC236}">
                  <a16:creationId xmlns:a16="http://schemas.microsoft.com/office/drawing/2014/main" id="{97F112A6-7849-2540-B8EC-65140AD1197A}"/>
                </a:ext>
              </a:extLst>
            </p:cNvPr>
            <p:cNvSpPr/>
            <p:nvPr/>
          </p:nvSpPr>
          <p:spPr>
            <a:xfrm>
              <a:off x="3361125" y="4536400"/>
              <a:ext cx="467925" cy="521525"/>
            </a:xfrm>
            <a:custGeom>
              <a:avLst/>
              <a:gdLst/>
              <a:ahLst/>
              <a:cxnLst/>
              <a:rect l="l" t="t" r="r" b="b"/>
              <a:pathLst>
                <a:path w="18717" h="20861" extrusionOk="0">
                  <a:moveTo>
                    <a:pt x="0" y="1"/>
                  </a:moveTo>
                  <a:lnTo>
                    <a:pt x="0" y="20860"/>
                  </a:lnTo>
                  <a:lnTo>
                    <a:pt x="18634" y="20860"/>
                  </a:lnTo>
                  <a:cubicBezTo>
                    <a:pt x="18693" y="20610"/>
                    <a:pt x="18717" y="20348"/>
                    <a:pt x="18717" y="20074"/>
                  </a:cubicBezTo>
                  <a:lnTo>
                    <a:pt x="18717" y="667"/>
                  </a:lnTo>
                  <a:cubicBezTo>
                    <a:pt x="18717" y="441"/>
                    <a:pt x="18717" y="227"/>
                    <a:pt x="18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03;p58">
              <a:extLst>
                <a:ext uri="{FF2B5EF4-FFF2-40B4-BE49-F238E27FC236}">
                  <a16:creationId xmlns:a16="http://schemas.microsoft.com/office/drawing/2014/main" id="{28D1A076-22F6-4246-8F5A-27211728D835}"/>
                </a:ext>
              </a:extLst>
            </p:cNvPr>
            <p:cNvSpPr/>
            <p:nvPr/>
          </p:nvSpPr>
          <p:spPr>
            <a:xfrm>
              <a:off x="3451300" y="4612900"/>
              <a:ext cx="377750" cy="108375"/>
            </a:xfrm>
            <a:custGeom>
              <a:avLst/>
              <a:gdLst/>
              <a:ahLst/>
              <a:cxnLst/>
              <a:rect l="l" t="t" r="r" b="b"/>
              <a:pathLst>
                <a:path w="15110" h="4335" extrusionOk="0">
                  <a:moveTo>
                    <a:pt x="1" y="0"/>
                  </a:moveTo>
                  <a:lnTo>
                    <a:pt x="1" y="4334"/>
                  </a:lnTo>
                  <a:lnTo>
                    <a:pt x="15110" y="4334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04;p58">
              <a:extLst>
                <a:ext uri="{FF2B5EF4-FFF2-40B4-BE49-F238E27FC236}">
                  <a16:creationId xmlns:a16="http://schemas.microsoft.com/office/drawing/2014/main" id="{1FA02430-C047-314B-825D-6AF90A2B2095}"/>
                </a:ext>
              </a:extLst>
            </p:cNvPr>
            <p:cNvSpPr/>
            <p:nvPr/>
          </p:nvSpPr>
          <p:spPr>
            <a:xfrm>
              <a:off x="3451300" y="4794175"/>
              <a:ext cx="377750" cy="30975"/>
            </a:xfrm>
            <a:custGeom>
              <a:avLst/>
              <a:gdLst/>
              <a:ahLst/>
              <a:cxnLst/>
              <a:rect l="l" t="t" r="r" b="b"/>
              <a:pathLst>
                <a:path w="15110" h="1239" extrusionOk="0">
                  <a:moveTo>
                    <a:pt x="1" y="0"/>
                  </a:moveTo>
                  <a:lnTo>
                    <a:pt x="1" y="1239"/>
                  </a:lnTo>
                  <a:lnTo>
                    <a:pt x="15110" y="1239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5;p58">
              <a:extLst>
                <a:ext uri="{FF2B5EF4-FFF2-40B4-BE49-F238E27FC236}">
                  <a16:creationId xmlns:a16="http://schemas.microsoft.com/office/drawing/2014/main" id="{7AD96B0A-2E14-6343-896E-B5A69BA3C299}"/>
                </a:ext>
              </a:extLst>
            </p:cNvPr>
            <p:cNvSpPr/>
            <p:nvPr/>
          </p:nvSpPr>
          <p:spPr>
            <a:xfrm>
              <a:off x="3451300" y="4935550"/>
              <a:ext cx="377750" cy="31000"/>
            </a:xfrm>
            <a:custGeom>
              <a:avLst/>
              <a:gdLst/>
              <a:ahLst/>
              <a:cxnLst/>
              <a:rect l="l" t="t" r="r" b="b"/>
              <a:pathLst>
                <a:path w="15110" h="1240" extrusionOk="0">
                  <a:moveTo>
                    <a:pt x="1" y="1"/>
                  </a:moveTo>
                  <a:lnTo>
                    <a:pt x="1" y="1239"/>
                  </a:lnTo>
                  <a:lnTo>
                    <a:pt x="15110" y="1239"/>
                  </a:lnTo>
                  <a:lnTo>
                    <a:pt x="15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06;p58">
              <a:extLst>
                <a:ext uri="{FF2B5EF4-FFF2-40B4-BE49-F238E27FC236}">
                  <a16:creationId xmlns:a16="http://schemas.microsoft.com/office/drawing/2014/main" id="{BC2B1800-88B3-C54D-9E35-733D62461E3F}"/>
                </a:ext>
              </a:extLst>
            </p:cNvPr>
            <p:cNvSpPr/>
            <p:nvPr/>
          </p:nvSpPr>
          <p:spPr>
            <a:xfrm>
              <a:off x="3451300" y="4867700"/>
              <a:ext cx="377750" cy="30975"/>
            </a:xfrm>
            <a:custGeom>
              <a:avLst/>
              <a:gdLst/>
              <a:ahLst/>
              <a:cxnLst/>
              <a:rect l="l" t="t" r="r" b="b"/>
              <a:pathLst>
                <a:path w="15110" h="1239" extrusionOk="0">
                  <a:moveTo>
                    <a:pt x="1" y="0"/>
                  </a:moveTo>
                  <a:lnTo>
                    <a:pt x="1" y="1238"/>
                  </a:lnTo>
                  <a:lnTo>
                    <a:pt x="15110" y="1238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7;p58">
              <a:extLst>
                <a:ext uri="{FF2B5EF4-FFF2-40B4-BE49-F238E27FC236}">
                  <a16:creationId xmlns:a16="http://schemas.microsoft.com/office/drawing/2014/main" id="{FB98215E-BB04-3C43-B929-2915E476A2EC}"/>
                </a:ext>
              </a:extLst>
            </p:cNvPr>
            <p:cNvSpPr/>
            <p:nvPr/>
          </p:nvSpPr>
          <p:spPr>
            <a:xfrm>
              <a:off x="5654575" y="4584425"/>
              <a:ext cx="670625" cy="513550"/>
            </a:xfrm>
            <a:custGeom>
              <a:avLst/>
              <a:gdLst/>
              <a:ahLst/>
              <a:cxnLst/>
              <a:rect l="l" t="t" r="r" b="b"/>
              <a:pathLst>
                <a:path w="26825" h="20542" extrusionOk="0">
                  <a:moveTo>
                    <a:pt x="15230" y="1"/>
                  </a:moveTo>
                  <a:cubicBezTo>
                    <a:pt x="14481" y="1"/>
                    <a:pt x="13726" y="85"/>
                    <a:pt x="12978" y="258"/>
                  </a:cubicBezTo>
                  <a:cubicBezTo>
                    <a:pt x="9287" y="1104"/>
                    <a:pt x="6370" y="3878"/>
                    <a:pt x="5346" y="7485"/>
                  </a:cubicBezTo>
                  <a:cubicBezTo>
                    <a:pt x="4715" y="9736"/>
                    <a:pt x="3036" y="11546"/>
                    <a:pt x="857" y="12343"/>
                  </a:cubicBezTo>
                  <a:lnTo>
                    <a:pt x="0" y="12653"/>
                  </a:lnTo>
                  <a:lnTo>
                    <a:pt x="2036" y="18261"/>
                  </a:lnTo>
                  <a:lnTo>
                    <a:pt x="2893" y="17951"/>
                  </a:lnTo>
                  <a:cubicBezTo>
                    <a:pt x="3680" y="17663"/>
                    <a:pt x="4500" y="17521"/>
                    <a:pt x="5323" y="17521"/>
                  </a:cubicBezTo>
                  <a:cubicBezTo>
                    <a:pt x="6779" y="17521"/>
                    <a:pt x="8245" y="17965"/>
                    <a:pt x="9561" y="18832"/>
                  </a:cubicBezTo>
                  <a:cubicBezTo>
                    <a:pt x="11259" y="19962"/>
                    <a:pt x="13249" y="20542"/>
                    <a:pt x="15250" y="20542"/>
                  </a:cubicBezTo>
                  <a:cubicBezTo>
                    <a:pt x="16433" y="20542"/>
                    <a:pt x="17620" y="20339"/>
                    <a:pt x="18752" y="19927"/>
                  </a:cubicBezTo>
                  <a:cubicBezTo>
                    <a:pt x="24074" y="17987"/>
                    <a:pt x="26825" y="12081"/>
                    <a:pt x="24884" y="6759"/>
                  </a:cubicBezTo>
                  <a:cubicBezTo>
                    <a:pt x="24753" y="6390"/>
                    <a:pt x="24598" y="6033"/>
                    <a:pt x="24432" y="5688"/>
                  </a:cubicBezTo>
                  <a:cubicBezTo>
                    <a:pt x="22690" y="2175"/>
                    <a:pt x="19043" y="1"/>
                    <a:pt x="15230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8;p58">
              <a:extLst>
                <a:ext uri="{FF2B5EF4-FFF2-40B4-BE49-F238E27FC236}">
                  <a16:creationId xmlns:a16="http://schemas.microsoft.com/office/drawing/2014/main" id="{131E0527-4173-E640-90BD-949F3E0FF4AC}"/>
                </a:ext>
              </a:extLst>
            </p:cNvPr>
            <p:cNvSpPr/>
            <p:nvPr/>
          </p:nvSpPr>
          <p:spPr>
            <a:xfrm>
              <a:off x="5543825" y="4921275"/>
              <a:ext cx="130100" cy="146725"/>
            </a:xfrm>
            <a:custGeom>
              <a:avLst/>
              <a:gdLst/>
              <a:ahLst/>
              <a:cxnLst/>
              <a:rect l="l" t="t" r="r" b="b"/>
              <a:pathLst>
                <a:path w="5204" h="5869" extrusionOk="0">
                  <a:moveTo>
                    <a:pt x="3466" y="0"/>
                  </a:moveTo>
                  <a:lnTo>
                    <a:pt x="572" y="1060"/>
                  </a:lnTo>
                  <a:cubicBezTo>
                    <a:pt x="203" y="1191"/>
                    <a:pt x="1" y="1608"/>
                    <a:pt x="144" y="1989"/>
                  </a:cubicBezTo>
                  <a:lnTo>
                    <a:pt x="1382" y="5382"/>
                  </a:lnTo>
                  <a:cubicBezTo>
                    <a:pt x="1484" y="5680"/>
                    <a:pt x="1761" y="5868"/>
                    <a:pt x="2059" y="5868"/>
                  </a:cubicBezTo>
                  <a:cubicBezTo>
                    <a:pt x="2143" y="5868"/>
                    <a:pt x="2228" y="5854"/>
                    <a:pt x="2311" y="5822"/>
                  </a:cubicBezTo>
                  <a:lnTo>
                    <a:pt x="5204" y="4775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09;p58">
              <a:extLst>
                <a:ext uri="{FF2B5EF4-FFF2-40B4-BE49-F238E27FC236}">
                  <a16:creationId xmlns:a16="http://schemas.microsoft.com/office/drawing/2014/main" id="{F9D5DBE9-7666-CA43-B3B1-E095B8DE37B0}"/>
                </a:ext>
              </a:extLst>
            </p:cNvPr>
            <p:cNvSpPr/>
            <p:nvPr/>
          </p:nvSpPr>
          <p:spPr>
            <a:xfrm>
              <a:off x="5536400" y="4953425"/>
              <a:ext cx="111650" cy="95525"/>
            </a:xfrm>
            <a:custGeom>
              <a:avLst/>
              <a:gdLst/>
              <a:ahLst/>
              <a:cxnLst/>
              <a:rect l="l" t="t" r="r" b="b"/>
              <a:pathLst>
                <a:path w="4466" h="3821" extrusionOk="0">
                  <a:moveTo>
                    <a:pt x="3501" y="0"/>
                  </a:moveTo>
                  <a:lnTo>
                    <a:pt x="441" y="1119"/>
                  </a:lnTo>
                  <a:cubicBezTo>
                    <a:pt x="155" y="1227"/>
                    <a:pt x="0" y="1536"/>
                    <a:pt x="107" y="1822"/>
                  </a:cubicBezTo>
                  <a:lnTo>
                    <a:pt x="703" y="3465"/>
                  </a:lnTo>
                  <a:cubicBezTo>
                    <a:pt x="787" y="3679"/>
                    <a:pt x="994" y="3821"/>
                    <a:pt x="1218" y="3821"/>
                  </a:cubicBezTo>
                  <a:cubicBezTo>
                    <a:pt x="1280" y="3821"/>
                    <a:pt x="1343" y="3810"/>
                    <a:pt x="1405" y="3786"/>
                  </a:cubicBezTo>
                  <a:lnTo>
                    <a:pt x="4465" y="2667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10;p58">
              <a:extLst>
                <a:ext uri="{FF2B5EF4-FFF2-40B4-BE49-F238E27FC236}">
                  <a16:creationId xmlns:a16="http://schemas.microsoft.com/office/drawing/2014/main" id="{527CA8A8-01DB-C54F-8582-EEC3B31B7E37}"/>
                </a:ext>
              </a:extLst>
            </p:cNvPr>
            <p:cNvSpPr/>
            <p:nvPr/>
          </p:nvSpPr>
          <p:spPr>
            <a:xfrm>
              <a:off x="5682250" y="4743075"/>
              <a:ext cx="379825" cy="233000"/>
            </a:xfrm>
            <a:custGeom>
              <a:avLst/>
              <a:gdLst/>
              <a:ahLst/>
              <a:cxnLst/>
              <a:rect l="l" t="t" r="r" b="b"/>
              <a:pathLst>
                <a:path w="15193" h="9320" extrusionOk="0">
                  <a:moveTo>
                    <a:pt x="11395" y="1342"/>
                  </a:moveTo>
                  <a:lnTo>
                    <a:pt x="10692" y="4961"/>
                  </a:lnTo>
                  <a:cubicBezTo>
                    <a:pt x="10668" y="5104"/>
                    <a:pt x="10716" y="5259"/>
                    <a:pt x="10835" y="5354"/>
                  </a:cubicBezTo>
                  <a:lnTo>
                    <a:pt x="13704" y="7676"/>
                  </a:lnTo>
                  <a:lnTo>
                    <a:pt x="1774" y="8426"/>
                  </a:lnTo>
                  <a:lnTo>
                    <a:pt x="1774" y="8426"/>
                  </a:lnTo>
                  <a:lnTo>
                    <a:pt x="11395" y="1342"/>
                  </a:lnTo>
                  <a:close/>
                  <a:moveTo>
                    <a:pt x="11994" y="0"/>
                  </a:moveTo>
                  <a:cubicBezTo>
                    <a:pt x="11908" y="0"/>
                    <a:pt x="11818" y="27"/>
                    <a:pt x="11740" y="80"/>
                  </a:cubicBezTo>
                  <a:lnTo>
                    <a:pt x="191" y="8593"/>
                  </a:lnTo>
                  <a:cubicBezTo>
                    <a:pt x="48" y="8700"/>
                    <a:pt x="0" y="8890"/>
                    <a:pt x="60" y="9057"/>
                  </a:cubicBezTo>
                  <a:cubicBezTo>
                    <a:pt x="116" y="9215"/>
                    <a:pt x="269" y="9320"/>
                    <a:pt x="438" y="9320"/>
                  </a:cubicBezTo>
                  <a:cubicBezTo>
                    <a:pt x="447" y="9320"/>
                    <a:pt x="456" y="9320"/>
                    <a:pt x="465" y="9319"/>
                  </a:cubicBezTo>
                  <a:lnTo>
                    <a:pt x="14776" y="8414"/>
                  </a:lnTo>
                  <a:cubicBezTo>
                    <a:pt x="14943" y="8402"/>
                    <a:pt x="15086" y="8295"/>
                    <a:pt x="15133" y="8128"/>
                  </a:cubicBezTo>
                  <a:cubicBezTo>
                    <a:pt x="15193" y="7974"/>
                    <a:pt x="15133" y="7807"/>
                    <a:pt x="15002" y="7700"/>
                  </a:cubicBezTo>
                  <a:lnTo>
                    <a:pt x="11526" y="4878"/>
                  </a:lnTo>
                  <a:lnTo>
                    <a:pt x="12371" y="473"/>
                  </a:lnTo>
                  <a:cubicBezTo>
                    <a:pt x="12407" y="318"/>
                    <a:pt x="12335" y="151"/>
                    <a:pt x="12192" y="56"/>
                  </a:cubicBezTo>
                  <a:cubicBezTo>
                    <a:pt x="12133" y="18"/>
                    <a:pt x="12065" y="0"/>
                    <a:pt x="11994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11;p58">
              <a:extLst>
                <a:ext uri="{FF2B5EF4-FFF2-40B4-BE49-F238E27FC236}">
                  <a16:creationId xmlns:a16="http://schemas.microsoft.com/office/drawing/2014/main" id="{17B617DF-A620-3142-AF31-298283613B79}"/>
                </a:ext>
              </a:extLst>
            </p:cNvPr>
            <p:cNvSpPr/>
            <p:nvPr/>
          </p:nvSpPr>
          <p:spPr>
            <a:xfrm>
              <a:off x="5554850" y="4890025"/>
              <a:ext cx="165825" cy="187200"/>
            </a:xfrm>
            <a:custGeom>
              <a:avLst/>
              <a:gdLst/>
              <a:ahLst/>
              <a:cxnLst/>
              <a:rect l="l" t="t" r="r" b="b"/>
              <a:pathLst>
                <a:path w="6633" h="7488" extrusionOk="0">
                  <a:moveTo>
                    <a:pt x="4418" y="0"/>
                  </a:moveTo>
                  <a:lnTo>
                    <a:pt x="739" y="1346"/>
                  </a:lnTo>
                  <a:cubicBezTo>
                    <a:pt x="250" y="1512"/>
                    <a:pt x="0" y="2060"/>
                    <a:pt x="179" y="2536"/>
                  </a:cubicBezTo>
                  <a:lnTo>
                    <a:pt x="1751" y="6870"/>
                  </a:lnTo>
                  <a:cubicBezTo>
                    <a:pt x="1890" y="7251"/>
                    <a:pt x="2248" y="7487"/>
                    <a:pt x="2630" y="7487"/>
                  </a:cubicBezTo>
                  <a:cubicBezTo>
                    <a:pt x="2737" y="7487"/>
                    <a:pt x="2846" y="7469"/>
                    <a:pt x="2953" y="7430"/>
                  </a:cubicBezTo>
                  <a:lnTo>
                    <a:pt x="6632" y="6084"/>
                  </a:lnTo>
                  <a:lnTo>
                    <a:pt x="4418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12;p58">
              <a:extLst>
                <a:ext uri="{FF2B5EF4-FFF2-40B4-BE49-F238E27FC236}">
                  <a16:creationId xmlns:a16="http://schemas.microsoft.com/office/drawing/2014/main" id="{497B8B4B-E67E-504C-B932-1477BC8F251F}"/>
                </a:ext>
              </a:extLst>
            </p:cNvPr>
            <p:cNvSpPr/>
            <p:nvPr/>
          </p:nvSpPr>
          <p:spPr>
            <a:xfrm>
              <a:off x="5606650" y="4898950"/>
              <a:ext cx="78300" cy="169675"/>
            </a:xfrm>
            <a:custGeom>
              <a:avLst/>
              <a:gdLst/>
              <a:ahLst/>
              <a:cxnLst/>
              <a:rect l="l" t="t" r="r" b="b"/>
              <a:pathLst>
                <a:path w="3132" h="6787" extrusionOk="0">
                  <a:moveTo>
                    <a:pt x="750" y="0"/>
                  </a:moveTo>
                  <a:lnTo>
                    <a:pt x="0" y="274"/>
                  </a:lnTo>
                  <a:lnTo>
                    <a:pt x="2369" y="6787"/>
                  </a:lnTo>
                  <a:lnTo>
                    <a:pt x="3131" y="650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13;p58">
              <a:extLst>
                <a:ext uri="{FF2B5EF4-FFF2-40B4-BE49-F238E27FC236}">
                  <a16:creationId xmlns:a16="http://schemas.microsoft.com/office/drawing/2014/main" id="{6FA49A83-6627-0547-AFD7-E63E1EE8F3D3}"/>
                </a:ext>
              </a:extLst>
            </p:cNvPr>
            <p:cNvSpPr/>
            <p:nvPr/>
          </p:nvSpPr>
          <p:spPr>
            <a:xfrm>
              <a:off x="5644150" y="4884650"/>
              <a:ext cx="78300" cy="169700"/>
            </a:xfrm>
            <a:custGeom>
              <a:avLst/>
              <a:gdLst/>
              <a:ahLst/>
              <a:cxnLst/>
              <a:rect l="l" t="t" r="r" b="b"/>
              <a:pathLst>
                <a:path w="3132" h="6788" extrusionOk="0">
                  <a:moveTo>
                    <a:pt x="762" y="1"/>
                  </a:moveTo>
                  <a:lnTo>
                    <a:pt x="0" y="275"/>
                  </a:lnTo>
                  <a:lnTo>
                    <a:pt x="2370" y="6787"/>
                  </a:lnTo>
                  <a:lnTo>
                    <a:pt x="3132" y="6502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14;p58">
              <a:extLst>
                <a:ext uri="{FF2B5EF4-FFF2-40B4-BE49-F238E27FC236}">
                  <a16:creationId xmlns:a16="http://schemas.microsoft.com/office/drawing/2014/main" id="{5C895EE0-107A-0C46-B60D-DF9DC18F0D9E}"/>
                </a:ext>
              </a:extLst>
            </p:cNvPr>
            <p:cNvSpPr/>
            <p:nvPr/>
          </p:nvSpPr>
          <p:spPr>
            <a:xfrm>
              <a:off x="5567950" y="4912350"/>
              <a:ext cx="78300" cy="169675"/>
            </a:xfrm>
            <a:custGeom>
              <a:avLst/>
              <a:gdLst/>
              <a:ahLst/>
              <a:cxnLst/>
              <a:rect l="l" t="t" r="r" b="b"/>
              <a:pathLst>
                <a:path w="3132" h="6787" extrusionOk="0">
                  <a:moveTo>
                    <a:pt x="762" y="0"/>
                  </a:moveTo>
                  <a:lnTo>
                    <a:pt x="0" y="286"/>
                  </a:lnTo>
                  <a:lnTo>
                    <a:pt x="2370" y="6787"/>
                  </a:lnTo>
                  <a:lnTo>
                    <a:pt x="3132" y="650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5;p58">
              <a:extLst>
                <a:ext uri="{FF2B5EF4-FFF2-40B4-BE49-F238E27FC236}">
                  <a16:creationId xmlns:a16="http://schemas.microsoft.com/office/drawing/2014/main" id="{41EC3F1A-B7F5-084B-884D-58942D8C228B}"/>
                </a:ext>
              </a:extLst>
            </p:cNvPr>
            <p:cNvSpPr/>
            <p:nvPr/>
          </p:nvSpPr>
          <p:spPr>
            <a:xfrm>
              <a:off x="2605975" y="3858350"/>
              <a:ext cx="559900" cy="1092700"/>
            </a:xfrm>
            <a:custGeom>
              <a:avLst/>
              <a:gdLst/>
              <a:ahLst/>
              <a:cxnLst/>
              <a:rect l="l" t="t" r="r" b="b"/>
              <a:pathLst>
                <a:path w="22396" h="43708" extrusionOk="0">
                  <a:moveTo>
                    <a:pt x="0" y="0"/>
                  </a:moveTo>
                  <a:lnTo>
                    <a:pt x="3143" y="43708"/>
                  </a:lnTo>
                  <a:lnTo>
                    <a:pt x="19241" y="43708"/>
                  </a:lnTo>
                  <a:lnTo>
                    <a:pt x="22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6;p58">
              <a:extLst>
                <a:ext uri="{FF2B5EF4-FFF2-40B4-BE49-F238E27FC236}">
                  <a16:creationId xmlns:a16="http://schemas.microsoft.com/office/drawing/2014/main" id="{4BB099CC-5C5A-9B45-B5A5-4F4BAB4A85F9}"/>
                </a:ext>
              </a:extLst>
            </p:cNvPr>
            <p:cNvSpPr/>
            <p:nvPr/>
          </p:nvSpPr>
          <p:spPr>
            <a:xfrm>
              <a:off x="2684550" y="4951025"/>
              <a:ext cx="402450" cy="169100"/>
            </a:xfrm>
            <a:custGeom>
              <a:avLst/>
              <a:gdLst/>
              <a:ahLst/>
              <a:cxnLst/>
              <a:rect l="l" t="t" r="r" b="b"/>
              <a:pathLst>
                <a:path w="16098" h="6764" extrusionOk="0">
                  <a:moveTo>
                    <a:pt x="0" y="1"/>
                  </a:moveTo>
                  <a:lnTo>
                    <a:pt x="0" y="6764"/>
                  </a:lnTo>
                  <a:lnTo>
                    <a:pt x="16098" y="6764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7;p58">
              <a:extLst>
                <a:ext uri="{FF2B5EF4-FFF2-40B4-BE49-F238E27FC236}">
                  <a16:creationId xmlns:a16="http://schemas.microsoft.com/office/drawing/2014/main" id="{99D8EB24-085F-2645-A71C-E8067579D30F}"/>
                </a:ext>
              </a:extLst>
            </p:cNvPr>
            <p:cNvSpPr/>
            <p:nvPr/>
          </p:nvSpPr>
          <p:spPr>
            <a:xfrm>
              <a:off x="2836650" y="5041825"/>
              <a:ext cx="98550" cy="78300"/>
            </a:xfrm>
            <a:custGeom>
              <a:avLst/>
              <a:gdLst/>
              <a:ahLst/>
              <a:cxnLst/>
              <a:rect l="l" t="t" r="r" b="b"/>
              <a:pathLst>
                <a:path w="3942" h="3132" extrusionOk="0">
                  <a:moveTo>
                    <a:pt x="1" y="0"/>
                  </a:moveTo>
                  <a:lnTo>
                    <a:pt x="1" y="3132"/>
                  </a:lnTo>
                  <a:lnTo>
                    <a:pt x="3942" y="3132"/>
                  </a:lnTo>
                  <a:lnTo>
                    <a:pt x="3942" y="0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8;p58">
              <a:extLst>
                <a:ext uri="{FF2B5EF4-FFF2-40B4-BE49-F238E27FC236}">
                  <a16:creationId xmlns:a16="http://schemas.microsoft.com/office/drawing/2014/main" id="{876FAB1C-187F-D246-A942-FADD5450EEB5}"/>
                </a:ext>
              </a:extLst>
            </p:cNvPr>
            <p:cNvSpPr/>
            <p:nvPr/>
          </p:nvSpPr>
          <p:spPr>
            <a:xfrm>
              <a:off x="2594950" y="3858350"/>
              <a:ext cx="582850" cy="79500"/>
            </a:xfrm>
            <a:custGeom>
              <a:avLst/>
              <a:gdLst/>
              <a:ahLst/>
              <a:cxnLst/>
              <a:rect l="l" t="t" r="r" b="b"/>
              <a:pathLst>
                <a:path w="23314" h="3180" extrusionOk="0">
                  <a:moveTo>
                    <a:pt x="1" y="0"/>
                  </a:moveTo>
                  <a:lnTo>
                    <a:pt x="441" y="3179"/>
                  </a:lnTo>
                  <a:lnTo>
                    <a:pt x="22837" y="3179"/>
                  </a:lnTo>
                  <a:lnTo>
                    <a:pt x="2331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9;p58">
              <a:extLst>
                <a:ext uri="{FF2B5EF4-FFF2-40B4-BE49-F238E27FC236}">
                  <a16:creationId xmlns:a16="http://schemas.microsoft.com/office/drawing/2014/main" id="{B99703C0-00DF-5F4C-B542-F269D2658A7B}"/>
                </a:ext>
              </a:extLst>
            </p:cNvPr>
            <p:cNvSpPr/>
            <p:nvPr/>
          </p:nvSpPr>
          <p:spPr>
            <a:xfrm>
              <a:off x="2701225" y="4167000"/>
              <a:ext cx="369400" cy="413775"/>
            </a:xfrm>
            <a:custGeom>
              <a:avLst/>
              <a:gdLst/>
              <a:ahLst/>
              <a:cxnLst/>
              <a:rect l="l" t="t" r="r" b="b"/>
              <a:pathLst>
                <a:path w="14776" h="16551" extrusionOk="0">
                  <a:moveTo>
                    <a:pt x="0" y="1"/>
                  </a:moveTo>
                  <a:lnTo>
                    <a:pt x="1072" y="16551"/>
                  </a:lnTo>
                  <a:lnTo>
                    <a:pt x="13704" y="16551"/>
                  </a:lnTo>
                  <a:lnTo>
                    <a:pt x="14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20;p58">
              <a:extLst>
                <a:ext uri="{FF2B5EF4-FFF2-40B4-BE49-F238E27FC236}">
                  <a16:creationId xmlns:a16="http://schemas.microsoft.com/office/drawing/2014/main" id="{4C57F044-B787-A84D-895C-36EEE7A9DB5E}"/>
                </a:ext>
              </a:extLst>
            </p:cNvPr>
            <p:cNvSpPr/>
            <p:nvPr/>
          </p:nvSpPr>
          <p:spPr>
            <a:xfrm>
              <a:off x="2013025" y="4276550"/>
              <a:ext cx="478375" cy="809050"/>
            </a:xfrm>
            <a:custGeom>
              <a:avLst/>
              <a:gdLst/>
              <a:ahLst/>
              <a:cxnLst/>
              <a:rect l="l" t="t" r="r" b="b"/>
              <a:pathLst>
                <a:path w="19135" h="32362" extrusionOk="0">
                  <a:moveTo>
                    <a:pt x="1334" y="0"/>
                  </a:moveTo>
                  <a:cubicBezTo>
                    <a:pt x="596" y="0"/>
                    <a:pt x="1" y="596"/>
                    <a:pt x="1" y="1334"/>
                  </a:cubicBezTo>
                  <a:lnTo>
                    <a:pt x="1" y="31016"/>
                  </a:lnTo>
                  <a:cubicBezTo>
                    <a:pt x="1" y="31766"/>
                    <a:pt x="596" y="32362"/>
                    <a:pt x="1334" y="32362"/>
                  </a:cubicBezTo>
                  <a:lnTo>
                    <a:pt x="17801" y="32362"/>
                  </a:lnTo>
                  <a:cubicBezTo>
                    <a:pt x="18539" y="32362"/>
                    <a:pt x="19134" y="31766"/>
                    <a:pt x="19134" y="31016"/>
                  </a:cubicBezTo>
                  <a:lnTo>
                    <a:pt x="19134" y="1334"/>
                  </a:lnTo>
                  <a:cubicBezTo>
                    <a:pt x="19134" y="596"/>
                    <a:pt x="18539" y="0"/>
                    <a:pt x="17801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21;p58">
              <a:extLst>
                <a:ext uri="{FF2B5EF4-FFF2-40B4-BE49-F238E27FC236}">
                  <a16:creationId xmlns:a16="http://schemas.microsoft.com/office/drawing/2014/main" id="{3C254F2C-2369-D44A-9A42-1F29605C4FEA}"/>
                </a:ext>
              </a:extLst>
            </p:cNvPr>
            <p:cNvSpPr/>
            <p:nvPr/>
          </p:nvSpPr>
          <p:spPr>
            <a:xfrm>
              <a:off x="2106200" y="4134575"/>
              <a:ext cx="292025" cy="142000"/>
            </a:xfrm>
            <a:custGeom>
              <a:avLst/>
              <a:gdLst/>
              <a:ahLst/>
              <a:cxnLst/>
              <a:rect l="l" t="t" r="r" b="b"/>
              <a:pathLst>
                <a:path w="11681" h="5680" extrusionOk="0">
                  <a:moveTo>
                    <a:pt x="1346" y="0"/>
                  </a:moveTo>
                  <a:cubicBezTo>
                    <a:pt x="608" y="0"/>
                    <a:pt x="1" y="607"/>
                    <a:pt x="1" y="1346"/>
                  </a:cubicBezTo>
                  <a:lnTo>
                    <a:pt x="1" y="5679"/>
                  </a:lnTo>
                  <a:lnTo>
                    <a:pt x="11681" y="5679"/>
                  </a:lnTo>
                  <a:lnTo>
                    <a:pt x="11681" y="1346"/>
                  </a:lnTo>
                  <a:cubicBezTo>
                    <a:pt x="11681" y="607"/>
                    <a:pt x="11073" y="0"/>
                    <a:pt x="1033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22;p58">
              <a:extLst>
                <a:ext uri="{FF2B5EF4-FFF2-40B4-BE49-F238E27FC236}">
                  <a16:creationId xmlns:a16="http://schemas.microsoft.com/office/drawing/2014/main" id="{64AA22EF-9B31-9F4F-A51C-491AC6DAC0AA}"/>
                </a:ext>
              </a:extLst>
            </p:cNvPr>
            <p:cNvSpPr/>
            <p:nvPr/>
          </p:nvSpPr>
          <p:spPr>
            <a:xfrm>
              <a:off x="2217825" y="3721425"/>
              <a:ext cx="68775" cy="413175"/>
            </a:xfrm>
            <a:custGeom>
              <a:avLst/>
              <a:gdLst/>
              <a:ahLst/>
              <a:cxnLst/>
              <a:rect l="l" t="t" r="r" b="b"/>
              <a:pathLst>
                <a:path w="2751" h="16527" extrusionOk="0">
                  <a:moveTo>
                    <a:pt x="1370" y="0"/>
                  </a:moveTo>
                  <a:cubicBezTo>
                    <a:pt x="1096" y="0"/>
                    <a:pt x="870" y="215"/>
                    <a:pt x="858" y="488"/>
                  </a:cubicBezTo>
                  <a:lnTo>
                    <a:pt x="0" y="16526"/>
                  </a:lnTo>
                  <a:lnTo>
                    <a:pt x="2751" y="16526"/>
                  </a:lnTo>
                  <a:lnTo>
                    <a:pt x="1894" y="488"/>
                  </a:lnTo>
                  <a:cubicBezTo>
                    <a:pt x="1882" y="215"/>
                    <a:pt x="1655" y="0"/>
                    <a:pt x="1370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23;p58">
              <a:extLst>
                <a:ext uri="{FF2B5EF4-FFF2-40B4-BE49-F238E27FC236}">
                  <a16:creationId xmlns:a16="http://schemas.microsoft.com/office/drawing/2014/main" id="{7CC6A956-63AD-2D43-B948-4B5EC926DC18}"/>
                </a:ext>
              </a:extLst>
            </p:cNvPr>
            <p:cNvSpPr/>
            <p:nvPr/>
          </p:nvSpPr>
          <p:spPr>
            <a:xfrm>
              <a:off x="2044000" y="4314950"/>
              <a:ext cx="57775" cy="717075"/>
            </a:xfrm>
            <a:custGeom>
              <a:avLst/>
              <a:gdLst/>
              <a:ahLst/>
              <a:cxnLst/>
              <a:rect l="l" t="t" r="r" b="b"/>
              <a:pathLst>
                <a:path w="2311" h="28683" extrusionOk="0">
                  <a:moveTo>
                    <a:pt x="0" y="0"/>
                  </a:moveTo>
                  <a:lnTo>
                    <a:pt x="0" y="28682"/>
                  </a:lnTo>
                  <a:lnTo>
                    <a:pt x="2310" y="28682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24;p58">
              <a:extLst>
                <a:ext uri="{FF2B5EF4-FFF2-40B4-BE49-F238E27FC236}">
                  <a16:creationId xmlns:a16="http://schemas.microsoft.com/office/drawing/2014/main" id="{1145B506-90DA-CE4D-9226-3AD79709E727}"/>
                </a:ext>
              </a:extLst>
            </p:cNvPr>
            <p:cNvSpPr/>
            <p:nvPr/>
          </p:nvSpPr>
          <p:spPr>
            <a:xfrm>
              <a:off x="2202050" y="4553975"/>
              <a:ext cx="289350" cy="94075"/>
            </a:xfrm>
            <a:custGeom>
              <a:avLst/>
              <a:gdLst/>
              <a:ahLst/>
              <a:cxnLst/>
              <a:rect l="l" t="t" r="r" b="b"/>
              <a:pathLst>
                <a:path w="11574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11573" y="3762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25;p58">
              <a:extLst>
                <a:ext uri="{FF2B5EF4-FFF2-40B4-BE49-F238E27FC236}">
                  <a16:creationId xmlns:a16="http://schemas.microsoft.com/office/drawing/2014/main" id="{D9845BDD-BF81-BD4B-8D92-4EF841493A0C}"/>
                </a:ext>
              </a:extLst>
            </p:cNvPr>
            <p:cNvSpPr/>
            <p:nvPr/>
          </p:nvSpPr>
          <p:spPr>
            <a:xfrm>
              <a:off x="2202050" y="4744750"/>
              <a:ext cx="289350" cy="25050"/>
            </a:xfrm>
            <a:custGeom>
              <a:avLst/>
              <a:gdLst/>
              <a:ahLst/>
              <a:cxnLst/>
              <a:rect l="l" t="t" r="r" b="b"/>
              <a:pathLst>
                <a:path w="11574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1573" y="1001"/>
                  </a:lnTo>
                  <a:lnTo>
                    <a:pt x="11573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26;p58">
              <a:extLst>
                <a:ext uri="{FF2B5EF4-FFF2-40B4-BE49-F238E27FC236}">
                  <a16:creationId xmlns:a16="http://schemas.microsoft.com/office/drawing/2014/main" id="{F1D263DB-34F7-2242-B977-2BA368F45D9D}"/>
                </a:ext>
              </a:extLst>
            </p:cNvPr>
            <p:cNvSpPr/>
            <p:nvPr/>
          </p:nvSpPr>
          <p:spPr>
            <a:xfrm>
              <a:off x="2202050" y="4803400"/>
              <a:ext cx="289350" cy="25025"/>
            </a:xfrm>
            <a:custGeom>
              <a:avLst/>
              <a:gdLst/>
              <a:ahLst/>
              <a:cxnLst/>
              <a:rect l="l" t="t" r="r" b="b"/>
              <a:pathLst>
                <a:path w="11574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1573" y="1001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1564;p52">
            <a:extLst>
              <a:ext uri="{FF2B5EF4-FFF2-40B4-BE49-F238E27FC236}">
                <a16:creationId xmlns:a16="http://schemas.microsoft.com/office/drawing/2014/main" id="{47956FE9-922B-C644-ACA6-D6F049A7CB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174" y="269526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Accuracy/Loss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ABC3B-9144-5F48-A0C1-844C0BEC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651" y="1108898"/>
            <a:ext cx="3348007" cy="237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B3FD08-77DC-6448-A740-632CA6F4A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02" y="1108898"/>
            <a:ext cx="3402003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2718420" y="189846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052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4"/>
          <p:cNvSpPr txBox="1"/>
          <p:nvPr/>
        </p:nvSpPr>
        <p:spPr>
          <a:xfrm>
            <a:off x="1089413" y="1388088"/>
            <a:ext cx="6807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90%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65" name="Google Shape;865;p44"/>
          <p:cNvCxnSpPr>
            <a:cxnSpLocks/>
          </p:cNvCxnSpPr>
          <p:nvPr/>
        </p:nvCxnSpPr>
        <p:spPr>
          <a:xfrm>
            <a:off x="2933727" y="3899152"/>
            <a:ext cx="3747552" cy="0"/>
          </a:xfrm>
          <a:prstGeom prst="straightConnector1">
            <a:avLst/>
          </a:prstGeom>
          <a:noFill/>
          <a:ln w="9525" cap="flat" cmpd="sng">
            <a:solidFill>
              <a:srgbClr val="053B5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1688;p55">
            <a:extLst>
              <a:ext uri="{FF2B5EF4-FFF2-40B4-BE49-F238E27FC236}">
                <a16:creationId xmlns:a16="http://schemas.microsoft.com/office/drawing/2014/main" id="{95C2EF07-B7BB-914E-9854-B37FA86DB729}"/>
              </a:ext>
            </a:extLst>
          </p:cNvPr>
          <p:cNvSpPr/>
          <p:nvPr/>
        </p:nvSpPr>
        <p:spPr>
          <a:xfrm>
            <a:off x="2933727" y="2649334"/>
            <a:ext cx="1644432" cy="1249818"/>
          </a:xfrm>
          <a:prstGeom prst="round2SameRect">
            <a:avLst>
              <a:gd name="adj1" fmla="val 19976"/>
              <a:gd name="adj2" fmla="val 0"/>
            </a:avLst>
          </a:prstGeom>
          <a:solidFill>
            <a:srgbClr val="9FE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46" name="Google Shape;1686;p55">
            <a:extLst>
              <a:ext uri="{FF2B5EF4-FFF2-40B4-BE49-F238E27FC236}">
                <a16:creationId xmlns:a16="http://schemas.microsoft.com/office/drawing/2014/main" id="{C5DD5AF4-2AA7-734B-9757-C82183343A04}"/>
              </a:ext>
            </a:extLst>
          </p:cNvPr>
          <p:cNvSpPr/>
          <p:nvPr/>
        </p:nvSpPr>
        <p:spPr>
          <a:xfrm>
            <a:off x="4800706" y="1469758"/>
            <a:ext cx="1880573" cy="2429394"/>
          </a:xfrm>
          <a:prstGeom prst="round2SameRect">
            <a:avLst>
              <a:gd name="adj1" fmla="val 10984"/>
              <a:gd name="adj2" fmla="val 0"/>
            </a:avLst>
          </a:prstGeom>
          <a:solidFill>
            <a:srgbClr val="75D9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grpSp>
        <p:nvGrpSpPr>
          <p:cNvPr id="48" name="Google Shape;14507;p75">
            <a:extLst>
              <a:ext uri="{FF2B5EF4-FFF2-40B4-BE49-F238E27FC236}">
                <a16:creationId xmlns:a16="http://schemas.microsoft.com/office/drawing/2014/main" id="{23BF0673-0216-E943-B7FC-4A493B608A34}"/>
              </a:ext>
            </a:extLst>
          </p:cNvPr>
          <p:cNvGrpSpPr/>
          <p:nvPr/>
        </p:nvGrpSpPr>
        <p:grpSpPr>
          <a:xfrm>
            <a:off x="5602643" y="1081595"/>
            <a:ext cx="276698" cy="333133"/>
            <a:chOff x="7576605" y="1983877"/>
            <a:chExt cx="276698" cy="333133"/>
          </a:xfrm>
          <a:solidFill>
            <a:schemeClr val="tx1"/>
          </a:solidFill>
        </p:grpSpPr>
        <p:sp>
          <p:nvSpPr>
            <p:cNvPr id="49" name="Google Shape;14508;p75">
              <a:extLst>
                <a:ext uri="{FF2B5EF4-FFF2-40B4-BE49-F238E27FC236}">
                  <a16:creationId xmlns:a16="http://schemas.microsoft.com/office/drawing/2014/main" id="{581FEDE3-8936-4647-AF22-33E33065A9BB}"/>
                </a:ext>
              </a:extLst>
            </p:cNvPr>
            <p:cNvSpPr/>
            <p:nvPr/>
          </p:nvSpPr>
          <p:spPr>
            <a:xfrm>
              <a:off x="7576605" y="1983877"/>
              <a:ext cx="276698" cy="333133"/>
            </a:xfrm>
            <a:custGeom>
              <a:avLst/>
              <a:gdLst/>
              <a:ahLst/>
              <a:cxnLst/>
              <a:rect l="l" t="t" r="r" b="b"/>
              <a:pathLst>
                <a:path w="8693" h="10466" extrusionOk="0">
                  <a:moveTo>
                    <a:pt x="417" y="1024"/>
                  </a:moveTo>
                  <a:cubicBezTo>
                    <a:pt x="655" y="1024"/>
                    <a:pt x="894" y="1143"/>
                    <a:pt x="1036" y="1358"/>
                  </a:cubicBezTo>
                  <a:lnTo>
                    <a:pt x="1156" y="1536"/>
                  </a:lnTo>
                  <a:cubicBezTo>
                    <a:pt x="1275" y="1715"/>
                    <a:pt x="1477" y="1822"/>
                    <a:pt x="1703" y="1822"/>
                  </a:cubicBezTo>
                  <a:lnTo>
                    <a:pt x="1703" y="2477"/>
                  </a:lnTo>
                  <a:cubicBezTo>
                    <a:pt x="1703" y="2941"/>
                    <a:pt x="1775" y="3406"/>
                    <a:pt x="1906" y="3834"/>
                  </a:cubicBezTo>
                  <a:cubicBezTo>
                    <a:pt x="1810" y="3763"/>
                    <a:pt x="1656" y="3703"/>
                    <a:pt x="1513" y="3644"/>
                  </a:cubicBezTo>
                  <a:cubicBezTo>
                    <a:pt x="1215" y="3525"/>
                    <a:pt x="894" y="3394"/>
                    <a:pt x="655" y="3144"/>
                  </a:cubicBezTo>
                  <a:cubicBezTo>
                    <a:pt x="394" y="2846"/>
                    <a:pt x="274" y="2417"/>
                    <a:pt x="274" y="1822"/>
                  </a:cubicBezTo>
                  <a:lnTo>
                    <a:pt x="274" y="1179"/>
                  </a:lnTo>
                  <a:cubicBezTo>
                    <a:pt x="274" y="1132"/>
                    <a:pt x="286" y="1108"/>
                    <a:pt x="322" y="1072"/>
                  </a:cubicBezTo>
                  <a:cubicBezTo>
                    <a:pt x="346" y="1048"/>
                    <a:pt x="394" y="1024"/>
                    <a:pt x="417" y="1024"/>
                  </a:cubicBezTo>
                  <a:close/>
                  <a:moveTo>
                    <a:pt x="8204" y="1024"/>
                  </a:moveTo>
                  <a:cubicBezTo>
                    <a:pt x="8252" y="1024"/>
                    <a:pt x="8275" y="1048"/>
                    <a:pt x="8311" y="1072"/>
                  </a:cubicBezTo>
                  <a:cubicBezTo>
                    <a:pt x="8335" y="1108"/>
                    <a:pt x="8359" y="1143"/>
                    <a:pt x="8359" y="1179"/>
                  </a:cubicBezTo>
                  <a:lnTo>
                    <a:pt x="8359" y="1822"/>
                  </a:lnTo>
                  <a:lnTo>
                    <a:pt x="8383" y="1822"/>
                  </a:lnTo>
                  <a:cubicBezTo>
                    <a:pt x="8383" y="2417"/>
                    <a:pt x="8252" y="2858"/>
                    <a:pt x="8002" y="3144"/>
                  </a:cubicBezTo>
                  <a:cubicBezTo>
                    <a:pt x="7775" y="3394"/>
                    <a:pt x="7466" y="3525"/>
                    <a:pt x="7144" y="3644"/>
                  </a:cubicBezTo>
                  <a:cubicBezTo>
                    <a:pt x="7002" y="3703"/>
                    <a:pt x="6871" y="3763"/>
                    <a:pt x="6716" y="3834"/>
                  </a:cubicBezTo>
                  <a:cubicBezTo>
                    <a:pt x="6847" y="3394"/>
                    <a:pt x="6930" y="2929"/>
                    <a:pt x="6930" y="2477"/>
                  </a:cubicBezTo>
                  <a:lnTo>
                    <a:pt x="6930" y="1822"/>
                  </a:lnTo>
                  <a:cubicBezTo>
                    <a:pt x="7144" y="1822"/>
                    <a:pt x="7359" y="1715"/>
                    <a:pt x="7478" y="1536"/>
                  </a:cubicBezTo>
                  <a:lnTo>
                    <a:pt x="7597" y="1358"/>
                  </a:lnTo>
                  <a:cubicBezTo>
                    <a:pt x="7728" y="1167"/>
                    <a:pt x="7966" y="1024"/>
                    <a:pt x="8204" y="1024"/>
                  </a:cubicBezTo>
                  <a:close/>
                  <a:moveTo>
                    <a:pt x="6954" y="334"/>
                  </a:moveTo>
                  <a:lnTo>
                    <a:pt x="6954" y="703"/>
                  </a:lnTo>
                  <a:lnTo>
                    <a:pt x="5632" y="703"/>
                  </a:lnTo>
                  <a:cubicBezTo>
                    <a:pt x="5537" y="703"/>
                    <a:pt x="5478" y="774"/>
                    <a:pt x="5478" y="846"/>
                  </a:cubicBezTo>
                  <a:cubicBezTo>
                    <a:pt x="5478" y="929"/>
                    <a:pt x="5561" y="1001"/>
                    <a:pt x="5632" y="1001"/>
                  </a:cubicBezTo>
                  <a:lnTo>
                    <a:pt x="6632" y="1001"/>
                  </a:lnTo>
                  <a:lnTo>
                    <a:pt x="6632" y="2477"/>
                  </a:lnTo>
                  <a:cubicBezTo>
                    <a:pt x="6632" y="3810"/>
                    <a:pt x="5989" y="5072"/>
                    <a:pt x="4906" y="5882"/>
                  </a:cubicBezTo>
                  <a:lnTo>
                    <a:pt x="4799" y="5954"/>
                  </a:lnTo>
                  <a:cubicBezTo>
                    <a:pt x="4763" y="5954"/>
                    <a:pt x="4739" y="5942"/>
                    <a:pt x="4704" y="5942"/>
                  </a:cubicBezTo>
                  <a:lnTo>
                    <a:pt x="3954" y="5942"/>
                  </a:lnTo>
                  <a:cubicBezTo>
                    <a:pt x="3918" y="5942"/>
                    <a:pt x="3894" y="5942"/>
                    <a:pt x="3858" y="5954"/>
                  </a:cubicBezTo>
                  <a:lnTo>
                    <a:pt x="3751" y="5882"/>
                  </a:lnTo>
                  <a:cubicBezTo>
                    <a:pt x="2668" y="5096"/>
                    <a:pt x="2025" y="3810"/>
                    <a:pt x="2025" y="2477"/>
                  </a:cubicBezTo>
                  <a:lnTo>
                    <a:pt x="2025" y="1001"/>
                  </a:lnTo>
                  <a:lnTo>
                    <a:pt x="4918" y="1001"/>
                  </a:lnTo>
                  <a:cubicBezTo>
                    <a:pt x="5001" y="1001"/>
                    <a:pt x="5061" y="929"/>
                    <a:pt x="5061" y="846"/>
                  </a:cubicBezTo>
                  <a:cubicBezTo>
                    <a:pt x="5061" y="774"/>
                    <a:pt x="4989" y="703"/>
                    <a:pt x="4918" y="703"/>
                  </a:cubicBezTo>
                  <a:lnTo>
                    <a:pt x="1715" y="703"/>
                  </a:lnTo>
                  <a:lnTo>
                    <a:pt x="1715" y="334"/>
                  </a:lnTo>
                  <a:close/>
                  <a:moveTo>
                    <a:pt x="4704" y="6263"/>
                  </a:moveTo>
                  <a:cubicBezTo>
                    <a:pt x="4763" y="6263"/>
                    <a:pt x="4811" y="6311"/>
                    <a:pt x="4811" y="6370"/>
                  </a:cubicBezTo>
                  <a:lnTo>
                    <a:pt x="4811" y="6477"/>
                  </a:lnTo>
                  <a:cubicBezTo>
                    <a:pt x="4811" y="6537"/>
                    <a:pt x="4763" y="6585"/>
                    <a:pt x="4704" y="6585"/>
                  </a:cubicBezTo>
                  <a:lnTo>
                    <a:pt x="3954" y="6585"/>
                  </a:lnTo>
                  <a:cubicBezTo>
                    <a:pt x="3882" y="6585"/>
                    <a:pt x="3846" y="6537"/>
                    <a:pt x="3846" y="6477"/>
                  </a:cubicBezTo>
                  <a:lnTo>
                    <a:pt x="3846" y="6370"/>
                  </a:lnTo>
                  <a:cubicBezTo>
                    <a:pt x="3846" y="6311"/>
                    <a:pt x="3882" y="6263"/>
                    <a:pt x="3954" y="6263"/>
                  </a:cubicBezTo>
                  <a:close/>
                  <a:moveTo>
                    <a:pt x="4513" y="6882"/>
                  </a:moveTo>
                  <a:lnTo>
                    <a:pt x="4513" y="8382"/>
                  </a:lnTo>
                  <a:lnTo>
                    <a:pt x="4156" y="8382"/>
                  </a:lnTo>
                  <a:lnTo>
                    <a:pt x="4156" y="6882"/>
                  </a:lnTo>
                  <a:close/>
                  <a:moveTo>
                    <a:pt x="5287" y="8692"/>
                  </a:moveTo>
                  <a:cubicBezTo>
                    <a:pt x="5394" y="8692"/>
                    <a:pt x="5478" y="8787"/>
                    <a:pt x="5478" y="8882"/>
                  </a:cubicBezTo>
                  <a:lnTo>
                    <a:pt x="5478" y="9061"/>
                  </a:lnTo>
                  <a:lnTo>
                    <a:pt x="4108" y="9061"/>
                  </a:lnTo>
                  <a:cubicBezTo>
                    <a:pt x="4025" y="9061"/>
                    <a:pt x="3965" y="9144"/>
                    <a:pt x="3965" y="9216"/>
                  </a:cubicBezTo>
                  <a:cubicBezTo>
                    <a:pt x="3965" y="9287"/>
                    <a:pt x="4037" y="9359"/>
                    <a:pt x="4108" y="9359"/>
                  </a:cubicBezTo>
                  <a:lnTo>
                    <a:pt x="6204" y="9359"/>
                  </a:lnTo>
                  <a:cubicBezTo>
                    <a:pt x="6228" y="9359"/>
                    <a:pt x="6240" y="9383"/>
                    <a:pt x="6251" y="9394"/>
                  </a:cubicBezTo>
                  <a:lnTo>
                    <a:pt x="6406" y="10133"/>
                  </a:lnTo>
                  <a:cubicBezTo>
                    <a:pt x="6406" y="10156"/>
                    <a:pt x="6406" y="10168"/>
                    <a:pt x="6382" y="10168"/>
                  </a:cubicBezTo>
                  <a:cubicBezTo>
                    <a:pt x="6382" y="10168"/>
                    <a:pt x="6370" y="10180"/>
                    <a:pt x="6359" y="10180"/>
                  </a:cubicBezTo>
                  <a:lnTo>
                    <a:pt x="2299" y="10180"/>
                  </a:lnTo>
                  <a:cubicBezTo>
                    <a:pt x="2287" y="10180"/>
                    <a:pt x="2263" y="10168"/>
                    <a:pt x="2263" y="10168"/>
                  </a:cubicBezTo>
                  <a:cubicBezTo>
                    <a:pt x="2263" y="10168"/>
                    <a:pt x="2251" y="10145"/>
                    <a:pt x="2251" y="10133"/>
                  </a:cubicBezTo>
                  <a:lnTo>
                    <a:pt x="2394" y="9394"/>
                  </a:lnTo>
                  <a:cubicBezTo>
                    <a:pt x="2394" y="9371"/>
                    <a:pt x="2418" y="9359"/>
                    <a:pt x="2441" y="9359"/>
                  </a:cubicBezTo>
                  <a:lnTo>
                    <a:pt x="3394" y="9359"/>
                  </a:lnTo>
                  <a:cubicBezTo>
                    <a:pt x="3489" y="9359"/>
                    <a:pt x="3549" y="9287"/>
                    <a:pt x="3549" y="9216"/>
                  </a:cubicBezTo>
                  <a:cubicBezTo>
                    <a:pt x="3549" y="9144"/>
                    <a:pt x="3477" y="9061"/>
                    <a:pt x="3394" y="9061"/>
                  </a:cubicBezTo>
                  <a:lnTo>
                    <a:pt x="3192" y="9061"/>
                  </a:lnTo>
                  <a:lnTo>
                    <a:pt x="3192" y="8882"/>
                  </a:lnTo>
                  <a:cubicBezTo>
                    <a:pt x="3192" y="8787"/>
                    <a:pt x="3275" y="8692"/>
                    <a:pt x="3382" y="8692"/>
                  </a:cubicBezTo>
                  <a:close/>
                  <a:moveTo>
                    <a:pt x="1715" y="0"/>
                  </a:moveTo>
                  <a:cubicBezTo>
                    <a:pt x="1548" y="0"/>
                    <a:pt x="1417" y="131"/>
                    <a:pt x="1417" y="298"/>
                  </a:cubicBezTo>
                  <a:lnTo>
                    <a:pt x="1417" y="703"/>
                  </a:lnTo>
                  <a:cubicBezTo>
                    <a:pt x="1417" y="870"/>
                    <a:pt x="1548" y="1001"/>
                    <a:pt x="1715" y="1001"/>
                  </a:cubicBezTo>
                  <a:lnTo>
                    <a:pt x="1751" y="1001"/>
                  </a:lnTo>
                  <a:lnTo>
                    <a:pt x="1751" y="1501"/>
                  </a:lnTo>
                  <a:cubicBezTo>
                    <a:pt x="1632" y="1501"/>
                    <a:pt x="1525" y="1441"/>
                    <a:pt x="1453" y="1334"/>
                  </a:cubicBezTo>
                  <a:lnTo>
                    <a:pt x="1334" y="1155"/>
                  </a:lnTo>
                  <a:cubicBezTo>
                    <a:pt x="1132" y="881"/>
                    <a:pt x="810" y="715"/>
                    <a:pt x="465" y="703"/>
                  </a:cubicBezTo>
                  <a:cubicBezTo>
                    <a:pt x="346" y="703"/>
                    <a:pt x="227" y="739"/>
                    <a:pt x="144" y="834"/>
                  </a:cubicBezTo>
                  <a:cubicBezTo>
                    <a:pt x="48" y="917"/>
                    <a:pt x="1" y="1036"/>
                    <a:pt x="1" y="1155"/>
                  </a:cubicBezTo>
                  <a:lnTo>
                    <a:pt x="1" y="1798"/>
                  </a:lnTo>
                  <a:cubicBezTo>
                    <a:pt x="1" y="3334"/>
                    <a:pt x="798" y="3656"/>
                    <a:pt x="1429" y="3918"/>
                  </a:cubicBezTo>
                  <a:cubicBezTo>
                    <a:pt x="1787" y="4060"/>
                    <a:pt x="2096" y="4180"/>
                    <a:pt x="2251" y="4489"/>
                  </a:cubicBezTo>
                  <a:cubicBezTo>
                    <a:pt x="2299" y="4584"/>
                    <a:pt x="2287" y="4656"/>
                    <a:pt x="2215" y="4715"/>
                  </a:cubicBezTo>
                  <a:cubicBezTo>
                    <a:pt x="2164" y="4767"/>
                    <a:pt x="2075" y="4806"/>
                    <a:pt x="1994" y="4806"/>
                  </a:cubicBezTo>
                  <a:cubicBezTo>
                    <a:pt x="1963" y="4806"/>
                    <a:pt x="1932" y="4800"/>
                    <a:pt x="1906" y="4787"/>
                  </a:cubicBezTo>
                  <a:cubicBezTo>
                    <a:pt x="1798" y="4751"/>
                    <a:pt x="1775" y="4608"/>
                    <a:pt x="1787" y="4489"/>
                  </a:cubicBezTo>
                  <a:cubicBezTo>
                    <a:pt x="1787" y="4406"/>
                    <a:pt x="1727" y="4334"/>
                    <a:pt x="1644" y="4334"/>
                  </a:cubicBezTo>
                  <a:cubicBezTo>
                    <a:pt x="1548" y="4334"/>
                    <a:pt x="1477" y="4394"/>
                    <a:pt x="1477" y="4477"/>
                  </a:cubicBezTo>
                  <a:cubicBezTo>
                    <a:pt x="1477" y="4608"/>
                    <a:pt x="1489" y="4942"/>
                    <a:pt x="1787" y="5072"/>
                  </a:cubicBezTo>
                  <a:cubicBezTo>
                    <a:pt x="1846" y="5108"/>
                    <a:pt x="1929" y="5120"/>
                    <a:pt x="2001" y="5120"/>
                  </a:cubicBezTo>
                  <a:cubicBezTo>
                    <a:pt x="2168" y="5120"/>
                    <a:pt x="2322" y="5061"/>
                    <a:pt x="2441" y="4930"/>
                  </a:cubicBezTo>
                  <a:cubicBezTo>
                    <a:pt x="2465" y="4906"/>
                    <a:pt x="2477" y="4894"/>
                    <a:pt x="2477" y="4882"/>
                  </a:cubicBezTo>
                  <a:cubicBezTo>
                    <a:pt x="2775" y="5346"/>
                    <a:pt x="3156" y="5763"/>
                    <a:pt x="3608" y="6096"/>
                  </a:cubicBezTo>
                  <a:lnTo>
                    <a:pt x="3632" y="6120"/>
                  </a:lnTo>
                  <a:cubicBezTo>
                    <a:pt x="3596" y="6180"/>
                    <a:pt x="3573" y="6251"/>
                    <a:pt x="3573" y="6323"/>
                  </a:cubicBezTo>
                  <a:lnTo>
                    <a:pt x="3573" y="6430"/>
                  </a:lnTo>
                  <a:cubicBezTo>
                    <a:pt x="3573" y="6620"/>
                    <a:pt x="3715" y="6775"/>
                    <a:pt x="3870" y="6835"/>
                  </a:cubicBezTo>
                  <a:lnTo>
                    <a:pt x="3870" y="8347"/>
                  </a:lnTo>
                  <a:lnTo>
                    <a:pt x="3394" y="8347"/>
                  </a:lnTo>
                  <a:cubicBezTo>
                    <a:pt x="3108" y="8347"/>
                    <a:pt x="2894" y="8573"/>
                    <a:pt x="2894" y="8859"/>
                  </a:cubicBezTo>
                  <a:lnTo>
                    <a:pt x="2894" y="9037"/>
                  </a:lnTo>
                  <a:lnTo>
                    <a:pt x="2453" y="9037"/>
                  </a:lnTo>
                  <a:cubicBezTo>
                    <a:pt x="2299" y="9037"/>
                    <a:pt x="2144" y="9156"/>
                    <a:pt x="2120" y="9311"/>
                  </a:cubicBezTo>
                  <a:lnTo>
                    <a:pt x="1965" y="10061"/>
                  </a:lnTo>
                  <a:cubicBezTo>
                    <a:pt x="1953" y="10168"/>
                    <a:pt x="1965" y="10264"/>
                    <a:pt x="2037" y="10347"/>
                  </a:cubicBezTo>
                  <a:cubicBezTo>
                    <a:pt x="2096" y="10418"/>
                    <a:pt x="2203" y="10466"/>
                    <a:pt x="2310" y="10466"/>
                  </a:cubicBezTo>
                  <a:lnTo>
                    <a:pt x="6370" y="10466"/>
                  </a:lnTo>
                  <a:cubicBezTo>
                    <a:pt x="6478" y="10466"/>
                    <a:pt x="6585" y="10418"/>
                    <a:pt x="6644" y="10347"/>
                  </a:cubicBezTo>
                  <a:cubicBezTo>
                    <a:pt x="6704" y="10264"/>
                    <a:pt x="6728" y="10168"/>
                    <a:pt x="6716" y="10061"/>
                  </a:cubicBezTo>
                  <a:lnTo>
                    <a:pt x="6561" y="9311"/>
                  </a:lnTo>
                  <a:cubicBezTo>
                    <a:pt x="6537" y="9156"/>
                    <a:pt x="6382" y="9037"/>
                    <a:pt x="6228" y="9037"/>
                  </a:cubicBezTo>
                  <a:lnTo>
                    <a:pt x="5787" y="9037"/>
                  </a:lnTo>
                  <a:lnTo>
                    <a:pt x="5787" y="8859"/>
                  </a:lnTo>
                  <a:cubicBezTo>
                    <a:pt x="5787" y="8573"/>
                    <a:pt x="5573" y="8347"/>
                    <a:pt x="5287" y="8347"/>
                  </a:cubicBezTo>
                  <a:lnTo>
                    <a:pt x="4811" y="8347"/>
                  </a:lnTo>
                  <a:lnTo>
                    <a:pt x="4811" y="6835"/>
                  </a:lnTo>
                  <a:cubicBezTo>
                    <a:pt x="4989" y="6787"/>
                    <a:pt x="5108" y="6620"/>
                    <a:pt x="5108" y="6430"/>
                  </a:cubicBezTo>
                  <a:lnTo>
                    <a:pt x="5108" y="6323"/>
                  </a:lnTo>
                  <a:cubicBezTo>
                    <a:pt x="5108" y="6251"/>
                    <a:pt x="5073" y="6180"/>
                    <a:pt x="5049" y="6120"/>
                  </a:cubicBezTo>
                  <a:lnTo>
                    <a:pt x="5073" y="6096"/>
                  </a:lnTo>
                  <a:cubicBezTo>
                    <a:pt x="5537" y="5763"/>
                    <a:pt x="5906" y="5358"/>
                    <a:pt x="6204" y="4882"/>
                  </a:cubicBezTo>
                  <a:cubicBezTo>
                    <a:pt x="6228" y="4894"/>
                    <a:pt x="6228" y="4906"/>
                    <a:pt x="6240" y="4930"/>
                  </a:cubicBezTo>
                  <a:cubicBezTo>
                    <a:pt x="6359" y="5049"/>
                    <a:pt x="6525" y="5120"/>
                    <a:pt x="6680" y="5120"/>
                  </a:cubicBezTo>
                  <a:cubicBezTo>
                    <a:pt x="6763" y="5120"/>
                    <a:pt x="6835" y="5108"/>
                    <a:pt x="6894" y="5072"/>
                  </a:cubicBezTo>
                  <a:cubicBezTo>
                    <a:pt x="7192" y="4942"/>
                    <a:pt x="7204" y="4608"/>
                    <a:pt x="7204" y="4477"/>
                  </a:cubicBezTo>
                  <a:cubicBezTo>
                    <a:pt x="7204" y="4394"/>
                    <a:pt x="7132" y="4334"/>
                    <a:pt x="7037" y="4334"/>
                  </a:cubicBezTo>
                  <a:cubicBezTo>
                    <a:pt x="6954" y="4334"/>
                    <a:pt x="6894" y="4406"/>
                    <a:pt x="6894" y="4489"/>
                  </a:cubicBezTo>
                  <a:cubicBezTo>
                    <a:pt x="6894" y="4596"/>
                    <a:pt x="6882" y="4727"/>
                    <a:pt x="6775" y="4787"/>
                  </a:cubicBezTo>
                  <a:cubicBezTo>
                    <a:pt x="6749" y="4800"/>
                    <a:pt x="6718" y="4806"/>
                    <a:pt x="6687" y="4806"/>
                  </a:cubicBezTo>
                  <a:cubicBezTo>
                    <a:pt x="6606" y="4806"/>
                    <a:pt x="6517" y="4767"/>
                    <a:pt x="6466" y="4715"/>
                  </a:cubicBezTo>
                  <a:cubicBezTo>
                    <a:pt x="6406" y="4656"/>
                    <a:pt x="6382" y="4584"/>
                    <a:pt x="6430" y="4489"/>
                  </a:cubicBezTo>
                  <a:cubicBezTo>
                    <a:pt x="6585" y="4191"/>
                    <a:pt x="6894" y="4060"/>
                    <a:pt x="7252" y="3918"/>
                  </a:cubicBezTo>
                  <a:cubicBezTo>
                    <a:pt x="7894" y="3656"/>
                    <a:pt x="8680" y="3334"/>
                    <a:pt x="8680" y="1798"/>
                  </a:cubicBezTo>
                  <a:lnTo>
                    <a:pt x="8680" y="1155"/>
                  </a:lnTo>
                  <a:cubicBezTo>
                    <a:pt x="8692" y="1048"/>
                    <a:pt x="8633" y="941"/>
                    <a:pt x="8561" y="846"/>
                  </a:cubicBezTo>
                  <a:cubicBezTo>
                    <a:pt x="8478" y="762"/>
                    <a:pt x="8347" y="715"/>
                    <a:pt x="8240" y="715"/>
                  </a:cubicBezTo>
                  <a:cubicBezTo>
                    <a:pt x="7894" y="715"/>
                    <a:pt x="7561" y="881"/>
                    <a:pt x="7371" y="1179"/>
                  </a:cubicBezTo>
                  <a:lnTo>
                    <a:pt x="7252" y="1358"/>
                  </a:lnTo>
                  <a:cubicBezTo>
                    <a:pt x="7180" y="1465"/>
                    <a:pt x="7073" y="1524"/>
                    <a:pt x="6954" y="1524"/>
                  </a:cubicBezTo>
                  <a:lnTo>
                    <a:pt x="6954" y="1012"/>
                  </a:lnTo>
                  <a:lnTo>
                    <a:pt x="6990" y="1012"/>
                  </a:lnTo>
                  <a:cubicBezTo>
                    <a:pt x="7144" y="1012"/>
                    <a:pt x="7287" y="881"/>
                    <a:pt x="7287" y="715"/>
                  </a:cubicBezTo>
                  <a:lnTo>
                    <a:pt x="7287" y="298"/>
                  </a:lnTo>
                  <a:cubicBezTo>
                    <a:pt x="7287" y="131"/>
                    <a:pt x="7144" y="0"/>
                    <a:pt x="6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509;p75">
              <a:extLst>
                <a:ext uri="{FF2B5EF4-FFF2-40B4-BE49-F238E27FC236}">
                  <a16:creationId xmlns:a16="http://schemas.microsoft.com/office/drawing/2014/main" id="{98A14ADF-1D0B-7A4F-B8FA-2CD57BE2365F}"/>
                </a:ext>
              </a:extLst>
            </p:cNvPr>
            <p:cNvSpPr/>
            <p:nvPr/>
          </p:nvSpPr>
          <p:spPr>
            <a:xfrm>
              <a:off x="7670981" y="2041871"/>
              <a:ext cx="87182" cy="83076"/>
            </a:xfrm>
            <a:custGeom>
              <a:avLst/>
              <a:gdLst/>
              <a:ahLst/>
              <a:cxnLst/>
              <a:rect l="l" t="t" r="r" b="b"/>
              <a:pathLst>
                <a:path w="2739" h="2610" extrusionOk="0">
                  <a:moveTo>
                    <a:pt x="1334" y="476"/>
                  </a:moveTo>
                  <a:lnTo>
                    <a:pt x="1572" y="953"/>
                  </a:lnTo>
                  <a:cubicBezTo>
                    <a:pt x="1608" y="1012"/>
                    <a:pt x="1655" y="1036"/>
                    <a:pt x="1715" y="1048"/>
                  </a:cubicBezTo>
                  <a:lnTo>
                    <a:pt x="2251" y="1131"/>
                  </a:lnTo>
                  <a:lnTo>
                    <a:pt x="1893" y="1500"/>
                  </a:lnTo>
                  <a:cubicBezTo>
                    <a:pt x="1846" y="1548"/>
                    <a:pt x="1834" y="1607"/>
                    <a:pt x="1834" y="1667"/>
                  </a:cubicBezTo>
                  <a:lnTo>
                    <a:pt x="1917" y="2203"/>
                  </a:lnTo>
                  <a:lnTo>
                    <a:pt x="1441" y="1941"/>
                  </a:lnTo>
                  <a:cubicBezTo>
                    <a:pt x="1417" y="1929"/>
                    <a:pt x="1381" y="1929"/>
                    <a:pt x="1358" y="1929"/>
                  </a:cubicBezTo>
                  <a:cubicBezTo>
                    <a:pt x="1322" y="1929"/>
                    <a:pt x="1298" y="1929"/>
                    <a:pt x="1262" y="1941"/>
                  </a:cubicBezTo>
                  <a:lnTo>
                    <a:pt x="786" y="2203"/>
                  </a:lnTo>
                  <a:lnTo>
                    <a:pt x="786" y="2203"/>
                  </a:lnTo>
                  <a:lnTo>
                    <a:pt x="881" y="1667"/>
                  </a:lnTo>
                  <a:cubicBezTo>
                    <a:pt x="893" y="1607"/>
                    <a:pt x="869" y="1548"/>
                    <a:pt x="822" y="1500"/>
                  </a:cubicBezTo>
                  <a:lnTo>
                    <a:pt x="429" y="1131"/>
                  </a:lnTo>
                  <a:lnTo>
                    <a:pt x="965" y="1048"/>
                  </a:lnTo>
                  <a:cubicBezTo>
                    <a:pt x="1024" y="1036"/>
                    <a:pt x="1084" y="1012"/>
                    <a:pt x="1108" y="953"/>
                  </a:cubicBezTo>
                  <a:lnTo>
                    <a:pt x="1334" y="476"/>
                  </a:lnTo>
                  <a:close/>
                  <a:moveTo>
                    <a:pt x="1370" y="0"/>
                  </a:moveTo>
                  <a:cubicBezTo>
                    <a:pt x="1298" y="0"/>
                    <a:pt x="1239" y="36"/>
                    <a:pt x="1203" y="95"/>
                  </a:cubicBezTo>
                  <a:lnTo>
                    <a:pt x="881" y="750"/>
                  </a:lnTo>
                  <a:lnTo>
                    <a:pt x="167" y="857"/>
                  </a:lnTo>
                  <a:cubicBezTo>
                    <a:pt x="96" y="869"/>
                    <a:pt x="36" y="917"/>
                    <a:pt x="12" y="976"/>
                  </a:cubicBezTo>
                  <a:cubicBezTo>
                    <a:pt x="0" y="1048"/>
                    <a:pt x="12" y="1107"/>
                    <a:pt x="60" y="1167"/>
                  </a:cubicBezTo>
                  <a:lnTo>
                    <a:pt x="584" y="1679"/>
                  </a:lnTo>
                  <a:lnTo>
                    <a:pt x="465" y="2393"/>
                  </a:lnTo>
                  <a:cubicBezTo>
                    <a:pt x="453" y="2465"/>
                    <a:pt x="477" y="2524"/>
                    <a:pt x="536" y="2572"/>
                  </a:cubicBezTo>
                  <a:cubicBezTo>
                    <a:pt x="568" y="2597"/>
                    <a:pt x="603" y="2609"/>
                    <a:pt x="638" y="2609"/>
                  </a:cubicBezTo>
                  <a:cubicBezTo>
                    <a:pt x="669" y="2609"/>
                    <a:pt x="699" y="2600"/>
                    <a:pt x="727" y="2584"/>
                  </a:cubicBezTo>
                  <a:lnTo>
                    <a:pt x="1370" y="2238"/>
                  </a:lnTo>
                  <a:lnTo>
                    <a:pt x="2012" y="2584"/>
                  </a:lnTo>
                  <a:cubicBezTo>
                    <a:pt x="2036" y="2596"/>
                    <a:pt x="2072" y="2596"/>
                    <a:pt x="2096" y="2596"/>
                  </a:cubicBezTo>
                  <a:cubicBezTo>
                    <a:pt x="2143" y="2596"/>
                    <a:pt x="2179" y="2584"/>
                    <a:pt x="2203" y="2572"/>
                  </a:cubicBezTo>
                  <a:cubicBezTo>
                    <a:pt x="2262" y="2524"/>
                    <a:pt x="2298" y="2465"/>
                    <a:pt x="2274" y="2393"/>
                  </a:cubicBezTo>
                  <a:lnTo>
                    <a:pt x="2155" y="1679"/>
                  </a:lnTo>
                  <a:lnTo>
                    <a:pt x="2679" y="1167"/>
                  </a:lnTo>
                  <a:cubicBezTo>
                    <a:pt x="2727" y="1107"/>
                    <a:pt x="2739" y="1048"/>
                    <a:pt x="2727" y="976"/>
                  </a:cubicBezTo>
                  <a:cubicBezTo>
                    <a:pt x="2715" y="905"/>
                    <a:pt x="2655" y="857"/>
                    <a:pt x="2572" y="857"/>
                  </a:cubicBezTo>
                  <a:lnTo>
                    <a:pt x="1858" y="750"/>
                  </a:lnTo>
                  <a:lnTo>
                    <a:pt x="1536" y="95"/>
                  </a:lnTo>
                  <a:cubicBezTo>
                    <a:pt x="1500" y="36"/>
                    <a:pt x="1441" y="0"/>
                    <a:pt x="1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719;p55">
            <a:extLst>
              <a:ext uri="{FF2B5EF4-FFF2-40B4-BE49-F238E27FC236}">
                <a16:creationId xmlns:a16="http://schemas.microsoft.com/office/drawing/2014/main" id="{FFE3BD0D-9776-1F49-8699-72047206B093}"/>
              </a:ext>
            </a:extLst>
          </p:cNvPr>
          <p:cNvSpPr txBox="1">
            <a:spLocks/>
          </p:cNvSpPr>
          <p:nvPr/>
        </p:nvSpPr>
        <p:spPr>
          <a:xfrm>
            <a:off x="4704619" y="2346039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CNN</a:t>
            </a:r>
          </a:p>
        </p:txBody>
      </p:sp>
      <p:sp>
        <p:nvSpPr>
          <p:cNvPr id="52" name="Google Shape;1719;p55">
            <a:extLst>
              <a:ext uri="{FF2B5EF4-FFF2-40B4-BE49-F238E27FC236}">
                <a16:creationId xmlns:a16="http://schemas.microsoft.com/office/drawing/2014/main" id="{63D5FA82-2F94-E741-8C73-3682B4C7F826}"/>
              </a:ext>
            </a:extLst>
          </p:cNvPr>
          <p:cNvSpPr txBox="1">
            <a:spLocks/>
          </p:cNvSpPr>
          <p:nvPr/>
        </p:nvSpPr>
        <p:spPr>
          <a:xfrm>
            <a:off x="2763543" y="3027943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learning transfer model</a:t>
            </a:r>
          </a:p>
        </p:txBody>
      </p:sp>
    </p:spTree>
    <p:extLst>
      <p:ext uri="{BB962C8B-B14F-4D97-AF65-F5344CB8AC3E}">
        <p14:creationId xmlns:p14="http://schemas.microsoft.com/office/powerpoint/2010/main" val="96024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3056748" y="1124712"/>
            <a:ext cx="3417204" cy="23669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CNN from scratch achieved a slightly higher accuracy in the learning transfer model, so I'm going to visualize and evaluate its performance!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9326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CONTENTS</a:t>
            </a:r>
            <a:endParaRPr sz="4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grpSp>
        <p:nvGrpSpPr>
          <p:cNvPr id="458" name="Google Shape;458;p33"/>
          <p:cNvGrpSpPr/>
          <p:nvPr/>
        </p:nvGrpSpPr>
        <p:grpSpPr>
          <a:xfrm flipH="1">
            <a:off x="809989" y="1172656"/>
            <a:ext cx="446222" cy="77476"/>
            <a:chOff x="6146875" y="1767300"/>
            <a:chExt cx="331025" cy="57475"/>
          </a:xfrm>
        </p:grpSpPr>
        <p:sp>
          <p:nvSpPr>
            <p:cNvPr id="459" name="Google Shape;459;p33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472;p35">
            <a:extLst>
              <a:ext uri="{FF2B5EF4-FFF2-40B4-BE49-F238E27FC236}">
                <a16:creationId xmlns:a16="http://schemas.microsoft.com/office/drawing/2014/main" id="{3D22114C-D5B0-1240-A738-7FB981CA939E}"/>
              </a:ext>
            </a:extLst>
          </p:cNvPr>
          <p:cNvSpPr txBox="1">
            <a:spLocks/>
          </p:cNvSpPr>
          <p:nvPr/>
        </p:nvSpPr>
        <p:spPr>
          <a:xfrm>
            <a:off x="892034" y="1801677"/>
            <a:ext cx="2211375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>
                <a:solidFill>
                  <a:schemeClr val="tx2"/>
                </a:solidFill>
                <a:latin typeface="Oriya Sangam MN" pitchFamily="2" charset="0"/>
                <a:cs typeface="Oriya Sangam MN" pitchFamily="2" charset="0"/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NTRODUCTION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5EEEE9-AEF9-4944-A3E0-D44887C1F0FB}"/>
              </a:ext>
            </a:extLst>
          </p:cNvPr>
          <p:cNvSpPr/>
          <p:nvPr/>
        </p:nvSpPr>
        <p:spPr>
          <a:xfrm>
            <a:off x="358261" y="1642516"/>
            <a:ext cx="798645" cy="75436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4082A-602D-2548-8218-9CA28E858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6" y="1509346"/>
            <a:ext cx="1156257" cy="1201779"/>
          </a:xfrm>
          <a:prstGeom prst="rect">
            <a:avLst/>
          </a:prstGeom>
        </p:spPr>
      </p:pic>
      <p:sp>
        <p:nvSpPr>
          <p:cNvPr id="40" name="Google Shape;472;p35">
            <a:extLst>
              <a:ext uri="{FF2B5EF4-FFF2-40B4-BE49-F238E27FC236}">
                <a16:creationId xmlns:a16="http://schemas.microsoft.com/office/drawing/2014/main" id="{7141D6C9-E098-854B-8B61-8E41D4B739BC}"/>
              </a:ext>
            </a:extLst>
          </p:cNvPr>
          <p:cNvSpPr txBox="1">
            <a:spLocks/>
          </p:cNvSpPr>
          <p:nvPr/>
        </p:nvSpPr>
        <p:spPr>
          <a:xfrm>
            <a:off x="1113551" y="2981243"/>
            <a:ext cx="2117936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>
                <a:solidFill>
                  <a:schemeClr val="tx2"/>
                </a:solidFill>
              </a:rPr>
              <a:t>Problem statement</a:t>
            </a:r>
          </a:p>
          <a:p>
            <a:pPr algn="ctr"/>
            <a:endParaRPr lang="en-US" sz="2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02E5B66-2D57-C24E-AF81-03DD3F1D194B}"/>
              </a:ext>
            </a:extLst>
          </p:cNvPr>
          <p:cNvSpPr/>
          <p:nvPr/>
        </p:nvSpPr>
        <p:spPr>
          <a:xfrm>
            <a:off x="348301" y="2656096"/>
            <a:ext cx="798645" cy="75436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42" name="Google Shape;472;p35">
            <a:extLst>
              <a:ext uri="{FF2B5EF4-FFF2-40B4-BE49-F238E27FC236}">
                <a16:creationId xmlns:a16="http://schemas.microsoft.com/office/drawing/2014/main" id="{395700E5-597A-1849-B405-9337E5111A4E}"/>
              </a:ext>
            </a:extLst>
          </p:cNvPr>
          <p:cNvSpPr txBox="1">
            <a:spLocks/>
          </p:cNvSpPr>
          <p:nvPr/>
        </p:nvSpPr>
        <p:spPr>
          <a:xfrm>
            <a:off x="1146946" y="3914519"/>
            <a:ext cx="1005509" cy="37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2DB55D-1BD4-0C4F-A60D-313E75EAEE65}"/>
              </a:ext>
            </a:extLst>
          </p:cNvPr>
          <p:cNvSpPr/>
          <p:nvPr/>
        </p:nvSpPr>
        <p:spPr>
          <a:xfrm>
            <a:off x="348301" y="3664533"/>
            <a:ext cx="798645" cy="75436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44" name="Google Shape;472;p35">
            <a:extLst>
              <a:ext uri="{FF2B5EF4-FFF2-40B4-BE49-F238E27FC236}">
                <a16:creationId xmlns:a16="http://schemas.microsoft.com/office/drawing/2014/main" id="{CD4BCC90-42FB-5845-BCF3-D3A4897C4902}"/>
              </a:ext>
            </a:extLst>
          </p:cNvPr>
          <p:cNvSpPr txBox="1">
            <a:spLocks/>
          </p:cNvSpPr>
          <p:nvPr/>
        </p:nvSpPr>
        <p:spPr>
          <a:xfrm>
            <a:off x="3753595" y="1843258"/>
            <a:ext cx="2888431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>
                <a:solidFill>
                  <a:schemeClr val="tx2"/>
                </a:solidFill>
              </a:rPr>
              <a:t>Solution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24E2C7D-EA01-AE4D-ACF2-6D465D5CFE03}"/>
              </a:ext>
            </a:extLst>
          </p:cNvPr>
          <p:cNvSpPr/>
          <p:nvPr/>
        </p:nvSpPr>
        <p:spPr>
          <a:xfrm>
            <a:off x="3862873" y="1656951"/>
            <a:ext cx="798645" cy="75436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46" name="Google Shape;472;p35">
            <a:extLst>
              <a:ext uri="{FF2B5EF4-FFF2-40B4-BE49-F238E27FC236}">
                <a16:creationId xmlns:a16="http://schemas.microsoft.com/office/drawing/2014/main" id="{2AA1E4F9-B3DE-D241-901D-FECE4C6026EB}"/>
              </a:ext>
            </a:extLst>
          </p:cNvPr>
          <p:cNvSpPr txBox="1">
            <a:spLocks/>
          </p:cNvSpPr>
          <p:nvPr/>
        </p:nvSpPr>
        <p:spPr>
          <a:xfrm>
            <a:off x="4002099" y="3102771"/>
            <a:ext cx="3067459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Experiments</a:t>
            </a:r>
          </a:p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4DFF175-9823-764E-AF48-9295BF57CACA}"/>
              </a:ext>
            </a:extLst>
          </p:cNvPr>
          <p:cNvSpPr/>
          <p:nvPr/>
        </p:nvSpPr>
        <p:spPr>
          <a:xfrm>
            <a:off x="3862873" y="2780274"/>
            <a:ext cx="798645" cy="75436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sp>
        <p:nvSpPr>
          <p:cNvPr id="48" name="Google Shape;472;p35">
            <a:extLst>
              <a:ext uri="{FF2B5EF4-FFF2-40B4-BE49-F238E27FC236}">
                <a16:creationId xmlns:a16="http://schemas.microsoft.com/office/drawing/2014/main" id="{92FACDAC-D50B-794B-B6BB-1CF6D59D6373}"/>
              </a:ext>
            </a:extLst>
          </p:cNvPr>
          <p:cNvSpPr txBox="1">
            <a:spLocks/>
          </p:cNvSpPr>
          <p:nvPr/>
        </p:nvSpPr>
        <p:spPr>
          <a:xfrm>
            <a:off x="4252917" y="3962879"/>
            <a:ext cx="2119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20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247551A-60E8-0D4D-BD82-D42123CDEBB5}"/>
              </a:ext>
            </a:extLst>
          </p:cNvPr>
          <p:cNvSpPr/>
          <p:nvPr/>
        </p:nvSpPr>
        <p:spPr>
          <a:xfrm>
            <a:off x="3862873" y="3770934"/>
            <a:ext cx="798645" cy="75436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C032F8-0C7C-C240-9168-5A7134696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10" y="2594227"/>
            <a:ext cx="1074027" cy="1065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9DC5FB-D461-5D46-8A51-1DC5D17BF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45" y="3526868"/>
            <a:ext cx="1258078" cy="125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0E29A-30E0-8445-9F6A-8D03D3D70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992" y="1520004"/>
            <a:ext cx="1173851" cy="11738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B2A4C99-F1C9-284C-8E65-7DB27BEF9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0464" y="2599417"/>
            <a:ext cx="1283462" cy="1283462"/>
          </a:xfrm>
          <a:prstGeom prst="rect">
            <a:avLst/>
          </a:prstGeom>
        </p:spPr>
      </p:pic>
      <p:grpSp>
        <p:nvGrpSpPr>
          <p:cNvPr id="142" name="Google Shape;2315;p58">
            <a:extLst>
              <a:ext uri="{FF2B5EF4-FFF2-40B4-BE49-F238E27FC236}">
                <a16:creationId xmlns:a16="http://schemas.microsoft.com/office/drawing/2014/main" id="{A73FB415-AB6E-5D4A-8789-4CA5B540F846}"/>
              </a:ext>
            </a:extLst>
          </p:cNvPr>
          <p:cNvGrpSpPr/>
          <p:nvPr/>
        </p:nvGrpSpPr>
        <p:grpSpPr>
          <a:xfrm>
            <a:off x="7791417" y="2391706"/>
            <a:ext cx="1045652" cy="2536945"/>
            <a:chOff x="2875050" y="666550"/>
            <a:chExt cx="1854650" cy="4499725"/>
          </a:xfrm>
        </p:grpSpPr>
        <p:sp>
          <p:nvSpPr>
            <p:cNvPr id="143" name="Google Shape;2316;p58">
              <a:extLst>
                <a:ext uri="{FF2B5EF4-FFF2-40B4-BE49-F238E27FC236}">
                  <a16:creationId xmlns:a16="http://schemas.microsoft.com/office/drawing/2014/main" id="{8502D5A1-55BC-0347-BB83-F51D1628AFE6}"/>
                </a:ext>
              </a:extLst>
            </p:cNvPr>
            <p:cNvSpPr/>
            <p:nvPr/>
          </p:nvSpPr>
          <p:spPr>
            <a:xfrm>
              <a:off x="3978450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9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10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17;p58">
              <a:extLst>
                <a:ext uri="{FF2B5EF4-FFF2-40B4-BE49-F238E27FC236}">
                  <a16:creationId xmlns:a16="http://schemas.microsoft.com/office/drawing/2014/main" id="{B7552F12-7444-4F4E-98AF-B9D8B1845CAC}"/>
                </a:ext>
              </a:extLst>
            </p:cNvPr>
            <p:cNvSpPr/>
            <p:nvPr/>
          </p:nvSpPr>
          <p:spPr>
            <a:xfrm>
              <a:off x="4128475" y="4871550"/>
              <a:ext cx="168800" cy="192025"/>
            </a:xfrm>
            <a:custGeom>
              <a:avLst/>
              <a:gdLst/>
              <a:ahLst/>
              <a:cxnLst/>
              <a:rect l="l" t="t" r="r" b="b"/>
              <a:pathLst>
                <a:path w="6752" h="7681" extrusionOk="0">
                  <a:moveTo>
                    <a:pt x="1" y="1"/>
                  </a:moveTo>
                  <a:cubicBezTo>
                    <a:pt x="560" y="4775"/>
                    <a:pt x="906" y="7669"/>
                    <a:pt x="906" y="7669"/>
                  </a:cubicBezTo>
                  <a:lnTo>
                    <a:pt x="5918" y="7680"/>
                  </a:lnTo>
                  <a:cubicBezTo>
                    <a:pt x="6228" y="5013"/>
                    <a:pt x="6502" y="2466"/>
                    <a:pt x="6752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18;p58">
              <a:extLst>
                <a:ext uri="{FF2B5EF4-FFF2-40B4-BE49-F238E27FC236}">
                  <a16:creationId xmlns:a16="http://schemas.microsoft.com/office/drawing/2014/main" id="{A7C45C75-C974-2D40-A74D-65E79A268A8E}"/>
                </a:ext>
              </a:extLst>
            </p:cNvPr>
            <p:cNvSpPr/>
            <p:nvPr/>
          </p:nvSpPr>
          <p:spPr>
            <a:xfrm>
              <a:off x="3620675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8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09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19;p58">
              <a:extLst>
                <a:ext uri="{FF2B5EF4-FFF2-40B4-BE49-F238E27FC236}">
                  <a16:creationId xmlns:a16="http://schemas.microsoft.com/office/drawing/2014/main" id="{B4B12E32-A67B-234F-9DC5-CA5FEFCE3146}"/>
                </a:ext>
              </a:extLst>
            </p:cNvPr>
            <p:cNvSpPr/>
            <p:nvPr/>
          </p:nvSpPr>
          <p:spPr>
            <a:xfrm>
              <a:off x="3770700" y="4871550"/>
              <a:ext cx="162850" cy="192925"/>
            </a:xfrm>
            <a:custGeom>
              <a:avLst/>
              <a:gdLst/>
              <a:ahLst/>
              <a:cxnLst/>
              <a:rect l="l" t="t" r="r" b="b"/>
              <a:pathLst>
                <a:path w="6514" h="7717" extrusionOk="0">
                  <a:moveTo>
                    <a:pt x="0" y="1"/>
                  </a:moveTo>
                  <a:cubicBezTo>
                    <a:pt x="560" y="4811"/>
                    <a:pt x="905" y="7716"/>
                    <a:pt x="905" y="7716"/>
                  </a:cubicBezTo>
                  <a:lnTo>
                    <a:pt x="5834" y="7633"/>
                  </a:lnTo>
                  <a:cubicBezTo>
                    <a:pt x="6096" y="4990"/>
                    <a:pt x="6323" y="2454"/>
                    <a:pt x="6513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20;p58">
              <a:extLst>
                <a:ext uri="{FF2B5EF4-FFF2-40B4-BE49-F238E27FC236}">
                  <a16:creationId xmlns:a16="http://schemas.microsoft.com/office/drawing/2014/main" id="{366A4413-2E91-2A4E-A82B-5A2107799E90}"/>
                </a:ext>
              </a:extLst>
            </p:cNvPr>
            <p:cNvSpPr/>
            <p:nvPr/>
          </p:nvSpPr>
          <p:spPr>
            <a:xfrm>
              <a:off x="3521550" y="2254575"/>
              <a:ext cx="1000450" cy="2769250"/>
            </a:xfrm>
            <a:custGeom>
              <a:avLst/>
              <a:gdLst/>
              <a:ahLst/>
              <a:cxnLst/>
              <a:rect l="l" t="t" r="r" b="b"/>
              <a:pathLst>
                <a:path w="40018" h="110770" extrusionOk="0">
                  <a:moveTo>
                    <a:pt x="2120" y="0"/>
                  </a:moveTo>
                  <a:cubicBezTo>
                    <a:pt x="2120" y="0"/>
                    <a:pt x="620" y="7180"/>
                    <a:pt x="168" y="13204"/>
                  </a:cubicBezTo>
                  <a:cubicBezTo>
                    <a:pt x="37" y="15002"/>
                    <a:pt x="1" y="16693"/>
                    <a:pt x="120" y="18074"/>
                  </a:cubicBezTo>
                  <a:cubicBezTo>
                    <a:pt x="668" y="24063"/>
                    <a:pt x="9788" y="110526"/>
                    <a:pt x="9788" y="110526"/>
                  </a:cubicBezTo>
                  <a:cubicBezTo>
                    <a:pt x="9788" y="110526"/>
                    <a:pt x="12328" y="110769"/>
                    <a:pt x="14550" y="110769"/>
                  </a:cubicBezTo>
                  <a:cubicBezTo>
                    <a:pt x="15662" y="110769"/>
                    <a:pt x="16693" y="110708"/>
                    <a:pt x="17289" y="110526"/>
                  </a:cubicBezTo>
                  <a:lnTo>
                    <a:pt x="17551" y="28147"/>
                  </a:lnTo>
                  <a:lnTo>
                    <a:pt x="24492" y="110133"/>
                  </a:lnTo>
                  <a:lnTo>
                    <a:pt x="31029" y="110133"/>
                  </a:lnTo>
                  <a:lnTo>
                    <a:pt x="34577" y="58377"/>
                  </a:lnTo>
                  <a:cubicBezTo>
                    <a:pt x="34577" y="58377"/>
                    <a:pt x="40018" y="4537"/>
                    <a:pt x="32803" y="0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21;p58">
              <a:extLst>
                <a:ext uri="{FF2B5EF4-FFF2-40B4-BE49-F238E27FC236}">
                  <a16:creationId xmlns:a16="http://schemas.microsoft.com/office/drawing/2014/main" id="{9E115603-6C8B-4748-91F4-6F35BA55A68C}"/>
                </a:ext>
              </a:extLst>
            </p:cNvPr>
            <p:cNvSpPr/>
            <p:nvPr/>
          </p:nvSpPr>
          <p:spPr>
            <a:xfrm>
              <a:off x="2949350" y="1305625"/>
              <a:ext cx="925550" cy="1216925"/>
            </a:xfrm>
            <a:custGeom>
              <a:avLst/>
              <a:gdLst/>
              <a:ahLst/>
              <a:cxnLst/>
              <a:rect l="l" t="t" r="r" b="b"/>
              <a:pathLst>
                <a:path w="37022" h="48677" extrusionOk="0">
                  <a:moveTo>
                    <a:pt x="31140" y="1"/>
                  </a:moveTo>
                  <a:cubicBezTo>
                    <a:pt x="31108" y="1"/>
                    <a:pt x="31077" y="1"/>
                    <a:pt x="31045" y="1"/>
                  </a:cubicBezTo>
                  <a:cubicBezTo>
                    <a:pt x="28282" y="61"/>
                    <a:pt x="26092" y="2359"/>
                    <a:pt x="26151" y="5121"/>
                  </a:cubicBezTo>
                  <a:lnTo>
                    <a:pt x="26151" y="5264"/>
                  </a:lnTo>
                  <a:cubicBezTo>
                    <a:pt x="26246" y="9455"/>
                    <a:pt x="26377" y="13860"/>
                    <a:pt x="26318" y="18051"/>
                  </a:cubicBezTo>
                  <a:cubicBezTo>
                    <a:pt x="26294" y="20171"/>
                    <a:pt x="26211" y="22254"/>
                    <a:pt x="26056" y="24254"/>
                  </a:cubicBezTo>
                  <a:cubicBezTo>
                    <a:pt x="25865" y="26243"/>
                    <a:pt x="25615" y="28207"/>
                    <a:pt x="25163" y="29684"/>
                  </a:cubicBezTo>
                  <a:cubicBezTo>
                    <a:pt x="25056" y="30053"/>
                    <a:pt x="24937" y="30362"/>
                    <a:pt x="24830" y="30636"/>
                  </a:cubicBezTo>
                  <a:cubicBezTo>
                    <a:pt x="24722" y="30850"/>
                    <a:pt x="24651" y="31065"/>
                    <a:pt x="24472" y="31327"/>
                  </a:cubicBezTo>
                  <a:cubicBezTo>
                    <a:pt x="24139" y="31874"/>
                    <a:pt x="23568" y="32529"/>
                    <a:pt x="22913" y="33172"/>
                  </a:cubicBezTo>
                  <a:cubicBezTo>
                    <a:pt x="21591" y="34470"/>
                    <a:pt x="19984" y="35792"/>
                    <a:pt x="18293" y="37030"/>
                  </a:cubicBezTo>
                  <a:cubicBezTo>
                    <a:pt x="14900" y="39566"/>
                    <a:pt x="11173" y="41971"/>
                    <a:pt x="7518" y="44435"/>
                  </a:cubicBezTo>
                  <a:lnTo>
                    <a:pt x="7446" y="44483"/>
                  </a:lnTo>
                  <a:cubicBezTo>
                    <a:pt x="7423" y="44495"/>
                    <a:pt x="7399" y="44531"/>
                    <a:pt x="7375" y="44554"/>
                  </a:cubicBezTo>
                  <a:cubicBezTo>
                    <a:pt x="6863" y="44888"/>
                    <a:pt x="5482" y="45769"/>
                    <a:pt x="5089" y="45769"/>
                  </a:cubicBezTo>
                  <a:cubicBezTo>
                    <a:pt x="5073" y="45769"/>
                    <a:pt x="5056" y="45769"/>
                    <a:pt x="5038" y="45769"/>
                  </a:cubicBezTo>
                  <a:cubicBezTo>
                    <a:pt x="4220" y="45769"/>
                    <a:pt x="2285" y="46041"/>
                    <a:pt x="2005" y="46507"/>
                  </a:cubicBezTo>
                  <a:cubicBezTo>
                    <a:pt x="1720" y="46971"/>
                    <a:pt x="3636" y="47483"/>
                    <a:pt x="3636" y="47483"/>
                  </a:cubicBezTo>
                  <a:cubicBezTo>
                    <a:pt x="3636" y="47483"/>
                    <a:pt x="196" y="48067"/>
                    <a:pt x="65" y="48436"/>
                  </a:cubicBezTo>
                  <a:cubicBezTo>
                    <a:pt x="0" y="48619"/>
                    <a:pt x="1254" y="48676"/>
                    <a:pt x="2836" y="48676"/>
                  </a:cubicBezTo>
                  <a:cubicBezTo>
                    <a:pt x="5069" y="48676"/>
                    <a:pt x="7956" y="48561"/>
                    <a:pt x="8709" y="48519"/>
                  </a:cubicBezTo>
                  <a:cubicBezTo>
                    <a:pt x="8732" y="48519"/>
                    <a:pt x="8756" y="48507"/>
                    <a:pt x="8792" y="48507"/>
                  </a:cubicBezTo>
                  <a:cubicBezTo>
                    <a:pt x="8851" y="48507"/>
                    <a:pt x="8899" y="48507"/>
                    <a:pt x="8899" y="48495"/>
                  </a:cubicBezTo>
                  <a:cubicBezTo>
                    <a:pt x="8994" y="48484"/>
                    <a:pt x="9078" y="48484"/>
                    <a:pt x="9173" y="48460"/>
                  </a:cubicBezTo>
                  <a:cubicBezTo>
                    <a:pt x="13757" y="47436"/>
                    <a:pt x="18067" y="45936"/>
                    <a:pt x="22377" y="43912"/>
                  </a:cubicBezTo>
                  <a:cubicBezTo>
                    <a:pt x="24520" y="42864"/>
                    <a:pt x="26663" y="41745"/>
                    <a:pt x="28771" y="40173"/>
                  </a:cubicBezTo>
                  <a:cubicBezTo>
                    <a:pt x="29830" y="39375"/>
                    <a:pt x="30890" y="38506"/>
                    <a:pt x="31961" y="37304"/>
                  </a:cubicBezTo>
                  <a:cubicBezTo>
                    <a:pt x="32497" y="36708"/>
                    <a:pt x="33021" y="35970"/>
                    <a:pt x="33450" y="35208"/>
                  </a:cubicBezTo>
                  <a:cubicBezTo>
                    <a:pt x="33855" y="34482"/>
                    <a:pt x="34188" y="33779"/>
                    <a:pt x="34462" y="33089"/>
                  </a:cubicBezTo>
                  <a:cubicBezTo>
                    <a:pt x="35521" y="30362"/>
                    <a:pt x="36021" y="27886"/>
                    <a:pt x="36355" y="25445"/>
                  </a:cubicBezTo>
                  <a:cubicBezTo>
                    <a:pt x="36700" y="23004"/>
                    <a:pt x="36867" y="20623"/>
                    <a:pt x="36914" y="18266"/>
                  </a:cubicBezTo>
                  <a:cubicBezTo>
                    <a:pt x="37022" y="13539"/>
                    <a:pt x="36807" y="9003"/>
                    <a:pt x="36117" y="4288"/>
                  </a:cubicBezTo>
                  <a:cubicBezTo>
                    <a:pt x="35764" y="1854"/>
                    <a:pt x="33658" y="1"/>
                    <a:pt x="31140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22;p58">
              <a:extLst>
                <a:ext uri="{FF2B5EF4-FFF2-40B4-BE49-F238E27FC236}">
                  <a16:creationId xmlns:a16="http://schemas.microsoft.com/office/drawing/2014/main" id="{DD950CB3-7721-8241-8F96-F9D29F09D381}"/>
                </a:ext>
              </a:extLst>
            </p:cNvPr>
            <p:cNvSpPr/>
            <p:nvPr/>
          </p:nvSpPr>
          <p:spPr>
            <a:xfrm>
              <a:off x="3130725" y="1296000"/>
              <a:ext cx="783175" cy="1274550"/>
            </a:xfrm>
            <a:custGeom>
              <a:avLst/>
              <a:gdLst/>
              <a:ahLst/>
              <a:cxnLst/>
              <a:rect l="l" t="t" r="r" b="b"/>
              <a:pathLst>
                <a:path w="31327" h="50982" extrusionOk="0">
                  <a:moveTo>
                    <a:pt x="24211" y="0"/>
                  </a:moveTo>
                  <a:cubicBezTo>
                    <a:pt x="24039" y="0"/>
                    <a:pt x="23866" y="10"/>
                    <a:pt x="23694" y="29"/>
                  </a:cubicBezTo>
                  <a:cubicBezTo>
                    <a:pt x="21254" y="303"/>
                    <a:pt x="18432" y="2029"/>
                    <a:pt x="18348" y="6935"/>
                  </a:cubicBezTo>
                  <a:cubicBezTo>
                    <a:pt x="18253" y="11840"/>
                    <a:pt x="18801" y="20282"/>
                    <a:pt x="18253" y="23544"/>
                  </a:cubicBezTo>
                  <a:cubicBezTo>
                    <a:pt x="17706" y="26818"/>
                    <a:pt x="18884" y="32259"/>
                    <a:pt x="1" y="44154"/>
                  </a:cubicBezTo>
                  <a:cubicBezTo>
                    <a:pt x="1" y="44154"/>
                    <a:pt x="2275" y="49690"/>
                    <a:pt x="3632" y="50869"/>
                  </a:cubicBezTo>
                  <a:cubicBezTo>
                    <a:pt x="3719" y="50945"/>
                    <a:pt x="3874" y="50981"/>
                    <a:pt x="4088" y="50981"/>
                  </a:cubicBezTo>
                  <a:cubicBezTo>
                    <a:pt x="7233" y="50981"/>
                    <a:pt x="23234" y="43034"/>
                    <a:pt x="27147" y="34617"/>
                  </a:cubicBezTo>
                  <a:cubicBezTo>
                    <a:pt x="31326" y="25640"/>
                    <a:pt x="30148" y="10471"/>
                    <a:pt x="29421" y="5935"/>
                  </a:cubicBezTo>
                  <a:cubicBezTo>
                    <a:pt x="28746" y="1717"/>
                    <a:pt x="26496" y="0"/>
                    <a:pt x="2421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23;p58">
              <a:extLst>
                <a:ext uri="{FF2B5EF4-FFF2-40B4-BE49-F238E27FC236}">
                  <a16:creationId xmlns:a16="http://schemas.microsoft.com/office/drawing/2014/main" id="{10F651EF-F51C-F24A-AAF3-21C39A02BDB3}"/>
                </a:ext>
              </a:extLst>
            </p:cNvPr>
            <p:cNvSpPr/>
            <p:nvPr/>
          </p:nvSpPr>
          <p:spPr>
            <a:xfrm>
              <a:off x="3860600" y="1062475"/>
              <a:ext cx="169375" cy="224450"/>
            </a:xfrm>
            <a:custGeom>
              <a:avLst/>
              <a:gdLst/>
              <a:ahLst/>
              <a:cxnLst/>
              <a:rect l="l" t="t" r="r" b="b"/>
              <a:pathLst>
                <a:path w="6775" h="8978" extrusionOk="0">
                  <a:moveTo>
                    <a:pt x="0" y="0"/>
                  </a:moveTo>
                  <a:lnTo>
                    <a:pt x="0" y="8977"/>
                  </a:lnTo>
                  <a:lnTo>
                    <a:pt x="6775" y="8977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24;p58">
              <a:extLst>
                <a:ext uri="{FF2B5EF4-FFF2-40B4-BE49-F238E27FC236}">
                  <a16:creationId xmlns:a16="http://schemas.microsoft.com/office/drawing/2014/main" id="{967815E7-5DBB-454D-B20C-8198315B36CD}"/>
                </a:ext>
              </a:extLst>
            </p:cNvPr>
            <p:cNvSpPr/>
            <p:nvPr/>
          </p:nvSpPr>
          <p:spPr>
            <a:xfrm>
              <a:off x="3860600" y="1109500"/>
              <a:ext cx="141100" cy="71950"/>
            </a:xfrm>
            <a:custGeom>
              <a:avLst/>
              <a:gdLst/>
              <a:ahLst/>
              <a:cxnLst/>
              <a:rect l="l" t="t" r="r" b="b"/>
              <a:pathLst>
                <a:path w="5644" h="2878" extrusionOk="0">
                  <a:moveTo>
                    <a:pt x="0" y="0"/>
                  </a:moveTo>
                  <a:lnTo>
                    <a:pt x="0" y="2858"/>
                  </a:lnTo>
                  <a:cubicBezTo>
                    <a:pt x="0" y="2858"/>
                    <a:pt x="135" y="2877"/>
                    <a:pt x="376" y="2877"/>
                  </a:cubicBezTo>
                  <a:cubicBezTo>
                    <a:pt x="1243" y="2877"/>
                    <a:pt x="3480" y="2622"/>
                    <a:pt x="5644" y="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7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25;p58">
              <a:extLst>
                <a:ext uri="{FF2B5EF4-FFF2-40B4-BE49-F238E27FC236}">
                  <a16:creationId xmlns:a16="http://schemas.microsoft.com/office/drawing/2014/main" id="{5B975E1A-A699-494A-95F3-113BCACE659C}"/>
                </a:ext>
              </a:extLst>
            </p:cNvPr>
            <p:cNvSpPr/>
            <p:nvPr/>
          </p:nvSpPr>
          <p:spPr>
            <a:xfrm>
              <a:off x="3559650" y="1147475"/>
              <a:ext cx="802525" cy="1134375"/>
            </a:xfrm>
            <a:custGeom>
              <a:avLst/>
              <a:gdLst/>
              <a:ahLst/>
              <a:cxnLst/>
              <a:rect l="l" t="t" r="r" b="b"/>
              <a:pathLst>
                <a:path w="32101" h="45375" extrusionOk="0">
                  <a:moveTo>
                    <a:pt x="15874" y="1"/>
                  </a:moveTo>
                  <a:cubicBezTo>
                    <a:pt x="14188" y="1"/>
                    <a:pt x="12614" y="189"/>
                    <a:pt x="11919" y="291"/>
                  </a:cubicBezTo>
                  <a:cubicBezTo>
                    <a:pt x="11717" y="315"/>
                    <a:pt x="11586" y="505"/>
                    <a:pt x="11621" y="708"/>
                  </a:cubicBezTo>
                  <a:cubicBezTo>
                    <a:pt x="11740" y="1255"/>
                    <a:pt x="11907" y="2291"/>
                    <a:pt x="11621" y="2934"/>
                  </a:cubicBezTo>
                  <a:cubicBezTo>
                    <a:pt x="10716" y="4970"/>
                    <a:pt x="3632" y="6149"/>
                    <a:pt x="1823" y="8423"/>
                  </a:cubicBezTo>
                  <a:cubicBezTo>
                    <a:pt x="1" y="10697"/>
                    <a:pt x="596" y="44284"/>
                    <a:pt x="596" y="44284"/>
                  </a:cubicBezTo>
                  <a:cubicBezTo>
                    <a:pt x="6335" y="45102"/>
                    <a:pt x="11657" y="45375"/>
                    <a:pt x="16203" y="45375"/>
                  </a:cubicBezTo>
                  <a:cubicBezTo>
                    <a:pt x="25294" y="45375"/>
                    <a:pt x="31279" y="44284"/>
                    <a:pt x="31279" y="44284"/>
                  </a:cubicBezTo>
                  <a:cubicBezTo>
                    <a:pt x="32100" y="35212"/>
                    <a:pt x="30779" y="11780"/>
                    <a:pt x="29647" y="8197"/>
                  </a:cubicBezTo>
                  <a:cubicBezTo>
                    <a:pt x="28666" y="5088"/>
                    <a:pt x="26386" y="4882"/>
                    <a:pt x="25799" y="4882"/>
                  </a:cubicBezTo>
                  <a:cubicBezTo>
                    <a:pt x="25709" y="4882"/>
                    <a:pt x="25659" y="4887"/>
                    <a:pt x="25659" y="4887"/>
                  </a:cubicBezTo>
                  <a:cubicBezTo>
                    <a:pt x="23016" y="4744"/>
                    <a:pt x="19158" y="2803"/>
                    <a:pt x="19158" y="2803"/>
                  </a:cubicBezTo>
                  <a:cubicBezTo>
                    <a:pt x="19325" y="2160"/>
                    <a:pt x="19325" y="910"/>
                    <a:pt x="19253" y="565"/>
                  </a:cubicBezTo>
                  <a:cubicBezTo>
                    <a:pt x="19229" y="434"/>
                    <a:pt x="19134" y="327"/>
                    <a:pt x="18991" y="291"/>
                  </a:cubicBezTo>
                  <a:cubicBezTo>
                    <a:pt x="18036" y="75"/>
                    <a:pt x="16933" y="1"/>
                    <a:pt x="1587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26;p58">
              <a:extLst>
                <a:ext uri="{FF2B5EF4-FFF2-40B4-BE49-F238E27FC236}">
                  <a16:creationId xmlns:a16="http://schemas.microsoft.com/office/drawing/2014/main" id="{A997D849-6CCE-854F-B33B-C57339C8A642}"/>
                </a:ext>
              </a:extLst>
            </p:cNvPr>
            <p:cNvSpPr/>
            <p:nvPr/>
          </p:nvSpPr>
          <p:spPr>
            <a:xfrm>
              <a:off x="3315875" y="1399100"/>
              <a:ext cx="328650" cy="497425"/>
            </a:xfrm>
            <a:custGeom>
              <a:avLst/>
              <a:gdLst/>
              <a:ahLst/>
              <a:cxnLst/>
              <a:rect l="l" t="t" r="r" b="b"/>
              <a:pathLst>
                <a:path w="13146" h="19897" extrusionOk="0">
                  <a:moveTo>
                    <a:pt x="7764" y="1"/>
                  </a:moveTo>
                  <a:lnTo>
                    <a:pt x="6823" y="251"/>
                  </a:lnTo>
                  <a:cubicBezTo>
                    <a:pt x="6430" y="346"/>
                    <a:pt x="6097" y="620"/>
                    <a:pt x="5930" y="1001"/>
                  </a:cubicBezTo>
                  <a:lnTo>
                    <a:pt x="4977" y="3108"/>
                  </a:lnTo>
                  <a:cubicBezTo>
                    <a:pt x="4930" y="3239"/>
                    <a:pt x="4977" y="3370"/>
                    <a:pt x="5097" y="3430"/>
                  </a:cubicBezTo>
                  <a:lnTo>
                    <a:pt x="1441" y="11550"/>
                  </a:lnTo>
                  <a:cubicBezTo>
                    <a:pt x="1411" y="11538"/>
                    <a:pt x="1378" y="11532"/>
                    <a:pt x="1346" y="11532"/>
                  </a:cubicBezTo>
                  <a:cubicBezTo>
                    <a:pt x="1254" y="11532"/>
                    <a:pt x="1164" y="11581"/>
                    <a:pt x="1120" y="11669"/>
                  </a:cubicBezTo>
                  <a:lnTo>
                    <a:pt x="167" y="13788"/>
                  </a:lnTo>
                  <a:cubicBezTo>
                    <a:pt x="1" y="14157"/>
                    <a:pt x="13" y="14598"/>
                    <a:pt x="203" y="14955"/>
                  </a:cubicBezTo>
                  <a:lnTo>
                    <a:pt x="1441" y="17384"/>
                  </a:lnTo>
                  <a:lnTo>
                    <a:pt x="763" y="18884"/>
                  </a:lnTo>
                  <a:lnTo>
                    <a:pt x="3001" y="19896"/>
                  </a:lnTo>
                  <a:lnTo>
                    <a:pt x="3680" y="18396"/>
                  </a:lnTo>
                  <a:lnTo>
                    <a:pt x="6323" y="17717"/>
                  </a:lnTo>
                  <a:cubicBezTo>
                    <a:pt x="6716" y="17610"/>
                    <a:pt x="7049" y="17336"/>
                    <a:pt x="7216" y="16955"/>
                  </a:cubicBezTo>
                  <a:lnTo>
                    <a:pt x="8168" y="14848"/>
                  </a:lnTo>
                  <a:cubicBezTo>
                    <a:pt x="8216" y="14729"/>
                    <a:pt x="8168" y="14586"/>
                    <a:pt x="8049" y="14527"/>
                  </a:cubicBezTo>
                  <a:lnTo>
                    <a:pt x="11704" y="6407"/>
                  </a:lnTo>
                  <a:cubicBezTo>
                    <a:pt x="11736" y="6422"/>
                    <a:pt x="11770" y="6430"/>
                    <a:pt x="11803" y="6430"/>
                  </a:cubicBezTo>
                  <a:cubicBezTo>
                    <a:pt x="11894" y="6430"/>
                    <a:pt x="11982" y="6375"/>
                    <a:pt x="12026" y="6287"/>
                  </a:cubicBezTo>
                  <a:lnTo>
                    <a:pt x="12978" y="4168"/>
                  </a:lnTo>
                  <a:cubicBezTo>
                    <a:pt x="13145" y="3799"/>
                    <a:pt x="13133" y="3370"/>
                    <a:pt x="12943" y="3001"/>
                  </a:cubicBezTo>
                  <a:lnTo>
                    <a:pt x="12502" y="2144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27;p58">
              <a:extLst>
                <a:ext uri="{FF2B5EF4-FFF2-40B4-BE49-F238E27FC236}">
                  <a16:creationId xmlns:a16="http://schemas.microsoft.com/office/drawing/2014/main" id="{802F3165-75A0-F845-9181-175BB1F7FB16}"/>
                </a:ext>
              </a:extLst>
            </p:cNvPr>
            <p:cNvSpPr/>
            <p:nvPr/>
          </p:nvSpPr>
          <p:spPr>
            <a:xfrm>
              <a:off x="3971325" y="1343150"/>
              <a:ext cx="285475" cy="509625"/>
            </a:xfrm>
            <a:custGeom>
              <a:avLst/>
              <a:gdLst/>
              <a:ahLst/>
              <a:cxnLst/>
              <a:rect l="l" t="t" r="r" b="b"/>
              <a:pathLst>
                <a:path w="11419" h="20385" extrusionOk="0">
                  <a:moveTo>
                    <a:pt x="7584" y="1"/>
                  </a:moveTo>
                  <a:lnTo>
                    <a:pt x="7144" y="1584"/>
                  </a:lnTo>
                  <a:lnTo>
                    <a:pt x="4632" y="2656"/>
                  </a:lnTo>
                  <a:cubicBezTo>
                    <a:pt x="4263" y="2810"/>
                    <a:pt x="3977" y="3144"/>
                    <a:pt x="3870" y="3537"/>
                  </a:cubicBezTo>
                  <a:lnTo>
                    <a:pt x="3239" y="5775"/>
                  </a:lnTo>
                  <a:cubicBezTo>
                    <a:pt x="3203" y="5894"/>
                    <a:pt x="3286" y="6025"/>
                    <a:pt x="3405" y="6061"/>
                  </a:cubicBezTo>
                  <a:lnTo>
                    <a:pt x="1024" y="14645"/>
                  </a:lnTo>
                  <a:cubicBezTo>
                    <a:pt x="1003" y="14640"/>
                    <a:pt x="983" y="14637"/>
                    <a:pt x="962" y="14637"/>
                  </a:cubicBezTo>
                  <a:cubicBezTo>
                    <a:pt x="854" y="14637"/>
                    <a:pt x="757" y="14712"/>
                    <a:pt x="726" y="14812"/>
                  </a:cubicBezTo>
                  <a:lnTo>
                    <a:pt x="107" y="17050"/>
                  </a:lnTo>
                  <a:cubicBezTo>
                    <a:pt x="0" y="17443"/>
                    <a:pt x="72" y="17872"/>
                    <a:pt x="310" y="18205"/>
                  </a:cubicBezTo>
                  <a:lnTo>
                    <a:pt x="881" y="18991"/>
                  </a:lnTo>
                  <a:lnTo>
                    <a:pt x="5894" y="20384"/>
                  </a:lnTo>
                  <a:lnTo>
                    <a:pt x="6787" y="20003"/>
                  </a:lnTo>
                  <a:cubicBezTo>
                    <a:pt x="7156" y="19836"/>
                    <a:pt x="7442" y="19515"/>
                    <a:pt x="7549" y="19122"/>
                  </a:cubicBezTo>
                  <a:lnTo>
                    <a:pt x="8168" y="16884"/>
                  </a:lnTo>
                  <a:cubicBezTo>
                    <a:pt x="8204" y="16753"/>
                    <a:pt x="8132" y="16622"/>
                    <a:pt x="8001" y="16586"/>
                  </a:cubicBezTo>
                  <a:lnTo>
                    <a:pt x="10394" y="8002"/>
                  </a:lnTo>
                  <a:cubicBezTo>
                    <a:pt x="10415" y="8008"/>
                    <a:pt x="10436" y="8011"/>
                    <a:pt x="10458" y="8011"/>
                  </a:cubicBezTo>
                  <a:cubicBezTo>
                    <a:pt x="10560" y="8011"/>
                    <a:pt x="10662" y="7943"/>
                    <a:pt x="10692" y="7835"/>
                  </a:cubicBezTo>
                  <a:lnTo>
                    <a:pt x="11311" y="5608"/>
                  </a:lnTo>
                  <a:cubicBezTo>
                    <a:pt x="11418" y="5204"/>
                    <a:pt x="11347" y="4787"/>
                    <a:pt x="11097" y="4454"/>
                  </a:cubicBezTo>
                  <a:lnTo>
                    <a:pt x="9501" y="2239"/>
                  </a:lnTo>
                  <a:lnTo>
                    <a:pt x="9942" y="655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28;p58">
              <a:extLst>
                <a:ext uri="{FF2B5EF4-FFF2-40B4-BE49-F238E27FC236}">
                  <a16:creationId xmlns:a16="http://schemas.microsoft.com/office/drawing/2014/main" id="{420D8EB3-6A5E-7E48-B517-7242AB5E189F}"/>
                </a:ext>
              </a:extLst>
            </p:cNvPr>
            <p:cNvSpPr/>
            <p:nvPr/>
          </p:nvSpPr>
          <p:spPr>
            <a:xfrm>
              <a:off x="3633175" y="1307125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1" y="3358"/>
                  </a:lnTo>
                  <a:cubicBezTo>
                    <a:pt x="179" y="3609"/>
                    <a:pt x="1" y="4001"/>
                    <a:pt x="1" y="4406"/>
                  </a:cubicBezTo>
                  <a:lnTo>
                    <a:pt x="1" y="6728"/>
                  </a:lnTo>
                  <a:cubicBezTo>
                    <a:pt x="1" y="6859"/>
                    <a:pt x="108" y="6966"/>
                    <a:pt x="239" y="6966"/>
                  </a:cubicBezTo>
                  <a:lnTo>
                    <a:pt x="239" y="15884"/>
                  </a:lnTo>
                  <a:cubicBezTo>
                    <a:pt x="108" y="15884"/>
                    <a:pt x="1" y="15991"/>
                    <a:pt x="1" y="16122"/>
                  </a:cubicBezTo>
                  <a:lnTo>
                    <a:pt x="1" y="18444"/>
                  </a:lnTo>
                  <a:cubicBezTo>
                    <a:pt x="1" y="18848"/>
                    <a:pt x="179" y="19241"/>
                    <a:pt x="501" y="19491"/>
                  </a:cubicBezTo>
                  <a:lnTo>
                    <a:pt x="1263" y="20099"/>
                  </a:lnTo>
                  <a:lnTo>
                    <a:pt x="6466" y="20099"/>
                  </a:lnTo>
                  <a:lnTo>
                    <a:pt x="7216" y="19491"/>
                  </a:lnTo>
                  <a:cubicBezTo>
                    <a:pt x="7537" y="19241"/>
                    <a:pt x="7728" y="18848"/>
                    <a:pt x="7728" y="18444"/>
                  </a:cubicBezTo>
                  <a:lnTo>
                    <a:pt x="7728" y="16122"/>
                  </a:lnTo>
                  <a:cubicBezTo>
                    <a:pt x="7728" y="15991"/>
                    <a:pt x="7621" y="15884"/>
                    <a:pt x="7490" y="15884"/>
                  </a:cubicBezTo>
                  <a:lnTo>
                    <a:pt x="7490" y="6966"/>
                  </a:lnTo>
                  <a:cubicBezTo>
                    <a:pt x="7621" y="6966"/>
                    <a:pt x="7728" y="6859"/>
                    <a:pt x="7728" y="6728"/>
                  </a:cubicBezTo>
                  <a:lnTo>
                    <a:pt x="7728" y="4406"/>
                  </a:lnTo>
                  <a:cubicBezTo>
                    <a:pt x="7728" y="4001"/>
                    <a:pt x="7537" y="3609"/>
                    <a:pt x="7216" y="3358"/>
                  </a:cubicBezTo>
                  <a:lnTo>
                    <a:pt x="5085" y="165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29;p58">
              <a:extLst>
                <a:ext uri="{FF2B5EF4-FFF2-40B4-BE49-F238E27FC236}">
                  <a16:creationId xmlns:a16="http://schemas.microsoft.com/office/drawing/2014/main" id="{004E37A7-5C79-AD4C-92AE-42CBCC136749}"/>
                </a:ext>
              </a:extLst>
            </p:cNvPr>
            <p:cNvSpPr/>
            <p:nvPr/>
          </p:nvSpPr>
          <p:spPr>
            <a:xfrm>
              <a:off x="2878625" y="1355350"/>
              <a:ext cx="331900" cy="495625"/>
            </a:xfrm>
            <a:custGeom>
              <a:avLst/>
              <a:gdLst/>
              <a:ahLst/>
              <a:cxnLst/>
              <a:rect l="l" t="t" r="r" b="b"/>
              <a:pathLst>
                <a:path w="13276" h="19825" extrusionOk="0">
                  <a:moveTo>
                    <a:pt x="2917" y="1"/>
                  </a:moveTo>
                  <a:lnTo>
                    <a:pt x="691" y="1037"/>
                  </a:lnTo>
                  <a:lnTo>
                    <a:pt x="1393" y="2525"/>
                  </a:lnTo>
                  <a:lnTo>
                    <a:pt x="179" y="4966"/>
                  </a:lnTo>
                  <a:cubicBezTo>
                    <a:pt x="0" y="5335"/>
                    <a:pt x="0" y="5763"/>
                    <a:pt x="167" y="6144"/>
                  </a:cubicBezTo>
                  <a:lnTo>
                    <a:pt x="1155" y="8240"/>
                  </a:lnTo>
                  <a:cubicBezTo>
                    <a:pt x="1190" y="8327"/>
                    <a:pt x="1276" y="8382"/>
                    <a:pt x="1366" y="8382"/>
                  </a:cubicBezTo>
                  <a:cubicBezTo>
                    <a:pt x="1399" y="8382"/>
                    <a:pt x="1433" y="8375"/>
                    <a:pt x="1465" y="8359"/>
                  </a:cubicBezTo>
                  <a:lnTo>
                    <a:pt x="5239" y="16431"/>
                  </a:lnTo>
                  <a:cubicBezTo>
                    <a:pt x="5120" y="16491"/>
                    <a:pt x="5072" y="16634"/>
                    <a:pt x="5120" y="16753"/>
                  </a:cubicBezTo>
                  <a:lnTo>
                    <a:pt x="6108" y="18848"/>
                  </a:lnTo>
                  <a:cubicBezTo>
                    <a:pt x="6275" y="19217"/>
                    <a:pt x="6608" y="19491"/>
                    <a:pt x="7013" y="19586"/>
                  </a:cubicBezTo>
                  <a:lnTo>
                    <a:pt x="7954" y="19825"/>
                  </a:lnTo>
                  <a:lnTo>
                    <a:pt x="12669" y="17622"/>
                  </a:lnTo>
                  <a:lnTo>
                    <a:pt x="13097" y="16753"/>
                  </a:lnTo>
                  <a:cubicBezTo>
                    <a:pt x="13276" y="16384"/>
                    <a:pt x="13276" y="15955"/>
                    <a:pt x="13109" y="15586"/>
                  </a:cubicBezTo>
                  <a:lnTo>
                    <a:pt x="12121" y="13479"/>
                  </a:lnTo>
                  <a:cubicBezTo>
                    <a:pt x="12077" y="13390"/>
                    <a:pt x="11993" y="13341"/>
                    <a:pt x="11905" y="13341"/>
                  </a:cubicBezTo>
                  <a:cubicBezTo>
                    <a:pt x="11874" y="13341"/>
                    <a:pt x="11842" y="13347"/>
                    <a:pt x="11811" y="13360"/>
                  </a:cubicBezTo>
                  <a:lnTo>
                    <a:pt x="8037" y="5287"/>
                  </a:lnTo>
                  <a:cubicBezTo>
                    <a:pt x="8156" y="5239"/>
                    <a:pt x="8204" y="5097"/>
                    <a:pt x="8156" y="4978"/>
                  </a:cubicBezTo>
                  <a:lnTo>
                    <a:pt x="7168" y="2870"/>
                  </a:lnTo>
                  <a:cubicBezTo>
                    <a:pt x="7001" y="2501"/>
                    <a:pt x="6668" y="2227"/>
                    <a:pt x="6263" y="2132"/>
                  </a:cubicBezTo>
                  <a:lnTo>
                    <a:pt x="3608" y="1489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30;p58">
              <a:extLst>
                <a:ext uri="{FF2B5EF4-FFF2-40B4-BE49-F238E27FC236}">
                  <a16:creationId xmlns:a16="http://schemas.microsoft.com/office/drawing/2014/main" id="{0197D6F5-7375-0944-9247-5691214F7D13}"/>
                </a:ext>
              </a:extLst>
            </p:cNvPr>
            <p:cNvSpPr/>
            <p:nvPr/>
          </p:nvSpPr>
          <p:spPr>
            <a:xfrm>
              <a:off x="2875050" y="1317250"/>
              <a:ext cx="91700" cy="89325"/>
            </a:xfrm>
            <a:custGeom>
              <a:avLst/>
              <a:gdLst/>
              <a:ahLst/>
              <a:cxnLst/>
              <a:rect l="l" t="t" r="r" b="b"/>
              <a:pathLst>
                <a:path w="3668" h="3573" extrusionOk="0">
                  <a:moveTo>
                    <a:pt x="2548" y="1"/>
                  </a:moveTo>
                  <a:lnTo>
                    <a:pt x="0" y="1191"/>
                  </a:lnTo>
                  <a:lnTo>
                    <a:pt x="1108" y="3573"/>
                  </a:lnTo>
                  <a:lnTo>
                    <a:pt x="3668" y="2382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31;p58">
              <a:extLst>
                <a:ext uri="{FF2B5EF4-FFF2-40B4-BE49-F238E27FC236}">
                  <a16:creationId xmlns:a16="http://schemas.microsoft.com/office/drawing/2014/main" id="{117881BF-16B9-284C-81D4-1006A0EB9D34}"/>
                </a:ext>
              </a:extLst>
            </p:cNvPr>
            <p:cNvSpPr/>
            <p:nvPr/>
          </p:nvSpPr>
          <p:spPr>
            <a:xfrm>
              <a:off x="3819525" y="1414000"/>
              <a:ext cx="193200" cy="502175"/>
            </a:xfrm>
            <a:custGeom>
              <a:avLst/>
              <a:gdLst/>
              <a:ahLst/>
              <a:cxnLst/>
              <a:rect l="l" t="t" r="r" b="b"/>
              <a:pathLst>
                <a:path w="7728" h="20087" extrusionOk="0">
                  <a:moveTo>
                    <a:pt x="2643" y="0"/>
                  </a:moveTo>
                  <a:lnTo>
                    <a:pt x="2643" y="1643"/>
                  </a:lnTo>
                  <a:lnTo>
                    <a:pt x="512" y="3346"/>
                  </a:lnTo>
                  <a:cubicBezTo>
                    <a:pt x="191" y="3608"/>
                    <a:pt x="0" y="3989"/>
                    <a:pt x="0" y="4406"/>
                  </a:cubicBezTo>
                  <a:lnTo>
                    <a:pt x="0" y="6727"/>
                  </a:lnTo>
                  <a:cubicBezTo>
                    <a:pt x="0" y="6858"/>
                    <a:pt x="107" y="6965"/>
                    <a:pt x="238" y="6965"/>
                  </a:cubicBezTo>
                  <a:lnTo>
                    <a:pt x="238" y="15871"/>
                  </a:lnTo>
                  <a:cubicBezTo>
                    <a:pt x="107" y="15871"/>
                    <a:pt x="0" y="15978"/>
                    <a:pt x="0" y="16109"/>
                  </a:cubicBezTo>
                  <a:lnTo>
                    <a:pt x="0" y="18431"/>
                  </a:lnTo>
                  <a:cubicBezTo>
                    <a:pt x="0" y="18836"/>
                    <a:pt x="191" y="19229"/>
                    <a:pt x="512" y="19479"/>
                  </a:cubicBezTo>
                  <a:lnTo>
                    <a:pt x="1262" y="20086"/>
                  </a:lnTo>
                  <a:lnTo>
                    <a:pt x="6465" y="20086"/>
                  </a:lnTo>
                  <a:lnTo>
                    <a:pt x="7227" y="19479"/>
                  </a:lnTo>
                  <a:cubicBezTo>
                    <a:pt x="7537" y="19229"/>
                    <a:pt x="7727" y="18836"/>
                    <a:pt x="7727" y="18431"/>
                  </a:cubicBezTo>
                  <a:lnTo>
                    <a:pt x="7727" y="16109"/>
                  </a:lnTo>
                  <a:cubicBezTo>
                    <a:pt x="7727" y="15978"/>
                    <a:pt x="7620" y="15871"/>
                    <a:pt x="7489" y="15871"/>
                  </a:cubicBezTo>
                  <a:lnTo>
                    <a:pt x="7489" y="6965"/>
                  </a:lnTo>
                  <a:cubicBezTo>
                    <a:pt x="7620" y="6965"/>
                    <a:pt x="7727" y="6858"/>
                    <a:pt x="7727" y="6727"/>
                  </a:cubicBezTo>
                  <a:lnTo>
                    <a:pt x="7727" y="4406"/>
                  </a:lnTo>
                  <a:cubicBezTo>
                    <a:pt x="7727" y="3989"/>
                    <a:pt x="7537" y="3608"/>
                    <a:pt x="7215" y="3346"/>
                  </a:cubicBezTo>
                  <a:lnTo>
                    <a:pt x="5096" y="1643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32;p58">
              <a:extLst>
                <a:ext uri="{FF2B5EF4-FFF2-40B4-BE49-F238E27FC236}">
                  <a16:creationId xmlns:a16="http://schemas.microsoft.com/office/drawing/2014/main" id="{C31458CA-EFE4-F143-A25E-45D311BBD093}"/>
                </a:ext>
              </a:extLst>
            </p:cNvPr>
            <p:cNvSpPr/>
            <p:nvPr/>
          </p:nvSpPr>
          <p:spPr>
            <a:xfrm>
              <a:off x="3881125" y="1373800"/>
              <a:ext cx="70275" cy="66125"/>
            </a:xfrm>
            <a:custGeom>
              <a:avLst/>
              <a:gdLst/>
              <a:ahLst/>
              <a:cxnLst/>
              <a:rect l="l" t="t" r="r" b="b"/>
              <a:pathLst>
                <a:path w="2811" h="2645" extrusionOk="0">
                  <a:moveTo>
                    <a:pt x="1" y="1"/>
                  </a:moveTo>
                  <a:lnTo>
                    <a:pt x="1" y="2644"/>
                  </a:lnTo>
                  <a:lnTo>
                    <a:pt x="2810" y="2644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33;p58">
              <a:extLst>
                <a:ext uri="{FF2B5EF4-FFF2-40B4-BE49-F238E27FC236}">
                  <a16:creationId xmlns:a16="http://schemas.microsoft.com/office/drawing/2014/main" id="{CF1A56F1-5457-0240-8A5C-11621781A9BB}"/>
                </a:ext>
              </a:extLst>
            </p:cNvPr>
            <p:cNvSpPr/>
            <p:nvPr/>
          </p:nvSpPr>
          <p:spPr>
            <a:xfrm>
              <a:off x="3193250" y="1361600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0" y="3358"/>
                  </a:lnTo>
                  <a:cubicBezTo>
                    <a:pt x="179" y="3608"/>
                    <a:pt x="0" y="4001"/>
                    <a:pt x="0" y="4406"/>
                  </a:cubicBezTo>
                  <a:lnTo>
                    <a:pt x="0" y="6728"/>
                  </a:lnTo>
                  <a:cubicBezTo>
                    <a:pt x="0" y="6859"/>
                    <a:pt x="107" y="6966"/>
                    <a:pt x="238" y="6966"/>
                  </a:cubicBezTo>
                  <a:lnTo>
                    <a:pt x="238" y="15884"/>
                  </a:lnTo>
                  <a:cubicBezTo>
                    <a:pt x="107" y="15884"/>
                    <a:pt x="0" y="15991"/>
                    <a:pt x="0" y="16122"/>
                  </a:cubicBezTo>
                  <a:lnTo>
                    <a:pt x="0" y="18444"/>
                  </a:lnTo>
                  <a:cubicBezTo>
                    <a:pt x="0" y="18848"/>
                    <a:pt x="179" y="19241"/>
                    <a:pt x="500" y="19491"/>
                  </a:cubicBezTo>
                  <a:lnTo>
                    <a:pt x="1262" y="20098"/>
                  </a:lnTo>
                  <a:lnTo>
                    <a:pt x="6453" y="20098"/>
                  </a:lnTo>
                  <a:lnTo>
                    <a:pt x="7215" y="19491"/>
                  </a:lnTo>
                  <a:cubicBezTo>
                    <a:pt x="7537" y="19241"/>
                    <a:pt x="7716" y="18848"/>
                    <a:pt x="7716" y="18444"/>
                  </a:cubicBezTo>
                  <a:lnTo>
                    <a:pt x="7716" y="16122"/>
                  </a:lnTo>
                  <a:cubicBezTo>
                    <a:pt x="7716" y="15991"/>
                    <a:pt x="7620" y="15884"/>
                    <a:pt x="7477" y="15884"/>
                  </a:cubicBezTo>
                  <a:lnTo>
                    <a:pt x="7477" y="6966"/>
                  </a:lnTo>
                  <a:cubicBezTo>
                    <a:pt x="7620" y="6966"/>
                    <a:pt x="7727" y="6859"/>
                    <a:pt x="7727" y="6728"/>
                  </a:cubicBezTo>
                  <a:lnTo>
                    <a:pt x="7727" y="4406"/>
                  </a:lnTo>
                  <a:cubicBezTo>
                    <a:pt x="7727" y="4001"/>
                    <a:pt x="7537" y="3608"/>
                    <a:pt x="7215" y="3358"/>
                  </a:cubicBezTo>
                  <a:lnTo>
                    <a:pt x="5084" y="165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34;p58">
              <a:extLst>
                <a:ext uri="{FF2B5EF4-FFF2-40B4-BE49-F238E27FC236}">
                  <a16:creationId xmlns:a16="http://schemas.microsoft.com/office/drawing/2014/main" id="{D669B924-DA40-4041-80A6-83E8BF596378}"/>
                </a:ext>
              </a:extLst>
            </p:cNvPr>
            <p:cNvSpPr/>
            <p:nvPr/>
          </p:nvSpPr>
          <p:spPr>
            <a:xfrm>
              <a:off x="3254550" y="1321725"/>
              <a:ext cx="70275" cy="65800"/>
            </a:xfrm>
            <a:custGeom>
              <a:avLst/>
              <a:gdLst/>
              <a:ahLst/>
              <a:cxnLst/>
              <a:rect l="l" t="t" r="r" b="b"/>
              <a:pathLst>
                <a:path w="2811" h="2632" extrusionOk="0">
                  <a:moveTo>
                    <a:pt x="1" y="0"/>
                  </a:moveTo>
                  <a:lnTo>
                    <a:pt x="1" y="2632"/>
                  </a:lnTo>
                  <a:lnTo>
                    <a:pt x="2811" y="2632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35;p58">
              <a:extLst>
                <a:ext uri="{FF2B5EF4-FFF2-40B4-BE49-F238E27FC236}">
                  <a16:creationId xmlns:a16="http://schemas.microsoft.com/office/drawing/2014/main" id="{28760479-B4CA-704D-867F-AB35BC63D667}"/>
                </a:ext>
              </a:extLst>
            </p:cNvPr>
            <p:cNvSpPr/>
            <p:nvPr/>
          </p:nvSpPr>
          <p:spPr>
            <a:xfrm>
              <a:off x="2950950" y="1767600"/>
              <a:ext cx="1246325" cy="730775"/>
            </a:xfrm>
            <a:custGeom>
              <a:avLst/>
              <a:gdLst/>
              <a:ahLst/>
              <a:cxnLst/>
              <a:rect l="l" t="t" r="r" b="b"/>
              <a:pathLst>
                <a:path w="49853" h="29231" extrusionOk="0">
                  <a:moveTo>
                    <a:pt x="1" y="1"/>
                  </a:moveTo>
                  <a:lnTo>
                    <a:pt x="155" y="2323"/>
                  </a:lnTo>
                  <a:lnTo>
                    <a:pt x="608" y="9312"/>
                  </a:lnTo>
                  <a:lnTo>
                    <a:pt x="1203" y="18384"/>
                  </a:lnTo>
                  <a:lnTo>
                    <a:pt x="1656" y="25373"/>
                  </a:lnTo>
                  <a:lnTo>
                    <a:pt x="1846" y="28266"/>
                  </a:lnTo>
                  <a:cubicBezTo>
                    <a:pt x="1882" y="28814"/>
                    <a:pt x="2334" y="29231"/>
                    <a:pt x="2870" y="29231"/>
                  </a:cubicBezTo>
                  <a:lnTo>
                    <a:pt x="46971" y="29231"/>
                  </a:lnTo>
                  <a:cubicBezTo>
                    <a:pt x="47518" y="29231"/>
                    <a:pt x="47971" y="28814"/>
                    <a:pt x="48007" y="28266"/>
                  </a:cubicBezTo>
                  <a:lnTo>
                    <a:pt x="48399" y="22277"/>
                  </a:lnTo>
                  <a:lnTo>
                    <a:pt x="49007" y="12895"/>
                  </a:lnTo>
                  <a:lnTo>
                    <a:pt x="49483" y="5656"/>
                  </a:lnTo>
                  <a:lnTo>
                    <a:pt x="49852" y="1"/>
                  </a:ln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36;p58">
              <a:extLst>
                <a:ext uri="{FF2B5EF4-FFF2-40B4-BE49-F238E27FC236}">
                  <a16:creationId xmlns:a16="http://schemas.microsoft.com/office/drawing/2014/main" id="{26BAF380-D164-074D-A0AC-4CFFE5AA13E1}"/>
                </a:ext>
              </a:extLst>
            </p:cNvPr>
            <p:cNvSpPr/>
            <p:nvPr/>
          </p:nvSpPr>
          <p:spPr>
            <a:xfrm>
              <a:off x="3450725" y="1927750"/>
              <a:ext cx="258075" cy="142600"/>
            </a:xfrm>
            <a:custGeom>
              <a:avLst/>
              <a:gdLst/>
              <a:ahLst/>
              <a:cxnLst/>
              <a:rect l="l" t="t" r="r" b="b"/>
              <a:pathLst>
                <a:path w="10323" h="5704" extrusionOk="0">
                  <a:moveTo>
                    <a:pt x="3048" y="0"/>
                  </a:moveTo>
                  <a:cubicBezTo>
                    <a:pt x="2524" y="0"/>
                    <a:pt x="2024" y="274"/>
                    <a:pt x="1762" y="739"/>
                  </a:cubicBezTo>
                  <a:lnTo>
                    <a:pt x="0" y="3787"/>
                  </a:lnTo>
                  <a:lnTo>
                    <a:pt x="3334" y="5703"/>
                  </a:lnTo>
                  <a:lnTo>
                    <a:pt x="5025" y="2751"/>
                  </a:lnTo>
                  <a:lnTo>
                    <a:pt x="5834" y="4144"/>
                  </a:lnTo>
                  <a:lnTo>
                    <a:pt x="4739" y="4822"/>
                  </a:lnTo>
                  <a:lnTo>
                    <a:pt x="8906" y="5632"/>
                  </a:lnTo>
                  <a:lnTo>
                    <a:pt x="10323" y="1560"/>
                  </a:lnTo>
                  <a:lnTo>
                    <a:pt x="9144" y="2263"/>
                  </a:lnTo>
                  <a:lnTo>
                    <a:pt x="8299" y="798"/>
                  </a:lnTo>
                  <a:cubicBezTo>
                    <a:pt x="8049" y="346"/>
                    <a:pt x="7573" y="72"/>
                    <a:pt x="7061" y="60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37;p58">
              <a:extLst>
                <a:ext uri="{FF2B5EF4-FFF2-40B4-BE49-F238E27FC236}">
                  <a16:creationId xmlns:a16="http://schemas.microsoft.com/office/drawing/2014/main" id="{ECBAD10E-4D39-3F4E-8349-68707DA565F9}"/>
                </a:ext>
              </a:extLst>
            </p:cNvPr>
            <p:cNvSpPr/>
            <p:nvPr/>
          </p:nvSpPr>
          <p:spPr>
            <a:xfrm>
              <a:off x="3372125" y="2066450"/>
              <a:ext cx="183700" cy="216425"/>
            </a:xfrm>
            <a:custGeom>
              <a:avLst/>
              <a:gdLst/>
              <a:ahLst/>
              <a:cxnLst/>
              <a:rect l="l" t="t" r="r" b="b"/>
              <a:pathLst>
                <a:path w="7348" h="8657" extrusionOk="0">
                  <a:moveTo>
                    <a:pt x="4216" y="1"/>
                  </a:moveTo>
                  <a:lnTo>
                    <a:pt x="1" y="953"/>
                  </a:lnTo>
                  <a:lnTo>
                    <a:pt x="1227" y="1572"/>
                  </a:lnTo>
                  <a:lnTo>
                    <a:pt x="430" y="3073"/>
                  </a:lnTo>
                  <a:cubicBezTo>
                    <a:pt x="180" y="3525"/>
                    <a:pt x="191" y="4073"/>
                    <a:pt x="453" y="4513"/>
                  </a:cubicBezTo>
                  <a:lnTo>
                    <a:pt x="2513" y="7942"/>
                  </a:lnTo>
                  <a:cubicBezTo>
                    <a:pt x="2781" y="8396"/>
                    <a:pt x="3265" y="8657"/>
                    <a:pt x="3788" y="8657"/>
                  </a:cubicBezTo>
                  <a:cubicBezTo>
                    <a:pt x="3799" y="8657"/>
                    <a:pt x="3811" y="8657"/>
                    <a:pt x="3823" y="8657"/>
                  </a:cubicBezTo>
                  <a:lnTo>
                    <a:pt x="7347" y="8537"/>
                  </a:lnTo>
                  <a:lnTo>
                    <a:pt x="7216" y="4704"/>
                  </a:lnTo>
                  <a:lnTo>
                    <a:pt x="3811" y="4823"/>
                  </a:lnTo>
                  <a:lnTo>
                    <a:pt x="4573" y="3394"/>
                  </a:lnTo>
                  <a:lnTo>
                    <a:pt x="5716" y="3977"/>
                  </a:lnTo>
                  <a:lnTo>
                    <a:pt x="5716" y="3977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38;p58">
              <a:extLst>
                <a:ext uri="{FF2B5EF4-FFF2-40B4-BE49-F238E27FC236}">
                  <a16:creationId xmlns:a16="http://schemas.microsoft.com/office/drawing/2014/main" id="{C1DBEF78-AFDB-E043-BBCB-1F967D38AD6D}"/>
                </a:ext>
              </a:extLst>
            </p:cNvPr>
            <p:cNvSpPr/>
            <p:nvPr/>
          </p:nvSpPr>
          <p:spPr>
            <a:xfrm>
              <a:off x="3576025" y="2065850"/>
              <a:ext cx="201550" cy="251550"/>
            </a:xfrm>
            <a:custGeom>
              <a:avLst/>
              <a:gdLst/>
              <a:ahLst/>
              <a:cxnLst/>
              <a:rect l="l" t="t" r="r" b="b"/>
              <a:pathLst>
                <a:path w="8062" h="10062" extrusionOk="0">
                  <a:moveTo>
                    <a:pt x="6013" y="1"/>
                  </a:moveTo>
                  <a:lnTo>
                    <a:pt x="2715" y="1942"/>
                  </a:lnTo>
                  <a:lnTo>
                    <a:pt x="4418" y="4882"/>
                  </a:lnTo>
                  <a:lnTo>
                    <a:pt x="2811" y="4882"/>
                  </a:lnTo>
                  <a:lnTo>
                    <a:pt x="2775" y="3597"/>
                  </a:lnTo>
                  <a:lnTo>
                    <a:pt x="1" y="6811"/>
                  </a:lnTo>
                  <a:lnTo>
                    <a:pt x="2834" y="10062"/>
                  </a:lnTo>
                  <a:lnTo>
                    <a:pt x="2799" y="8692"/>
                  </a:lnTo>
                  <a:lnTo>
                    <a:pt x="4489" y="8692"/>
                  </a:lnTo>
                  <a:cubicBezTo>
                    <a:pt x="5013" y="8692"/>
                    <a:pt x="5489" y="8419"/>
                    <a:pt x="5751" y="7978"/>
                  </a:cubicBezTo>
                  <a:lnTo>
                    <a:pt x="7787" y="4537"/>
                  </a:lnTo>
                  <a:cubicBezTo>
                    <a:pt x="8061" y="4073"/>
                    <a:pt x="8061" y="3513"/>
                    <a:pt x="7799" y="3049"/>
                  </a:cubicBezTo>
                  <a:lnTo>
                    <a:pt x="6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39;p58">
              <a:extLst>
                <a:ext uri="{FF2B5EF4-FFF2-40B4-BE49-F238E27FC236}">
                  <a16:creationId xmlns:a16="http://schemas.microsoft.com/office/drawing/2014/main" id="{3D9BC769-131F-E948-8ECB-CE0C3CBCE1E2}"/>
                </a:ext>
              </a:extLst>
            </p:cNvPr>
            <p:cNvSpPr/>
            <p:nvPr/>
          </p:nvSpPr>
          <p:spPr>
            <a:xfrm>
              <a:off x="3055425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34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40;p58">
              <a:extLst>
                <a:ext uri="{FF2B5EF4-FFF2-40B4-BE49-F238E27FC236}">
                  <a16:creationId xmlns:a16="http://schemas.microsoft.com/office/drawing/2014/main" id="{49005990-FE7C-A14A-8E4B-45E122A89133}"/>
                </a:ext>
              </a:extLst>
            </p:cNvPr>
            <p:cNvSpPr/>
            <p:nvPr/>
          </p:nvSpPr>
          <p:spPr>
            <a:xfrm>
              <a:off x="3055425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34" y="0"/>
                  </a:moveTo>
                  <a:lnTo>
                    <a:pt x="1" y="29385"/>
                  </a:lnTo>
                  <a:lnTo>
                    <a:pt x="679" y="29385"/>
                  </a:lnTo>
                  <a:lnTo>
                    <a:pt x="2060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502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41;p58">
              <a:extLst>
                <a:ext uri="{FF2B5EF4-FFF2-40B4-BE49-F238E27FC236}">
                  <a16:creationId xmlns:a16="http://schemas.microsoft.com/office/drawing/2014/main" id="{C9DBF70A-8885-D842-95F8-DE464B0B6B16}"/>
                </a:ext>
              </a:extLst>
            </p:cNvPr>
            <p:cNvSpPr/>
            <p:nvPr/>
          </p:nvSpPr>
          <p:spPr>
            <a:xfrm>
              <a:off x="3851950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22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42;p58">
              <a:extLst>
                <a:ext uri="{FF2B5EF4-FFF2-40B4-BE49-F238E27FC236}">
                  <a16:creationId xmlns:a16="http://schemas.microsoft.com/office/drawing/2014/main" id="{DF7C8A12-6D07-4245-A2E5-0FDAD8E1DB1D}"/>
                </a:ext>
              </a:extLst>
            </p:cNvPr>
            <p:cNvSpPr/>
            <p:nvPr/>
          </p:nvSpPr>
          <p:spPr>
            <a:xfrm>
              <a:off x="3851950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22" y="0"/>
                  </a:moveTo>
                  <a:lnTo>
                    <a:pt x="1" y="29385"/>
                  </a:lnTo>
                  <a:lnTo>
                    <a:pt x="668" y="29385"/>
                  </a:lnTo>
                  <a:lnTo>
                    <a:pt x="2049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490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43;p58">
              <a:extLst>
                <a:ext uri="{FF2B5EF4-FFF2-40B4-BE49-F238E27FC236}">
                  <a16:creationId xmlns:a16="http://schemas.microsoft.com/office/drawing/2014/main" id="{000C68FC-091C-0743-8514-92237CEA8AFF}"/>
                </a:ext>
              </a:extLst>
            </p:cNvPr>
            <p:cNvSpPr/>
            <p:nvPr/>
          </p:nvSpPr>
          <p:spPr>
            <a:xfrm>
              <a:off x="2914050" y="1709875"/>
              <a:ext cx="1320125" cy="71750"/>
            </a:xfrm>
            <a:custGeom>
              <a:avLst/>
              <a:gdLst/>
              <a:ahLst/>
              <a:cxnLst/>
              <a:rect l="l" t="t" r="r" b="b"/>
              <a:pathLst>
                <a:path w="52805" h="2870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lnTo>
                    <a:pt x="0" y="2869"/>
                  </a:lnTo>
                  <a:lnTo>
                    <a:pt x="52804" y="2869"/>
                  </a:lnTo>
                  <a:lnTo>
                    <a:pt x="52804" y="1548"/>
                  </a:lnTo>
                  <a:cubicBezTo>
                    <a:pt x="52804" y="691"/>
                    <a:pt x="52102" y="0"/>
                    <a:pt x="5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44;p58">
              <a:extLst>
                <a:ext uri="{FF2B5EF4-FFF2-40B4-BE49-F238E27FC236}">
                  <a16:creationId xmlns:a16="http://schemas.microsoft.com/office/drawing/2014/main" id="{B82080AC-0721-B34E-A97D-378A02AEA79E}"/>
                </a:ext>
              </a:extLst>
            </p:cNvPr>
            <p:cNvSpPr/>
            <p:nvPr/>
          </p:nvSpPr>
          <p:spPr>
            <a:xfrm>
              <a:off x="3581100" y="2362025"/>
              <a:ext cx="367625" cy="175825"/>
            </a:xfrm>
            <a:custGeom>
              <a:avLst/>
              <a:gdLst/>
              <a:ahLst/>
              <a:cxnLst/>
              <a:rect l="l" t="t" r="r" b="b"/>
              <a:pathLst>
                <a:path w="14705" h="7033" extrusionOk="0">
                  <a:moveTo>
                    <a:pt x="11811" y="1"/>
                  </a:moveTo>
                  <a:cubicBezTo>
                    <a:pt x="10216" y="834"/>
                    <a:pt x="8620" y="1667"/>
                    <a:pt x="7025" y="2513"/>
                  </a:cubicBezTo>
                  <a:lnTo>
                    <a:pt x="6989" y="2525"/>
                  </a:lnTo>
                  <a:cubicBezTo>
                    <a:pt x="6799" y="2620"/>
                    <a:pt x="6632" y="2751"/>
                    <a:pt x="6489" y="2906"/>
                  </a:cubicBezTo>
                  <a:cubicBezTo>
                    <a:pt x="6441" y="2894"/>
                    <a:pt x="6394" y="2882"/>
                    <a:pt x="6358" y="2870"/>
                  </a:cubicBezTo>
                  <a:cubicBezTo>
                    <a:pt x="5863" y="2718"/>
                    <a:pt x="4793" y="2523"/>
                    <a:pt x="4017" y="2523"/>
                  </a:cubicBezTo>
                  <a:cubicBezTo>
                    <a:pt x="3637" y="2523"/>
                    <a:pt x="3328" y="2570"/>
                    <a:pt x="3191" y="2691"/>
                  </a:cubicBezTo>
                  <a:cubicBezTo>
                    <a:pt x="2786" y="3072"/>
                    <a:pt x="4477" y="4096"/>
                    <a:pt x="4477" y="4096"/>
                  </a:cubicBezTo>
                  <a:cubicBezTo>
                    <a:pt x="4477" y="4096"/>
                    <a:pt x="0" y="5346"/>
                    <a:pt x="226" y="5656"/>
                  </a:cubicBezTo>
                  <a:cubicBezTo>
                    <a:pt x="453" y="5978"/>
                    <a:pt x="2655" y="6942"/>
                    <a:pt x="3060" y="6990"/>
                  </a:cubicBezTo>
                  <a:cubicBezTo>
                    <a:pt x="3328" y="7019"/>
                    <a:pt x="3635" y="7032"/>
                    <a:pt x="3965" y="7032"/>
                  </a:cubicBezTo>
                  <a:cubicBezTo>
                    <a:pt x="5867" y="7032"/>
                    <a:pt x="8513" y="6609"/>
                    <a:pt x="8513" y="6609"/>
                  </a:cubicBezTo>
                  <a:cubicBezTo>
                    <a:pt x="10597" y="6120"/>
                    <a:pt x="12656" y="5573"/>
                    <a:pt x="14704" y="4989"/>
                  </a:cubicBezTo>
                  <a:cubicBezTo>
                    <a:pt x="13680" y="3370"/>
                    <a:pt x="12704" y="1715"/>
                    <a:pt x="11811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45;p58">
              <a:extLst>
                <a:ext uri="{FF2B5EF4-FFF2-40B4-BE49-F238E27FC236}">
                  <a16:creationId xmlns:a16="http://schemas.microsoft.com/office/drawing/2014/main" id="{4DF889B4-9CC8-9942-B495-628F937EFFE7}"/>
                </a:ext>
              </a:extLst>
            </p:cNvPr>
            <p:cNvSpPr/>
            <p:nvPr/>
          </p:nvSpPr>
          <p:spPr>
            <a:xfrm>
              <a:off x="3807300" y="1258600"/>
              <a:ext cx="922400" cy="1314900"/>
            </a:xfrm>
            <a:custGeom>
              <a:avLst/>
              <a:gdLst/>
              <a:ahLst/>
              <a:cxnLst/>
              <a:rect l="l" t="t" r="r" b="b"/>
              <a:pathLst>
                <a:path w="36896" h="52596" extrusionOk="0">
                  <a:moveTo>
                    <a:pt x="13483" y="0"/>
                  </a:moveTo>
                  <a:cubicBezTo>
                    <a:pt x="13446" y="0"/>
                    <a:pt x="13409" y="1"/>
                    <a:pt x="13372" y="1"/>
                  </a:cubicBezTo>
                  <a:cubicBezTo>
                    <a:pt x="13372" y="1"/>
                    <a:pt x="19860" y="6371"/>
                    <a:pt x="20134" y="8419"/>
                  </a:cubicBezTo>
                  <a:cubicBezTo>
                    <a:pt x="20527" y="11324"/>
                    <a:pt x="19527" y="14205"/>
                    <a:pt x="17634" y="16348"/>
                  </a:cubicBezTo>
                  <a:cubicBezTo>
                    <a:pt x="19860" y="19051"/>
                    <a:pt x="25468" y="26266"/>
                    <a:pt x="24921" y="29445"/>
                  </a:cubicBezTo>
                  <a:cubicBezTo>
                    <a:pt x="24242" y="33398"/>
                    <a:pt x="1" y="45102"/>
                    <a:pt x="1" y="45102"/>
                  </a:cubicBezTo>
                  <a:cubicBezTo>
                    <a:pt x="1" y="45102"/>
                    <a:pt x="537" y="50960"/>
                    <a:pt x="2989" y="52460"/>
                  </a:cubicBezTo>
                  <a:cubicBezTo>
                    <a:pt x="3139" y="52552"/>
                    <a:pt x="3391" y="52596"/>
                    <a:pt x="3731" y="52596"/>
                  </a:cubicBezTo>
                  <a:cubicBezTo>
                    <a:pt x="8973" y="52596"/>
                    <a:pt x="35317" y="42086"/>
                    <a:pt x="36089" y="31219"/>
                  </a:cubicBezTo>
                  <a:cubicBezTo>
                    <a:pt x="36895" y="19676"/>
                    <a:pt x="23825" y="0"/>
                    <a:pt x="134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46;p58">
              <a:extLst>
                <a:ext uri="{FF2B5EF4-FFF2-40B4-BE49-F238E27FC236}">
                  <a16:creationId xmlns:a16="http://schemas.microsoft.com/office/drawing/2014/main" id="{ABB8B589-FB51-364D-94F2-037A117BE131}"/>
                </a:ext>
              </a:extLst>
            </p:cNvPr>
            <p:cNvSpPr/>
            <p:nvPr/>
          </p:nvSpPr>
          <p:spPr>
            <a:xfrm>
              <a:off x="3784400" y="699325"/>
              <a:ext cx="351850" cy="431025"/>
            </a:xfrm>
            <a:custGeom>
              <a:avLst/>
              <a:gdLst/>
              <a:ahLst/>
              <a:cxnLst/>
              <a:rect l="l" t="t" r="r" b="b"/>
              <a:pathLst>
                <a:path w="14074" h="17241" extrusionOk="0">
                  <a:moveTo>
                    <a:pt x="6132" y="0"/>
                  </a:moveTo>
                  <a:cubicBezTo>
                    <a:pt x="4429" y="0"/>
                    <a:pt x="2905" y="679"/>
                    <a:pt x="1798" y="1798"/>
                  </a:cubicBezTo>
                  <a:cubicBezTo>
                    <a:pt x="679" y="2906"/>
                    <a:pt x="0" y="4441"/>
                    <a:pt x="0" y="6132"/>
                  </a:cubicBezTo>
                  <a:lnTo>
                    <a:pt x="0" y="11109"/>
                  </a:lnTo>
                  <a:cubicBezTo>
                    <a:pt x="0" y="11883"/>
                    <a:pt x="143" y="12621"/>
                    <a:pt x="405" y="13300"/>
                  </a:cubicBezTo>
                  <a:cubicBezTo>
                    <a:pt x="1286" y="15609"/>
                    <a:pt x="3512" y="17241"/>
                    <a:pt x="6132" y="17241"/>
                  </a:cubicBezTo>
                  <a:cubicBezTo>
                    <a:pt x="9192" y="17241"/>
                    <a:pt x="11728" y="15002"/>
                    <a:pt x="12180" y="12061"/>
                  </a:cubicBezTo>
                  <a:cubicBezTo>
                    <a:pt x="12978" y="11680"/>
                    <a:pt x="13704" y="10609"/>
                    <a:pt x="13859" y="9811"/>
                  </a:cubicBezTo>
                  <a:cubicBezTo>
                    <a:pt x="14073" y="8775"/>
                    <a:pt x="13407" y="7763"/>
                    <a:pt x="12371" y="7561"/>
                  </a:cubicBezTo>
                  <a:cubicBezTo>
                    <a:pt x="12335" y="7549"/>
                    <a:pt x="12299" y="7549"/>
                    <a:pt x="12264" y="7549"/>
                  </a:cubicBezTo>
                  <a:lnTo>
                    <a:pt x="12264" y="6132"/>
                  </a:lnTo>
                  <a:cubicBezTo>
                    <a:pt x="12264" y="2739"/>
                    <a:pt x="9513" y="0"/>
                    <a:pt x="6132" y="0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47;p58">
              <a:extLst>
                <a:ext uri="{FF2B5EF4-FFF2-40B4-BE49-F238E27FC236}">
                  <a16:creationId xmlns:a16="http://schemas.microsoft.com/office/drawing/2014/main" id="{5187F4B4-311E-CB4D-9E3D-29539BB522C6}"/>
                </a:ext>
              </a:extLst>
            </p:cNvPr>
            <p:cNvSpPr/>
            <p:nvPr/>
          </p:nvSpPr>
          <p:spPr>
            <a:xfrm>
              <a:off x="3727250" y="666550"/>
              <a:ext cx="422100" cy="373325"/>
            </a:xfrm>
            <a:custGeom>
              <a:avLst/>
              <a:gdLst/>
              <a:ahLst/>
              <a:cxnLst/>
              <a:rect l="l" t="t" r="r" b="b"/>
              <a:pathLst>
                <a:path w="16884" h="14933" extrusionOk="0">
                  <a:moveTo>
                    <a:pt x="8258" y="0"/>
                  </a:moveTo>
                  <a:cubicBezTo>
                    <a:pt x="7368" y="0"/>
                    <a:pt x="6408" y="207"/>
                    <a:pt x="5406" y="728"/>
                  </a:cubicBezTo>
                  <a:cubicBezTo>
                    <a:pt x="572" y="3252"/>
                    <a:pt x="0" y="7598"/>
                    <a:pt x="2274" y="10705"/>
                  </a:cubicBezTo>
                  <a:lnTo>
                    <a:pt x="2310" y="7134"/>
                  </a:lnTo>
                  <a:lnTo>
                    <a:pt x="11061" y="6002"/>
                  </a:lnTo>
                  <a:lnTo>
                    <a:pt x="11061" y="6002"/>
                  </a:lnTo>
                  <a:cubicBezTo>
                    <a:pt x="11061" y="6003"/>
                    <a:pt x="10990" y="9860"/>
                    <a:pt x="12085" y="11420"/>
                  </a:cubicBezTo>
                  <a:cubicBezTo>
                    <a:pt x="12085" y="11420"/>
                    <a:pt x="13002" y="10015"/>
                    <a:pt x="13930" y="9277"/>
                  </a:cubicBezTo>
                  <a:cubicBezTo>
                    <a:pt x="14160" y="9093"/>
                    <a:pt x="14437" y="8996"/>
                    <a:pt x="14713" y="8996"/>
                  </a:cubicBezTo>
                  <a:cubicBezTo>
                    <a:pt x="14938" y="8996"/>
                    <a:pt x="15162" y="9060"/>
                    <a:pt x="15359" y="9193"/>
                  </a:cubicBezTo>
                  <a:cubicBezTo>
                    <a:pt x="15728" y="9431"/>
                    <a:pt x="16097" y="9836"/>
                    <a:pt x="16133" y="10467"/>
                  </a:cubicBezTo>
                  <a:cubicBezTo>
                    <a:pt x="16204" y="11729"/>
                    <a:pt x="15526" y="12575"/>
                    <a:pt x="14430" y="13361"/>
                  </a:cubicBezTo>
                  <a:cubicBezTo>
                    <a:pt x="14430" y="13361"/>
                    <a:pt x="14299" y="14587"/>
                    <a:pt x="13990" y="14932"/>
                  </a:cubicBezTo>
                  <a:cubicBezTo>
                    <a:pt x="13990" y="14932"/>
                    <a:pt x="16883" y="13872"/>
                    <a:pt x="16812" y="10027"/>
                  </a:cubicBezTo>
                  <a:cubicBezTo>
                    <a:pt x="16752" y="6181"/>
                    <a:pt x="15859" y="4002"/>
                    <a:pt x="14061" y="3014"/>
                  </a:cubicBezTo>
                  <a:cubicBezTo>
                    <a:pt x="14061" y="3014"/>
                    <a:pt x="11661" y="0"/>
                    <a:pt x="825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013A8DC5-FF60-B349-8F8D-41E6807A4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6932" y="3554252"/>
            <a:ext cx="1398843" cy="13781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>
            <a:spLocks noGrp="1"/>
          </p:cNvSpPr>
          <p:nvPr>
            <p:ph type="title"/>
          </p:nvPr>
        </p:nvSpPr>
        <p:spPr>
          <a:xfrm>
            <a:off x="281578" y="218065"/>
            <a:ext cx="8090573" cy="605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visualize these results, let’s output the images of the classified waste along with correctness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92253-EC08-A343-B37A-A866E873B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90" y="1496259"/>
            <a:ext cx="6040708" cy="3318970"/>
          </a:xfrm>
          <a:prstGeom prst="rect">
            <a:avLst/>
          </a:prstGeom>
        </p:spPr>
      </p:pic>
      <p:grpSp>
        <p:nvGrpSpPr>
          <p:cNvPr id="111" name="Google Shape;2348;p58">
            <a:extLst>
              <a:ext uri="{FF2B5EF4-FFF2-40B4-BE49-F238E27FC236}">
                <a16:creationId xmlns:a16="http://schemas.microsoft.com/office/drawing/2014/main" id="{FD377BD0-1DDB-D94A-BA69-D2B98B919A73}"/>
              </a:ext>
            </a:extLst>
          </p:cNvPr>
          <p:cNvGrpSpPr/>
          <p:nvPr/>
        </p:nvGrpSpPr>
        <p:grpSpPr>
          <a:xfrm>
            <a:off x="7598245" y="3401568"/>
            <a:ext cx="1539667" cy="1741932"/>
            <a:chOff x="709300" y="28475"/>
            <a:chExt cx="6212125" cy="5281850"/>
          </a:xfrm>
        </p:grpSpPr>
        <p:sp>
          <p:nvSpPr>
            <p:cNvPr id="112" name="Google Shape;2349;p58">
              <a:extLst>
                <a:ext uri="{FF2B5EF4-FFF2-40B4-BE49-F238E27FC236}">
                  <a16:creationId xmlns:a16="http://schemas.microsoft.com/office/drawing/2014/main" id="{CB8EE4A2-9A9D-F74D-81BD-B40381D905EB}"/>
                </a:ext>
              </a:extLst>
            </p:cNvPr>
            <p:cNvSpPr/>
            <p:nvPr/>
          </p:nvSpPr>
          <p:spPr>
            <a:xfrm>
              <a:off x="709300" y="28475"/>
              <a:ext cx="6212125" cy="4828325"/>
            </a:xfrm>
            <a:custGeom>
              <a:avLst/>
              <a:gdLst/>
              <a:ahLst/>
              <a:cxnLst/>
              <a:rect l="l" t="t" r="r" b="b"/>
              <a:pathLst>
                <a:path w="248485" h="193133" extrusionOk="0">
                  <a:moveTo>
                    <a:pt x="193050" y="1"/>
                  </a:moveTo>
                  <a:cubicBezTo>
                    <a:pt x="172804" y="1"/>
                    <a:pt x="152018" y="12183"/>
                    <a:pt x="136422" y="15869"/>
                  </a:cubicBezTo>
                  <a:cubicBezTo>
                    <a:pt x="130538" y="17263"/>
                    <a:pt x="124728" y="17623"/>
                    <a:pt x="118939" y="17623"/>
                  </a:cubicBezTo>
                  <a:cubicBezTo>
                    <a:pt x="112780" y="17623"/>
                    <a:pt x="106645" y="17216"/>
                    <a:pt x="100474" y="17216"/>
                  </a:cubicBezTo>
                  <a:cubicBezTo>
                    <a:pt x="88083" y="17216"/>
                    <a:pt x="75543" y="18857"/>
                    <a:pt x="62354" y="28728"/>
                  </a:cubicBezTo>
                  <a:cubicBezTo>
                    <a:pt x="42053" y="43920"/>
                    <a:pt x="42149" y="61362"/>
                    <a:pt x="36196" y="73685"/>
                  </a:cubicBezTo>
                  <a:cubicBezTo>
                    <a:pt x="28611" y="89402"/>
                    <a:pt x="12728" y="100153"/>
                    <a:pt x="5787" y="116726"/>
                  </a:cubicBezTo>
                  <a:cubicBezTo>
                    <a:pt x="1144" y="127823"/>
                    <a:pt x="1" y="141384"/>
                    <a:pt x="4751" y="152659"/>
                  </a:cubicBezTo>
                  <a:cubicBezTo>
                    <a:pt x="13621" y="173698"/>
                    <a:pt x="35565" y="169138"/>
                    <a:pt x="63866" y="182270"/>
                  </a:cubicBezTo>
                  <a:cubicBezTo>
                    <a:pt x="78132" y="188887"/>
                    <a:pt x="85585" y="189267"/>
                    <a:pt x="95006" y="189267"/>
                  </a:cubicBezTo>
                  <a:cubicBezTo>
                    <a:pt x="96229" y="189267"/>
                    <a:pt x="97486" y="189261"/>
                    <a:pt x="98795" y="189261"/>
                  </a:cubicBezTo>
                  <a:cubicBezTo>
                    <a:pt x="106359" y="189261"/>
                    <a:pt x="115672" y="189475"/>
                    <a:pt x="130445" y="192379"/>
                  </a:cubicBezTo>
                  <a:cubicBezTo>
                    <a:pt x="131164" y="192639"/>
                    <a:pt x="135651" y="193133"/>
                    <a:pt x="141955" y="193133"/>
                  </a:cubicBezTo>
                  <a:cubicBezTo>
                    <a:pt x="152667" y="193133"/>
                    <a:pt x="168628" y="191706"/>
                    <a:pt x="180261" y="185282"/>
                  </a:cubicBezTo>
                  <a:cubicBezTo>
                    <a:pt x="214789" y="166209"/>
                    <a:pt x="207122" y="145980"/>
                    <a:pt x="214289" y="126192"/>
                  </a:cubicBezTo>
                  <a:cubicBezTo>
                    <a:pt x="218433" y="114726"/>
                    <a:pt x="227350" y="105987"/>
                    <a:pt x="234089" y="96081"/>
                  </a:cubicBezTo>
                  <a:cubicBezTo>
                    <a:pt x="248484" y="74876"/>
                    <a:pt x="246377" y="48992"/>
                    <a:pt x="234518" y="27918"/>
                  </a:cubicBezTo>
                  <a:cubicBezTo>
                    <a:pt x="222502" y="6574"/>
                    <a:pt x="207922" y="1"/>
                    <a:pt x="193050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50;p58">
              <a:extLst>
                <a:ext uri="{FF2B5EF4-FFF2-40B4-BE49-F238E27FC236}">
                  <a16:creationId xmlns:a16="http://schemas.microsoft.com/office/drawing/2014/main" id="{0457DBF0-0BC6-1446-A1A8-2EAB53DA7DB5}"/>
                </a:ext>
              </a:extLst>
            </p:cNvPr>
            <p:cNvSpPr/>
            <p:nvPr/>
          </p:nvSpPr>
          <p:spPr>
            <a:xfrm>
              <a:off x="893250" y="100625"/>
              <a:ext cx="5839150" cy="4648325"/>
            </a:xfrm>
            <a:custGeom>
              <a:avLst/>
              <a:gdLst/>
              <a:ahLst/>
              <a:cxnLst/>
              <a:rect l="l" t="t" r="r" b="b"/>
              <a:pathLst>
                <a:path w="233566" h="185933" extrusionOk="0">
                  <a:moveTo>
                    <a:pt x="121768" y="0"/>
                  </a:moveTo>
                  <a:cubicBezTo>
                    <a:pt x="109163" y="0"/>
                    <a:pt x="96551" y="3746"/>
                    <a:pt x="85773" y="11256"/>
                  </a:cubicBezTo>
                  <a:cubicBezTo>
                    <a:pt x="76082" y="18007"/>
                    <a:pt x="74093" y="21662"/>
                    <a:pt x="58091" y="27747"/>
                  </a:cubicBezTo>
                  <a:cubicBezTo>
                    <a:pt x="39827" y="34700"/>
                    <a:pt x="14943" y="36355"/>
                    <a:pt x="6359" y="57584"/>
                  </a:cubicBezTo>
                  <a:cubicBezTo>
                    <a:pt x="1" y="73300"/>
                    <a:pt x="2632" y="100101"/>
                    <a:pt x="15026" y="121234"/>
                  </a:cubicBezTo>
                  <a:cubicBezTo>
                    <a:pt x="26278" y="140415"/>
                    <a:pt x="41982" y="141820"/>
                    <a:pt x="54067" y="146594"/>
                  </a:cubicBezTo>
                  <a:cubicBezTo>
                    <a:pt x="70890" y="153238"/>
                    <a:pt x="82213" y="165668"/>
                    <a:pt x="99561" y="173729"/>
                  </a:cubicBezTo>
                  <a:cubicBezTo>
                    <a:pt x="114729" y="180782"/>
                    <a:pt x="135377" y="185933"/>
                    <a:pt x="155213" y="185933"/>
                  </a:cubicBezTo>
                  <a:cubicBezTo>
                    <a:pt x="170502" y="185933"/>
                    <a:pt x="185308" y="182873"/>
                    <a:pt x="196751" y="175265"/>
                  </a:cubicBezTo>
                  <a:cubicBezTo>
                    <a:pt x="233566" y="150774"/>
                    <a:pt x="213194" y="117067"/>
                    <a:pt x="201335" y="87885"/>
                  </a:cubicBezTo>
                  <a:cubicBezTo>
                    <a:pt x="186560" y="51511"/>
                    <a:pt x="181511" y="36938"/>
                    <a:pt x="171284" y="24008"/>
                  </a:cubicBezTo>
                  <a:cubicBezTo>
                    <a:pt x="158644" y="8023"/>
                    <a:pt x="140214" y="0"/>
                    <a:pt x="121768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51;p58">
              <a:extLst>
                <a:ext uri="{FF2B5EF4-FFF2-40B4-BE49-F238E27FC236}">
                  <a16:creationId xmlns:a16="http://schemas.microsoft.com/office/drawing/2014/main" id="{B9A4E24F-82F5-FF44-A806-49C3B0553E72}"/>
                </a:ext>
              </a:extLst>
            </p:cNvPr>
            <p:cNvSpPr/>
            <p:nvPr/>
          </p:nvSpPr>
          <p:spPr>
            <a:xfrm>
              <a:off x="868250" y="4721250"/>
              <a:ext cx="5789450" cy="589075"/>
            </a:xfrm>
            <a:custGeom>
              <a:avLst/>
              <a:gdLst/>
              <a:ahLst/>
              <a:cxnLst/>
              <a:rect l="l" t="t" r="r" b="b"/>
              <a:pathLst>
                <a:path w="231578" h="23563" extrusionOk="0">
                  <a:moveTo>
                    <a:pt x="115789" y="0"/>
                  </a:moveTo>
                  <a:cubicBezTo>
                    <a:pt x="85083" y="0"/>
                    <a:pt x="55638" y="1250"/>
                    <a:pt x="33921" y="3453"/>
                  </a:cubicBezTo>
                  <a:cubicBezTo>
                    <a:pt x="12204" y="5668"/>
                    <a:pt x="1" y="8656"/>
                    <a:pt x="1" y="11787"/>
                  </a:cubicBezTo>
                  <a:cubicBezTo>
                    <a:pt x="1" y="14907"/>
                    <a:pt x="12204" y="17907"/>
                    <a:pt x="33921" y="20110"/>
                  </a:cubicBezTo>
                  <a:cubicBezTo>
                    <a:pt x="55638" y="22325"/>
                    <a:pt x="85083" y="23563"/>
                    <a:pt x="115789" y="23563"/>
                  </a:cubicBezTo>
                  <a:cubicBezTo>
                    <a:pt x="146507" y="23563"/>
                    <a:pt x="175951" y="22325"/>
                    <a:pt x="197668" y="20110"/>
                  </a:cubicBezTo>
                  <a:cubicBezTo>
                    <a:pt x="219385" y="17907"/>
                    <a:pt x="231577" y="14907"/>
                    <a:pt x="231577" y="11787"/>
                  </a:cubicBezTo>
                  <a:cubicBezTo>
                    <a:pt x="231577" y="8656"/>
                    <a:pt x="219385" y="5668"/>
                    <a:pt x="197668" y="3453"/>
                  </a:cubicBezTo>
                  <a:cubicBezTo>
                    <a:pt x="175951" y="1250"/>
                    <a:pt x="146507" y="0"/>
                    <a:pt x="115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52;p58">
              <a:extLst>
                <a:ext uri="{FF2B5EF4-FFF2-40B4-BE49-F238E27FC236}">
                  <a16:creationId xmlns:a16="http://schemas.microsoft.com/office/drawing/2014/main" id="{30F018FB-AA42-D746-AA9B-C4F1E25C77C8}"/>
                </a:ext>
              </a:extLst>
            </p:cNvPr>
            <p:cNvSpPr/>
            <p:nvPr/>
          </p:nvSpPr>
          <p:spPr>
            <a:xfrm>
              <a:off x="5358100" y="2480075"/>
              <a:ext cx="648025" cy="1012300"/>
            </a:xfrm>
            <a:custGeom>
              <a:avLst/>
              <a:gdLst/>
              <a:ahLst/>
              <a:cxnLst/>
              <a:rect l="l" t="t" r="r" b="b"/>
              <a:pathLst>
                <a:path w="25921" h="40492" extrusionOk="0">
                  <a:moveTo>
                    <a:pt x="19137" y="0"/>
                  </a:moveTo>
                  <a:cubicBezTo>
                    <a:pt x="19057" y="0"/>
                    <a:pt x="18977" y="6"/>
                    <a:pt x="18896" y="17"/>
                  </a:cubicBezTo>
                  <a:lnTo>
                    <a:pt x="1715" y="2422"/>
                  </a:lnTo>
                  <a:cubicBezTo>
                    <a:pt x="703" y="2553"/>
                    <a:pt x="0" y="3553"/>
                    <a:pt x="155" y="4649"/>
                  </a:cubicBezTo>
                  <a:lnTo>
                    <a:pt x="4918" y="38760"/>
                  </a:lnTo>
                  <a:cubicBezTo>
                    <a:pt x="5060" y="39757"/>
                    <a:pt x="5868" y="40492"/>
                    <a:pt x="6784" y="40492"/>
                  </a:cubicBezTo>
                  <a:cubicBezTo>
                    <a:pt x="6864" y="40492"/>
                    <a:pt x="6944" y="40486"/>
                    <a:pt x="7025" y="40475"/>
                  </a:cubicBezTo>
                  <a:lnTo>
                    <a:pt x="24206" y="38081"/>
                  </a:lnTo>
                  <a:cubicBezTo>
                    <a:pt x="25218" y="37939"/>
                    <a:pt x="25920" y="36938"/>
                    <a:pt x="25766" y="35855"/>
                  </a:cubicBezTo>
                  <a:lnTo>
                    <a:pt x="21003" y="1744"/>
                  </a:lnTo>
                  <a:cubicBezTo>
                    <a:pt x="20861" y="736"/>
                    <a:pt x="20053" y="0"/>
                    <a:pt x="19137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53;p58">
              <a:extLst>
                <a:ext uri="{FF2B5EF4-FFF2-40B4-BE49-F238E27FC236}">
                  <a16:creationId xmlns:a16="http://schemas.microsoft.com/office/drawing/2014/main" id="{95CC2700-4841-1145-99C6-61B900985530}"/>
                </a:ext>
              </a:extLst>
            </p:cNvPr>
            <p:cNvSpPr/>
            <p:nvPr/>
          </p:nvSpPr>
          <p:spPr>
            <a:xfrm>
              <a:off x="4602050" y="2743150"/>
              <a:ext cx="832275" cy="1059850"/>
            </a:xfrm>
            <a:custGeom>
              <a:avLst/>
              <a:gdLst/>
              <a:ahLst/>
              <a:cxnLst/>
              <a:rect l="l" t="t" r="r" b="b"/>
              <a:pathLst>
                <a:path w="33291" h="42394" extrusionOk="0">
                  <a:moveTo>
                    <a:pt x="15195" y="1"/>
                  </a:moveTo>
                  <a:cubicBezTo>
                    <a:pt x="14439" y="1"/>
                    <a:pt x="13707" y="487"/>
                    <a:pt x="13383" y="1281"/>
                  </a:cubicBezTo>
                  <a:lnTo>
                    <a:pt x="405" y="33190"/>
                  </a:lnTo>
                  <a:cubicBezTo>
                    <a:pt x="1" y="34202"/>
                    <a:pt x="429" y="35345"/>
                    <a:pt x="1370" y="35726"/>
                  </a:cubicBezTo>
                  <a:lnTo>
                    <a:pt x="17443" y="42263"/>
                  </a:lnTo>
                  <a:cubicBezTo>
                    <a:pt x="17659" y="42352"/>
                    <a:pt x="17882" y="42394"/>
                    <a:pt x="18102" y="42394"/>
                  </a:cubicBezTo>
                  <a:cubicBezTo>
                    <a:pt x="18857" y="42394"/>
                    <a:pt x="19585" y="41903"/>
                    <a:pt x="19908" y="41120"/>
                  </a:cubicBezTo>
                  <a:lnTo>
                    <a:pt x="32886" y="9211"/>
                  </a:lnTo>
                  <a:cubicBezTo>
                    <a:pt x="33290" y="8187"/>
                    <a:pt x="32862" y="7056"/>
                    <a:pt x="31921" y="6663"/>
                  </a:cubicBezTo>
                  <a:lnTo>
                    <a:pt x="15848" y="127"/>
                  </a:lnTo>
                  <a:cubicBezTo>
                    <a:pt x="15634" y="41"/>
                    <a:pt x="15414" y="1"/>
                    <a:pt x="15195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54;p58">
              <a:extLst>
                <a:ext uri="{FF2B5EF4-FFF2-40B4-BE49-F238E27FC236}">
                  <a16:creationId xmlns:a16="http://schemas.microsoft.com/office/drawing/2014/main" id="{6B70A300-C417-CB43-B61D-391B18695473}"/>
                </a:ext>
              </a:extLst>
            </p:cNvPr>
            <p:cNvSpPr/>
            <p:nvPr/>
          </p:nvSpPr>
          <p:spPr>
            <a:xfrm>
              <a:off x="5574500" y="2557225"/>
              <a:ext cx="710825" cy="620400"/>
            </a:xfrm>
            <a:custGeom>
              <a:avLst/>
              <a:gdLst/>
              <a:ahLst/>
              <a:cxnLst/>
              <a:rect l="l" t="t" r="r" b="b"/>
              <a:pathLst>
                <a:path w="28433" h="24816" extrusionOk="0">
                  <a:moveTo>
                    <a:pt x="16888" y="1"/>
                  </a:moveTo>
                  <a:cubicBezTo>
                    <a:pt x="14988" y="1"/>
                    <a:pt x="13082" y="521"/>
                    <a:pt x="11418" y="1587"/>
                  </a:cubicBezTo>
                  <a:cubicBezTo>
                    <a:pt x="8227" y="3623"/>
                    <a:pt x="6406" y="7218"/>
                    <a:pt x="6656" y="10957"/>
                  </a:cubicBezTo>
                  <a:cubicBezTo>
                    <a:pt x="6811" y="13290"/>
                    <a:pt x="5846" y="15565"/>
                    <a:pt x="4048" y="17041"/>
                  </a:cubicBezTo>
                  <a:lnTo>
                    <a:pt x="3775" y="17267"/>
                  </a:lnTo>
                  <a:lnTo>
                    <a:pt x="3620" y="17065"/>
                  </a:lnTo>
                  <a:lnTo>
                    <a:pt x="3477" y="16898"/>
                  </a:lnTo>
                  <a:lnTo>
                    <a:pt x="2846" y="17410"/>
                  </a:lnTo>
                  <a:lnTo>
                    <a:pt x="2989" y="17589"/>
                  </a:lnTo>
                  <a:lnTo>
                    <a:pt x="2370" y="18101"/>
                  </a:lnTo>
                  <a:lnTo>
                    <a:pt x="2227" y="17934"/>
                  </a:lnTo>
                  <a:lnTo>
                    <a:pt x="1608" y="18446"/>
                  </a:lnTo>
                  <a:lnTo>
                    <a:pt x="1739" y="18624"/>
                  </a:lnTo>
                  <a:lnTo>
                    <a:pt x="1119" y="19136"/>
                  </a:lnTo>
                  <a:lnTo>
                    <a:pt x="977" y="18970"/>
                  </a:lnTo>
                  <a:lnTo>
                    <a:pt x="357" y="19482"/>
                  </a:lnTo>
                  <a:lnTo>
                    <a:pt x="512" y="19672"/>
                  </a:lnTo>
                  <a:cubicBezTo>
                    <a:pt x="262" y="19946"/>
                    <a:pt x="203" y="20339"/>
                    <a:pt x="357" y="20684"/>
                  </a:cubicBezTo>
                  <a:cubicBezTo>
                    <a:pt x="36" y="20934"/>
                    <a:pt x="0" y="21399"/>
                    <a:pt x="250" y="21708"/>
                  </a:cubicBezTo>
                  <a:lnTo>
                    <a:pt x="500" y="22006"/>
                  </a:lnTo>
                  <a:lnTo>
                    <a:pt x="393" y="22101"/>
                  </a:lnTo>
                  <a:cubicBezTo>
                    <a:pt x="155" y="22292"/>
                    <a:pt x="131" y="22637"/>
                    <a:pt x="322" y="22875"/>
                  </a:cubicBezTo>
                  <a:lnTo>
                    <a:pt x="1429" y="24208"/>
                  </a:lnTo>
                  <a:cubicBezTo>
                    <a:pt x="1544" y="24344"/>
                    <a:pt x="1702" y="24414"/>
                    <a:pt x="1860" y="24414"/>
                  </a:cubicBezTo>
                  <a:cubicBezTo>
                    <a:pt x="1980" y="24414"/>
                    <a:pt x="2100" y="24374"/>
                    <a:pt x="2203" y="24292"/>
                  </a:cubicBezTo>
                  <a:lnTo>
                    <a:pt x="2310" y="24197"/>
                  </a:lnTo>
                  <a:lnTo>
                    <a:pt x="2560" y="24494"/>
                  </a:lnTo>
                  <a:cubicBezTo>
                    <a:pt x="2707" y="24668"/>
                    <a:pt x="2915" y="24759"/>
                    <a:pt x="3123" y="24759"/>
                  </a:cubicBezTo>
                  <a:cubicBezTo>
                    <a:pt x="3286" y="24759"/>
                    <a:pt x="3449" y="24704"/>
                    <a:pt x="3584" y="24589"/>
                  </a:cubicBezTo>
                  <a:lnTo>
                    <a:pt x="3596" y="24589"/>
                  </a:lnTo>
                  <a:cubicBezTo>
                    <a:pt x="3754" y="24703"/>
                    <a:pt x="3938" y="24760"/>
                    <a:pt x="4124" y="24760"/>
                  </a:cubicBezTo>
                  <a:cubicBezTo>
                    <a:pt x="4290" y="24760"/>
                    <a:pt x="4457" y="24715"/>
                    <a:pt x="4608" y="24625"/>
                  </a:cubicBezTo>
                  <a:lnTo>
                    <a:pt x="4763" y="24816"/>
                  </a:lnTo>
                  <a:lnTo>
                    <a:pt x="5394" y="24292"/>
                  </a:lnTo>
                  <a:lnTo>
                    <a:pt x="5251" y="24125"/>
                  </a:lnTo>
                  <a:lnTo>
                    <a:pt x="5870" y="23613"/>
                  </a:lnTo>
                  <a:lnTo>
                    <a:pt x="6013" y="23780"/>
                  </a:lnTo>
                  <a:lnTo>
                    <a:pt x="6644" y="23268"/>
                  </a:lnTo>
                  <a:lnTo>
                    <a:pt x="6501" y="23089"/>
                  </a:lnTo>
                  <a:lnTo>
                    <a:pt x="7120" y="22577"/>
                  </a:lnTo>
                  <a:lnTo>
                    <a:pt x="7263" y="22744"/>
                  </a:lnTo>
                  <a:lnTo>
                    <a:pt x="7882" y="22232"/>
                  </a:lnTo>
                  <a:lnTo>
                    <a:pt x="7585" y="21863"/>
                  </a:lnTo>
                  <a:lnTo>
                    <a:pt x="7858" y="21637"/>
                  </a:lnTo>
                  <a:cubicBezTo>
                    <a:pt x="9161" y="20560"/>
                    <a:pt x="10786" y="19996"/>
                    <a:pt x="12499" y="19996"/>
                  </a:cubicBezTo>
                  <a:cubicBezTo>
                    <a:pt x="13135" y="19996"/>
                    <a:pt x="13783" y="20074"/>
                    <a:pt x="14431" y="20232"/>
                  </a:cubicBezTo>
                  <a:cubicBezTo>
                    <a:pt x="15248" y="20435"/>
                    <a:pt x="16079" y="20535"/>
                    <a:pt x="16907" y="20535"/>
                  </a:cubicBezTo>
                  <a:cubicBezTo>
                    <a:pt x="19273" y="20535"/>
                    <a:pt x="21603" y="19719"/>
                    <a:pt x="23456" y="18184"/>
                  </a:cubicBezTo>
                  <a:cubicBezTo>
                    <a:pt x="27825" y="14564"/>
                    <a:pt x="28432" y="8087"/>
                    <a:pt x="24825" y="3718"/>
                  </a:cubicBezTo>
                  <a:cubicBezTo>
                    <a:pt x="24575" y="3420"/>
                    <a:pt x="24313" y="3134"/>
                    <a:pt x="24027" y="2861"/>
                  </a:cubicBezTo>
                  <a:cubicBezTo>
                    <a:pt x="22080" y="975"/>
                    <a:pt x="19489" y="1"/>
                    <a:pt x="16888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55;p58">
              <a:extLst>
                <a:ext uri="{FF2B5EF4-FFF2-40B4-BE49-F238E27FC236}">
                  <a16:creationId xmlns:a16="http://schemas.microsoft.com/office/drawing/2014/main" id="{ACFBA280-6EF4-124D-9B6B-A65B0B6CDE17}"/>
                </a:ext>
              </a:extLst>
            </p:cNvPr>
            <p:cNvSpPr/>
            <p:nvPr/>
          </p:nvSpPr>
          <p:spPr>
            <a:xfrm>
              <a:off x="5009550" y="2546275"/>
              <a:ext cx="816500" cy="982675"/>
            </a:xfrm>
            <a:custGeom>
              <a:avLst/>
              <a:gdLst/>
              <a:ahLst/>
              <a:cxnLst/>
              <a:rect l="l" t="t" r="r" b="b"/>
              <a:pathLst>
                <a:path w="32660" h="39307" extrusionOk="0">
                  <a:moveTo>
                    <a:pt x="6236" y="0"/>
                  </a:moveTo>
                  <a:cubicBezTo>
                    <a:pt x="6006" y="0"/>
                    <a:pt x="5774" y="70"/>
                    <a:pt x="5572" y="215"/>
                  </a:cubicBezTo>
                  <a:lnTo>
                    <a:pt x="1048" y="3441"/>
                  </a:lnTo>
                  <a:cubicBezTo>
                    <a:pt x="536" y="3811"/>
                    <a:pt x="429" y="4513"/>
                    <a:pt x="786" y="5025"/>
                  </a:cubicBezTo>
                  <a:lnTo>
                    <a:pt x="1727" y="6347"/>
                  </a:lnTo>
                  <a:lnTo>
                    <a:pt x="631" y="7132"/>
                  </a:lnTo>
                  <a:cubicBezTo>
                    <a:pt x="119" y="7501"/>
                    <a:pt x="0" y="8204"/>
                    <a:pt x="369" y="8716"/>
                  </a:cubicBezTo>
                  <a:lnTo>
                    <a:pt x="21872" y="38827"/>
                  </a:lnTo>
                  <a:cubicBezTo>
                    <a:pt x="22098" y="39140"/>
                    <a:pt x="22448" y="39306"/>
                    <a:pt x="22804" y="39306"/>
                  </a:cubicBezTo>
                  <a:cubicBezTo>
                    <a:pt x="23029" y="39306"/>
                    <a:pt x="23257" y="39239"/>
                    <a:pt x="23456" y="39101"/>
                  </a:cubicBezTo>
                  <a:lnTo>
                    <a:pt x="32028" y="32969"/>
                  </a:lnTo>
                  <a:cubicBezTo>
                    <a:pt x="32540" y="32612"/>
                    <a:pt x="32659" y="31897"/>
                    <a:pt x="32302" y="31385"/>
                  </a:cubicBezTo>
                  <a:lnTo>
                    <a:pt x="10787" y="1275"/>
                  </a:lnTo>
                  <a:cubicBezTo>
                    <a:pt x="10563" y="964"/>
                    <a:pt x="10216" y="798"/>
                    <a:pt x="9864" y="798"/>
                  </a:cubicBezTo>
                  <a:cubicBezTo>
                    <a:pt x="9636" y="798"/>
                    <a:pt x="9405" y="867"/>
                    <a:pt x="9204" y="1013"/>
                  </a:cubicBezTo>
                  <a:lnTo>
                    <a:pt x="8108" y="1798"/>
                  </a:lnTo>
                  <a:lnTo>
                    <a:pt x="7156" y="477"/>
                  </a:lnTo>
                  <a:cubicBezTo>
                    <a:pt x="6939" y="166"/>
                    <a:pt x="6591" y="0"/>
                    <a:pt x="623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56;p58">
              <a:extLst>
                <a:ext uri="{FF2B5EF4-FFF2-40B4-BE49-F238E27FC236}">
                  <a16:creationId xmlns:a16="http://schemas.microsoft.com/office/drawing/2014/main" id="{3DFA4BD6-C4A4-E146-9532-227767F846BF}"/>
                </a:ext>
              </a:extLst>
            </p:cNvPr>
            <p:cNvSpPr/>
            <p:nvPr/>
          </p:nvSpPr>
          <p:spPr>
            <a:xfrm>
              <a:off x="1710025" y="2337775"/>
              <a:ext cx="875425" cy="1297100"/>
            </a:xfrm>
            <a:custGeom>
              <a:avLst/>
              <a:gdLst/>
              <a:ahLst/>
              <a:cxnLst/>
              <a:rect l="l" t="t" r="r" b="b"/>
              <a:pathLst>
                <a:path w="35017" h="51884" extrusionOk="0">
                  <a:moveTo>
                    <a:pt x="34433" y="1"/>
                  </a:moveTo>
                  <a:cubicBezTo>
                    <a:pt x="34263" y="1"/>
                    <a:pt x="34096" y="86"/>
                    <a:pt x="33993" y="244"/>
                  </a:cubicBezTo>
                  <a:lnTo>
                    <a:pt x="25420" y="13817"/>
                  </a:lnTo>
                  <a:lnTo>
                    <a:pt x="22694" y="12305"/>
                  </a:lnTo>
                  <a:cubicBezTo>
                    <a:pt x="22487" y="12187"/>
                    <a:pt x="22262" y="12131"/>
                    <a:pt x="22040" y="12131"/>
                  </a:cubicBezTo>
                  <a:cubicBezTo>
                    <a:pt x="21571" y="12131"/>
                    <a:pt x="21115" y="12381"/>
                    <a:pt x="20872" y="12817"/>
                  </a:cubicBezTo>
                  <a:lnTo>
                    <a:pt x="18753" y="16603"/>
                  </a:lnTo>
                  <a:lnTo>
                    <a:pt x="16669" y="15437"/>
                  </a:lnTo>
                  <a:cubicBezTo>
                    <a:pt x="16463" y="15318"/>
                    <a:pt x="16238" y="15262"/>
                    <a:pt x="16016" y="15262"/>
                  </a:cubicBezTo>
                  <a:cubicBezTo>
                    <a:pt x="15547" y="15262"/>
                    <a:pt x="15090" y="15512"/>
                    <a:pt x="14848" y="15949"/>
                  </a:cubicBezTo>
                  <a:lnTo>
                    <a:pt x="358" y="41857"/>
                  </a:lnTo>
                  <a:cubicBezTo>
                    <a:pt x="0" y="42500"/>
                    <a:pt x="227" y="43321"/>
                    <a:pt x="881" y="43678"/>
                  </a:cubicBezTo>
                  <a:lnTo>
                    <a:pt x="15240" y="51715"/>
                  </a:lnTo>
                  <a:cubicBezTo>
                    <a:pt x="15446" y="51829"/>
                    <a:pt x="15670" y="51884"/>
                    <a:pt x="15891" y="51884"/>
                  </a:cubicBezTo>
                  <a:cubicBezTo>
                    <a:pt x="16361" y="51884"/>
                    <a:pt x="16819" y="51637"/>
                    <a:pt x="17062" y="51191"/>
                  </a:cubicBezTo>
                  <a:lnTo>
                    <a:pt x="31552" y="25283"/>
                  </a:lnTo>
                  <a:cubicBezTo>
                    <a:pt x="31909" y="24640"/>
                    <a:pt x="31683" y="23831"/>
                    <a:pt x="31028" y="23461"/>
                  </a:cubicBezTo>
                  <a:lnTo>
                    <a:pt x="28945" y="22295"/>
                  </a:lnTo>
                  <a:lnTo>
                    <a:pt x="31064" y="18508"/>
                  </a:lnTo>
                  <a:cubicBezTo>
                    <a:pt x="31421" y="17866"/>
                    <a:pt x="31195" y="17044"/>
                    <a:pt x="30540" y="16687"/>
                  </a:cubicBezTo>
                  <a:lnTo>
                    <a:pt x="27825" y="15163"/>
                  </a:lnTo>
                  <a:lnTo>
                    <a:pt x="34898" y="744"/>
                  </a:lnTo>
                  <a:cubicBezTo>
                    <a:pt x="35017" y="494"/>
                    <a:pt x="34933" y="197"/>
                    <a:pt x="34683" y="66"/>
                  </a:cubicBezTo>
                  <a:cubicBezTo>
                    <a:pt x="34604" y="22"/>
                    <a:pt x="34518" y="1"/>
                    <a:pt x="34433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57;p58">
              <a:extLst>
                <a:ext uri="{FF2B5EF4-FFF2-40B4-BE49-F238E27FC236}">
                  <a16:creationId xmlns:a16="http://schemas.microsoft.com/office/drawing/2014/main" id="{66DA2830-270F-DD47-97DE-406194404810}"/>
                </a:ext>
              </a:extLst>
            </p:cNvPr>
            <p:cNvSpPr/>
            <p:nvPr/>
          </p:nvSpPr>
          <p:spPr>
            <a:xfrm>
              <a:off x="1311175" y="2526225"/>
              <a:ext cx="654550" cy="1374550"/>
            </a:xfrm>
            <a:custGeom>
              <a:avLst/>
              <a:gdLst/>
              <a:ahLst/>
              <a:cxnLst/>
              <a:rect l="l" t="t" r="r" b="b"/>
              <a:pathLst>
                <a:path w="26182" h="54982" extrusionOk="0">
                  <a:moveTo>
                    <a:pt x="8751" y="1"/>
                  </a:moveTo>
                  <a:cubicBezTo>
                    <a:pt x="8152" y="1"/>
                    <a:pt x="7605" y="410"/>
                    <a:pt x="7453" y="1017"/>
                  </a:cubicBezTo>
                  <a:lnTo>
                    <a:pt x="179" y="29794"/>
                  </a:lnTo>
                  <a:cubicBezTo>
                    <a:pt x="0" y="30509"/>
                    <a:pt x="429" y="31235"/>
                    <a:pt x="1155" y="31425"/>
                  </a:cubicBezTo>
                  <a:lnTo>
                    <a:pt x="3465" y="32009"/>
                  </a:lnTo>
                  <a:lnTo>
                    <a:pt x="2405" y="36212"/>
                  </a:lnTo>
                  <a:cubicBezTo>
                    <a:pt x="2227" y="36926"/>
                    <a:pt x="2667" y="37652"/>
                    <a:pt x="3381" y="37843"/>
                  </a:cubicBezTo>
                  <a:lnTo>
                    <a:pt x="6406" y="38605"/>
                  </a:lnTo>
                  <a:lnTo>
                    <a:pt x="3310" y="54369"/>
                  </a:lnTo>
                  <a:cubicBezTo>
                    <a:pt x="3250" y="54631"/>
                    <a:pt x="3417" y="54904"/>
                    <a:pt x="3691" y="54964"/>
                  </a:cubicBezTo>
                  <a:cubicBezTo>
                    <a:pt x="3734" y="54976"/>
                    <a:pt x="3778" y="54981"/>
                    <a:pt x="3821" y="54981"/>
                  </a:cubicBezTo>
                  <a:cubicBezTo>
                    <a:pt x="4038" y="54981"/>
                    <a:pt x="4241" y="54837"/>
                    <a:pt x="4310" y="54619"/>
                  </a:cubicBezTo>
                  <a:lnTo>
                    <a:pt x="9073" y="39272"/>
                  </a:lnTo>
                  <a:lnTo>
                    <a:pt x="12097" y="40034"/>
                  </a:lnTo>
                  <a:cubicBezTo>
                    <a:pt x="12210" y="40064"/>
                    <a:pt x="12323" y="40078"/>
                    <a:pt x="12435" y="40078"/>
                  </a:cubicBezTo>
                  <a:cubicBezTo>
                    <a:pt x="13030" y="40078"/>
                    <a:pt x="13578" y="39671"/>
                    <a:pt x="13728" y="39069"/>
                  </a:cubicBezTo>
                  <a:lnTo>
                    <a:pt x="14788" y="34866"/>
                  </a:lnTo>
                  <a:lnTo>
                    <a:pt x="17109" y="35450"/>
                  </a:lnTo>
                  <a:cubicBezTo>
                    <a:pt x="17219" y="35477"/>
                    <a:pt x="17329" y="35490"/>
                    <a:pt x="17437" y="35490"/>
                  </a:cubicBezTo>
                  <a:cubicBezTo>
                    <a:pt x="18033" y="35490"/>
                    <a:pt x="18577" y="35090"/>
                    <a:pt x="18729" y="34485"/>
                  </a:cubicBezTo>
                  <a:lnTo>
                    <a:pt x="26003" y="5696"/>
                  </a:lnTo>
                  <a:cubicBezTo>
                    <a:pt x="26182" y="4982"/>
                    <a:pt x="25753" y="4255"/>
                    <a:pt x="25027" y="4077"/>
                  </a:cubicBezTo>
                  <a:lnTo>
                    <a:pt x="9073" y="41"/>
                  </a:lnTo>
                  <a:cubicBezTo>
                    <a:pt x="8965" y="14"/>
                    <a:pt x="8857" y="1"/>
                    <a:pt x="8751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58;p58">
              <a:extLst>
                <a:ext uri="{FF2B5EF4-FFF2-40B4-BE49-F238E27FC236}">
                  <a16:creationId xmlns:a16="http://schemas.microsoft.com/office/drawing/2014/main" id="{ABAB2355-6297-E042-AEAA-3DB1EC3062EA}"/>
                </a:ext>
              </a:extLst>
            </p:cNvPr>
            <p:cNvSpPr/>
            <p:nvPr/>
          </p:nvSpPr>
          <p:spPr>
            <a:xfrm>
              <a:off x="1104900" y="2686425"/>
              <a:ext cx="859050" cy="935450"/>
            </a:xfrm>
            <a:custGeom>
              <a:avLst/>
              <a:gdLst/>
              <a:ahLst/>
              <a:cxnLst/>
              <a:rect l="l" t="t" r="r" b="b"/>
              <a:pathLst>
                <a:path w="34362" h="37418" extrusionOk="0">
                  <a:moveTo>
                    <a:pt x="9349" y="0"/>
                  </a:moveTo>
                  <a:cubicBezTo>
                    <a:pt x="9093" y="0"/>
                    <a:pt x="8835" y="86"/>
                    <a:pt x="8620" y="264"/>
                  </a:cubicBezTo>
                  <a:lnTo>
                    <a:pt x="536" y="7027"/>
                  </a:lnTo>
                  <a:cubicBezTo>
                    <a:pt x="60" y="7432"/>
                    <a:pt x="0" y="8146"/>
                    <a:pt x="393" y="8622"/>
                  </a:cubicBezTo>
                  <a:lnTo>
                    <a:pt x="13025" y="23720"/>
                  </a:lnTo>
                  <a:lnTo>
                    <a:pt x="24134" y="37007"/>
                  </a:lnTo>
                  <a:cubicBezTo>
                    <a:pt x="24359" y="37279"/>
                    <a:pt x="24680" y="37418"/>
                    <a:pt x="25003" y="37418"/>
                  </a:cubicBezTo>
                  <a:cubicBezTo>
                    <a:pt x="25260" y="37418"/>
                    <a:pt x="25518" y="37329"/>
                    <a:pt x="25729" y="37150"/>
                  </a:cubicBezTo>
                  <a:lnTo>
                    <a:pt x="28373" y="34947"/>
                  </a:lnTo>
                  <a:lnTo>
                    <a:pt x="29087" y="35816"/>
                  </a:lnTo>
                  <a:cubicBezTo>
                    <a:pt x="29212" y="35962"/>
                    <a:pt x="29386" y="36037"/>
                    <a:pt x="29560" y="36037"/>
                  </a:cubicBezTo>
                  <a:cubicBezTo>
                    <a:pt x="29699" y="36037"/>
                    <a:pt x="29839" y="35988"/>
                    <a:pt x="29956" y="35888"/>
                  </a:cubicBezTo>
                  <a:lnTo>
                    <a:pt x="31825" y="34328"/>
                  </a:lnTo>
                  <a:cubicBezTo>
                    <a:pt x="32087" y="34114"/>
                    <a:pt x="32123" y="33721"/>
                    <a:pt x="31909" y="33459"/>
                  </a:cubicBezTo>
                  <a:lnTo>
                    <a:pt x="31182" y="32602"/>
                  </a:lnTo>
                  <a:lnTo>
                    <a:pt x="33814" y="30399"/>
                  </a:lnTo>
                  <a:cubicBezTo>
                    <a:pt x="34302" y="29994"/>
                    <a:pt x="34361" y="29280"/>
                    <a:pt x="33957" y="28792"/>
                  </a:cubicBezTo>
                  <a:lnTo>
                    <a:pt x="22848" y="15504"/>
                  </a:lnTo>
                  <a:lnTo>
                    <a:pt x="10227" y="407"/>
                  </a:lnTo>
                  <a:cubicBezTo>
                    <a:pt x="10001" y="140"/>
                    <a:pt x="9676" y="0"/>
                    <a:pt x="934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59;p58">
              <a:extLst>
                <a:ext uri="{FF2B5EF4-FFF2-40B4-BE49-F238E27FC236}">
                  <a16:creationId xmlns:a16="http://schemas.microsoft.com/office/drawing/2014/main" id="{CA383ECB-F2F0-F347-9228-5A5B8015B50A}"/>
                </a:ext>
              </a:extLst>
            </p:cNvPr>
            <p:cNvSpPr/>
            <p:nvPr/>
          </p:nvSpPr>
          <p:spPr>
            <a:xfrm>
              <a:off x="4405600" y="2007000"/>
              <a:ext cx="495025" cy="1038500"/>
            </a:xfrm>
            <a:custGeom>
              <a:avLst/>
              <a:gdLst/>
              <a:ahLst/>
              <a:cxnLst/>
              <a:rect l="l" t="t" r="r" b="b"/>
              <a:pathLst>
                <a:path w="19801" h="41540" extrusionOk="0">
                  <a:moveTo>
                    <a:pt x="8213" y="1"/>
                  </a:moveTo>
                  <a:cubicBezTo>
                    <a:pt x="7677" y="1"/>
                    <a:pt x="7202" y="380"/>
                    <a:pt x="7097" y="926"/>
                  </a:cubicBezTo>
                  <a:lnTo>
                    <a:pt x="3394" y="20262"/>
                  </a:lnTo>
                  <a:lnTo>
                    <a:pt x="119" y="37264"/>
                  </a:lnTo>
                  <a:cubicBezTo>
                    <a:pt x="0" y="37883"/>
                    <a:pt x="405" y="38478"/>
                    <a:pt x="1024" y="38597"/>
                  </a:cubicBezTo>
                  <a:lnTo>
                    <a:pt x="4394" y="39240"/>
                  </a:lnTo>
                  <a:lnTo>
                    <a:pt x="4191" y="40348"/>
                  </a:lnTo>
                  <a:cubicBezTo>
                    <a:pt x="4120" y="40681"/>
                    <a:pt x="4334" y="41003"/>
                    <a:pt x="4680" y="41074"/>
                  </a:cubicBezTo>
                  <a:lnTo>
                    <a:pt x="7061" y="41526"/>
                  </a:lnTo>
                  <a:cubicBezTo>
                    <a:pt x="7102" y="41535"/>
                    <a:pt x="7144" y="41540"/>
                    <a:pt x="7185" y="41540"/>
                  </a:cubicBezTo>
                  <a:cubicBezTo>
                    <a:pt x="7471" y="41540"/>
                    <a:pt x="7725" y="41330"/>
                    <a:pt x="7787" y="41038"/>
                  </a:cubicBezTo>
                  <a:lnTo>
                    <a:pt x="8001" y="39931"/>
                  </a:lnTo>
                  <a:lnTo>
                    <a:pt x="11371" y="40586"/>
                  </a:lnTo>
                  <a:cubicBezTo>
                    <a:pt x="11444" y="40600"/>
                    <a:pt x="11516" y="40607"/>
                    <a:pt x="11588" y="40607"/>
                  </a:cubicBezTo>
                  <a:cubicBezTo>
                    <a:pt x="12124" y="40607"/>
                    <a:pt x="12599" y="40227"/>
                    <a:pt x="12704" y="39681"/>
                  </a:cubicBezTo>
                  <a:lnTo>
                    <a:pt x="15967" y="22667"/>
                  </a:lnTo>
                  <a:lnTo>
                    <a:pt x="19681" y="3343"/>
                  </a:lnTo>
                  <a:cubicBezTo>
                    <a:pt x="19801" y="2724"/>
                    <a:pt x="19396" y="2129"/>
                    <a:pt x="18777" y="2010"/>
                  </a:cubicBezTo>
                  <a:lnTo>
                    <a:pt x="8430" y="21"/>
                  </a:lnTo>
                  <a:cubicBezTo>
                    <a:pt x="8357" y="7"/>
                    <a:pt x="8285" y="1"/>
                    <a:pt x="821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60;p58">
              <a:extLst>
                <a:ext uri="{FF2B5EF4-FFF2-40B4-BE49-F238E27FC236}">
                  <a16:creationId xmlns:a16="http://schemas.microsoft.com/office/drawing/2014/main" id="{92D4F5F7-7145-434B-BD56-974F5EF7ABA7}"/>
                </a:ext>
              </a:extLst>
            </p:cNvPr>
            <p:cNvSpPr/>
            <p:nvPr/>
          </p:nvSpPr>
          <p:spPr>
            <a:xfrm>
              <a:off x="4555025" y="2986200"/>
              <a:ext cx="1725525" cy="2022300"/>
            </a:xfrm>
            <a:custGeom>
              <a:avLst/>
              <a:gdLst/>
              <a:ahLst/>
              <a:cxnLst/>
              <a:rect l="l" t="t" r="r" b="b"/>
              <a:pathLst>
                <a:path w="69021" h="80892" extrusionOk="0">
                  <a:moveTo>
                    <a:pt x="0" y="1"/>
                  </a:moveTo>
                  <a:lnTo>
                    <a:pt x="465" y="4109"/>
                  </a:lnTo>
                  <a:lnTo>
                    <a:pt x="8525" y="74903"/>
                  </a:lnTo>
                  <a:cubicBezTo>
                    <a:pt x="8918" y="78308"/>
                    <a:pt x="11799" y="80892"/>
                    <a:pt x="15240" y="80892"/>
                  </a:cubicBezTo>
                  <a:lnTo>
                    <a:pt x="53781" y="80892"/>
                  </a:lnTo>
                  <a:cubicBezTo>
                    <a:pt x="57222" y="80892"/>
                    <a:pt x="60115" y="78308"/>
                    <a:pt x="60496" y="74903"/>
                  </a:cubicBez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61;p58">
              <a:extLst>
                <a:ext uri="{FF2B5EF4-FFF2-40B4-BE49-F238E27FC236}">
                  <a16:creationId xmlns:a16="http://schemas.microsoft.com/office/drawing/2014/main" id="{64A261D5-992E-4E4F-A6E1-7E47C0EF3A6F}"/>
                </a:ext>
              </a:extLst>
            </p:cNvPr>
            <p:cNvSpPr/>
            <p:nvPr/>
          </p:nvSpPr>
          <p:spPr>
            <a:xfrm>
              <a:off x="4555025" y="2986200"/>
              <a:ext cx="1725525" cy="102725"/>
            </a:xfrm>
            <a:custGeom>
              <a:avLst/>
              <a:gdLst/>
              <a:ahLst/>
              <a:cxnLst/>
              <a:rect l="l" t="t" r="r" b="b"/>
              <a:pathLst>
                <a:path w="69021" h="4109" extrusionOk="0">
                  <a:moveTo>
                    <a:pt x="0" y="1"/>
                  </a:moveTo>
                  <a:lnTo>
                    <a:pt x="465" y="4109"/>
                  </a:ln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62;p58">
              <a:extLst>
                <a:ext uri="{FF2B5EF4-FFF2-40B4-BE49-F238E27FC236}">
                  <a16:creationId xmlns:a16="http://schemas.microsoft.com/office/drawing/2014/main" id="{81737692-21C7-6347-B5F5-E901E9B071B3}"/>
                </a:ext>
              </a:extLst>
            </p:cNvPr>
            <p:cNvSpPr/>
            <p:nvPr/>
          </p:nvSpPr>
          <p:spPr>
            <a:xfrm>
              <a:off x="4476450" y="2950200"/>
              <a:ext cx="1882700" cy="72050"/>
            </a:xfrm>
            <a:custGeom>
              <a:avLst/>
              <a:gdLst/>
              <a:ahLst/>
              <a:cxnLst/>
              <a:rect l="l" t="t" r="r" b="b"/>
              <a:pathLst>
                <a:path w="75308" h="2882" extrusionOk="0">
                  <a:moveTo>
                    <a:pt x="1441" y="0"/>
                  </a:moveTo>
                  <a:cubicBezTo>
                    <a:pt x="643" y="0"/>
                    <a:pt x="0" y="643"/>
                    <a:pt x="0" y="1441"/>
                  </a:cubicBezTo>
                  <a:cubicBezTo>
                    <a:pt x="0" y="2239"/>
                    <a:pt x="643" y="2882"/>
                    <a:pt x="1441" y="2882"/>
                  </a:cubicBezTo>
                  <a:lnTo>
                    <a:pt x="73866" y="2882"/>
                  </a:lnTo>
                  <a:cubicBezTo>
                    <a:pt x="74664" y="2882"/>
                    <a:pt x="75307" y="2239"/>
                    <a:pt x="75307" y="1441"/>
                  </a:cubicBezTo>
                  <a:cubicBezTo>
                    <a:pt x="75307" y="643"/>
                    <a:pt x="74664" y="0"/>
                    <a:pt x="73866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63;p58">
              <a:extLst>
                <a:ext uri="{FF2B5EF4-FFF2-40B4-BE49-F238E27FC236}">
                  <a16:creationId xmlns:a16="http://schemas.microsoft.com/office/drawing/2014/main" id="{7BBCE7F2-6263-B94C-B170-4B2E39436185}"/>
                </a:ext>
              </a:extLst>
            </p:cNvPr>
            <p:cNvSpPr/>
            <p:nvPr/>
          </p:nvSpPr>
          <p:spPr>
            <a:xfrm>
              <a:off x="5381325" y="3236225"/>
              <a:ext cx="72350" cy="1491600"/>
            </a:xfrm>
            <a:custGeom>
              <a:avLst/>
              <a:gdLst/>
              <a:ahLst/>
              <a:cxnLst/>
              <a:rect l="l" t="t" r="r" b="b"/>
              <a:pathLst>
                <a:path w="2894" h="59664" extrusionOk="0">
                  <a:moveTo>
                    <a:pt x="1472" y="1"/>
                  </a:moveTo>
                  <a:cubicBezTo>
                    <a:pt x="1458" y="1"/>
                    <a:pt x="1443" y="1"/>
                    <a:pt x="1429" y="1"/>
                  </a:cubicBezTo>
                  <a:cubicBezTo>
                    <a:pt x="631" y="25"/>
                    <a:pt x="0" y="680"/>
                    <a:pt x="24" y="1478"/>
                  </a:cubicBezTo>
                  <a:lnTo>
                    <a:pt x="1465" y="59663"/>
                  </a:lnTo>
                  <a:lnTo>
                    <a:pt x="2893" y="1478"/>
                  </a:lnTo>
                  <a:cubicBezTo>
                    <a:pt x="2893" y="1454"/>
                    <a:pt x="2893" y="1430"/>
                    <a:pt x="2893" y="1406"/>
                  </a:cubicBezTo>
                  <a:cubicBezTo>
                    <a:pt x="2882" y="623"/>
                    <a:pt x="2239" y="1"/>
                    <a:pt x="147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64;p58">
              <a:extLst>
                <a:ext uri="{FF2B5EF4-FFF2-40B4-BE49-F238E27FC236}">
                  <a16:creationId xmlns:a16="http://schemas.microsoft.com/office/drawing/2014/main" id="{D5EEC791-6BC7-CB47-B1C7-A82D97F19159}"/>
                </a:ext>
              </a:extLst>
            </p:cNvPr>
            <p:cNvSpPr/>
            <p:nvPr/>
          </p:nvSpPr>
          <p:spPr>
            <a:xfrm>
              <a:off x="5739100" y="3236125"/>
              <a:ext cx="194400" cy="1491700"/>
            </a:xfrm>
            <a:custGeom>
              <a:avLst/>
              <a:gdLst/>
              <a:ahLst/>
              <a:cxnLst/>
              <a:rect l="l" t="t" r="r" b="b"/>
              <a:pathLst>
                <a:path w="7776" h="59668" extrusionOk="0">
                  <a:moveTo>
                    <a:pt x="6282" y="1"/>
                  </a:moveTo>
                  <a:cubicBezTo>
                    <a:pt x="5533" y="1"/>
                    <a:pt x="4902" y="567"/>
                    <a:pt x="4834" y="1327"/>
                  </a:cubicBezTo>
                  <a:lnTo>
                    <a:pt x="0" y="59667"/>
                  </a:lnTo>
                  <a:lnTo>
                    <a:pt x="7704" y="1636"/>
                  </a:lnTo>
                  <a:cubicBezTo>
                    <a:pt x="7704" y="1613"/>
                    <a:pt x="7704" y="1589"/>
                    <a:pt x="7704" y="1565"/>
                  </a:cubicBezTo>
                  <a:cubicBezTo>
                    <a:pt x="7775" y="767"/>
                    <a:pt x="7180" y="77"/>
                    <a:pt x="6394" y="5"/>
                  </a:cubicBezTo>
                  <a:cubicBezTo>
                    <a:pt x="6357" y="2"/>
                    <a:pt x="6319" y="1"/>
                    <a:pt x="628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65;p58">
              <a:extLst>
                <a:ext uri="{FF2B5EF4-FFF2-40B4-BE49-F238E27FC236}">
                  <a16:creationId xmlns:a16="http://schemas.microsoft.com/office/drawing/2014/main" id="{F974A911-EA32-6245-8C81-13DA42318F56}"/>
                </a:ext>
              </a:extLst>
            </p:cNvPr>
            <p:cNvSpPr/>
            <p:nvPr/>
          </p:nvSpPr>
          <p:spPr>
            <a:xfrm>
              <a:off x="4901500" y="3236200"/>
              <a:ext cx="194975" cy="1491625"/>
            </a:xfrm>
            <a:custGeom>
              <a:avLst/>
              <a:gdLst/>
              <a:ahLst/>
              <a:cxnLst/>
              <a:rect l="l" t="t" r="r" b="b"/>
              <a:pathLst>
                <a:path w="7799" h="59665" extrusionOk="0">
                  <a:moveTo>
                    <a:pt x="1539" y="1"/>
                  </a:moveTo>
                  <a:cubicBezTo>
                    <a:pt x="1475" y="1"/>
                    <a:pt x="1411" y="5"/>
                    <a:pt x="1346" y="14"/>
                  </a:cubicBezTo>
                  <a:cubicBezTo>
                    <a:pt x="548" y="121"/>
                    <a:pt x="0" y="848"/>
                    <a:pt x="107" y="1633"/>
                  </a:cubicBezTo>
                  <a:lnTo>
                    <a:pt x="7799" y="59664"/>
                  </a:lnTo>
                  <a:lnTo>
                    <a:pt x="2965" y="1324"/>
                  </a:lnTo>
                  <a:cubicBezTo>
                    <a:pt x="2965" y="1300"/>
                    <a:pt x="2965" y="1276"/>
                    <a:pt x="2953" y="1252"/>
                  </a:cubicBezTo>
                  <a:cubicBezTo>
                    <a:pt x="2855" y="531"/>
                    <a:pt x="2245" y="1"/>
                    <a:pt x="1539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66;p58">
              <a:extLst>
                <a:ext uri="{FF2B5EF4-FFF2-40B4-BE49-F238E27FC236}">
                  <a16:creationId xmlns:a16="http://schemas.microsoft.com/office/drawing/2014/main" id="{0313E3DD-64A8-134A-9472-E92E3C96F335}"/>
                </a:ext>
              </a:extLst>
            </p:cNvPr>
            <p:cNvSpPr/>
            <p:nvPr/>
          </p:nvSpPr>
          <p:spPr>
            <a:xfrm>
              <a:off x="3791525" y="2059825"/>
              <a:ext cx="1012075" cy="626750"/>
            </a:xfrm>
            <a:custGeom>
              <a:avLst/>
              <a:gdLst/>
              <a:ahLst/>
              <a:cxnLst/>
              <a:rect l="l" t="t" r="r" b="b"/>
              <a:pathLst>
                <a:path w="40483" h="25070" extrusionOk="0">
                  <a:moveTo>
                    <a:pt x="36335" y="0"/>
                  </a:moveTo>
                  <a:cubicBezTo>
                    <a:pt x="36250" y="0"/>
                    <a:pt x="36164" y="5"/>
                    <a:pt x="36077" y="16"/>
                  </a:cubicBezTo>
                  <a:lnTo>
                    <a:pt x="1882" y="4147"/>
                  </a:lnTo>
                  <a:cubicBezTo>
                    <a:pt x="787" y="4278"/>
                    <a:pt x="1" y="5219"/>
                    <a:pt x="120" y="6231"/>
                  </a:cubicBezTo>
                  <a:lnTo>
                    <a:pt x="2203" y="23447"/>
                  </a:lnTo>
                  <a:cubicBezTo>
                    <a:pt x="2313" y="24390"/>
                    <a:pt x="3159" y="25070"/>
                    <a:pt x="4147" y="25070"/>
                  </a:cubicBezTo>
                  <a:cubicBezTo>
                    <a:pt x="4233" y="25070"/>
                    <a:pt x="4319" y="25065"/>
                    <a:pt x="4406" y="25054"/>
                  </a:cubicBezTo>
                  <a:lnTo>
                    <a:pt x="38601" y="20923"/>
                  </a:lnTo>
                  <a:cubicBezTo>
                    <a:pt x="39696" y="20780"/>
                    <a:pt x="40482" y="19851"/>
                    <a:pt x="40351" y="18839"/>
                  </a:cubicBezTo>
                  <a:lnTo>
                    <a:pt x="38279" y="1611"/>
                  </a:lnTo>
                  <a:cubicBezTo>
                    <a:pt x="38159" y="680"/>
                    <a:pt x="37322" y="0"/>
                    <a:pt x="36335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67;p58">
              <a:extLst>
                <a:ext uri="{FF2B5EF4-FFF2-40B4-BE49-F238E27FC236}">
                  <a16:creationId xmlns:a16="http://schemas.microsoft.com/office/drawing/2014/main" id="{85C2ACE1-E7CA-9D43-8AA4-D4BA483D4CDA}"/>
                </a:ext>
              </a:extLst>
            </p:cNvPr>
            <p:cNvSpPr/>
            <p:nvPr/>
          </p:nvSpPr>
          <p:spPr>
            <a:xfrm>
              <a:off x="1071250" y="2986200"/>
              <a:ext cx="1725550" cy="2022300"/>
            </a:xfrm>
            <a:custGeom>
              <a:avLst/>
              <a:gdLst/>
              <a:ahLst/>
              <a:cxnLst/>
              <a:rect l="l" t="t" r="r" b="b"/>
              <a:pathLst>
                <a:path w="69022" h="80892" extrusionOk="0">
                  <a:moveTo>
                    <a:pt x="1" y="1"/>
                  </a:moveTo>
                  <a:lnTo>
                    <a:pt x="465" y="4109"/>
                  </a:lnTo>
                  <a:lnTo>
                    <a:pt x="8525" y="74903"/>
                  </a:lnTo>
                  <a:cubicBezTo>
                    <a:pt x="8918" y="78308"/>
                    <a:pt x="11800" y="80892"/>
                    <a:pt x="15241" y="80892"/>
                  </a:cubicBezTo>
                  <a:lnTo>
                    <a:pt x="53781" y="80892"/>
                  </a:lnTo>
                  <a:cubicBezTo>
                    <a:pt x="57222" y="80892"/>
                    <a:pt x="60103" y="78308"/>
                    <a:pt x="60496" y="74903"/>
                  </a:cubicBez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68;p58">
              <a:extLst>
                <a:ext uri="{FF2B5EF4-FFF2-40B4-BE49-F238E27FC236}">
                  <a16:creationId xmlns:a16="http://schemas.microsoft.com/office/drawing/2014/main" id="{6C6865B3-20FF-454F-819C-808D78AD3F6F}"/>
                </a:ext>
              </a:extLst>
            </p:cNvPr>
            <p:cNvSpPr/>
            <p:nvPr/>
          </p:nvSpPr>
          <p:spPr>
            <a:xfrm>
              <a:off x="1071250" y="2986200"/>
              <a:ext cx="1725550" cy="102725"/>
            </a:xfrm>
            <a:custGeom>
              <a:avLst/>
              <a:gdLst/>
              <a:ahLst/>
              <a:cxnLst/>
              <a:rect l="l" t="t" r="r" b="b"/>
              <a:pathLst>
                <a:path w="69022" h="4109" extrusionOk="0">
                  <a:moveTo>
                    <a:pt x="1" y="1"/>
                  </a:moveTo>
                  <a:lnTo>
                    <a:pt x="465" y="4109"/>
                  </a:ln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69;p58">
              <a:extLst>
                <a:ext uri="{FF2B5EF4-FFF2-40B4-BE49-F238E27FC236}">
                  <a16:creationId xmlns:a16="http://schemas.microsoft.com/office/drawing/2014/main" id="{AA6BB445-919D-184D-8286-251E79FEE3CF}"/>
                </a:ext>
              </a:extLst>
            </p:cNvPr>
            <p:cNvSpPr/>
            <p:nvPr/>
          </p:nvSpPr>
          <p:spPr>
            <a:xfrm>
              <a:off x="992675" y="2950200"/>
              <a:ext cx="1882700" cy="72050"/>
            </a:xfrm>
            <a:custGeom>
              <a:avLst/>
              <a:gdLst/>
              <a:ahLst/>
              <a:cxnLst/>
              <a:rect l="l" t="t" r="r" b="b"/>
              <a:pathLst>
                <a:path w="75308" h="2882" extrusionOk="0">
                  <a:moveTo>
                    <a:pt x="1441" y="0"/>
                  </a:moveTo>
                  <a:cubicBezTo>
                    <a:pt x="643" y="0"/>
                    <a:pt x="0" y="643"/>
                    <a:pt x="0" y="1441"/>
                  </a:cubicBezTo>
                  <a:cubicBezTo>
                    <a:pt x="0" y="2239"/>
                    <a:pt x="643" y="2882"/>
                    <a:pt x="1441" y="2882"/>
                  </a:cubicBezTo>
                  <a:lnTo>
                    <a:pt x="73867" y="2882"/>
                  </a:lnTo>
                  <a:cubicBezTo>
                    <a:pt x="74664" y="2882"/>
                    <a:pt x="75307" y="2239"/>
                    <a:pt x="75307" y="1441"/>
                  </a:cubicBezTo>
                  <a:cubicBezTo>
                    <a:pt x="75307" y="643"/>
                    <a:pt x="74664" y="0"/>
                    <a:pt x="73867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70;p58">
              <a:extLst>
                <a:ext uri="{FF2B5EF4-FFF2-40B4-BE49-F238E27FC236}">
                  <a16:creationId xmlns:a16="http://schemas.microsoft.com/office/drawing/2014/main" id="{8DDBEDD6-1DAC-F240-BCF0-E49B3DB023FD}"/>
                </a:ext>
              </a:extLst>
            </p:cNvPr>
            <p:cNvSpPr/>
            <p:nvPr/>
          </p:nvSpPr>
          <p:spPr>
            <a:xfrm>
              <a:off x="1897550" y="3236225"/>
              <a:ext cx="72350" cy="1491600"/>
            </a:xfrm>
            <a:custGeom>
              <a:avLst/>
              <a:gdLst/>
              <a:ahLst/>
              <a:cxnLst/>
              <a:rect l="l" t="t" r="r" b="b"/>
              <a:pathLst>
                <a:path w="2894" h="59664" extrusionOk="0">
                  <a:moveTo>
                    <a:pt x="1461" y="1"/>
                  </a:moveTo>
                  <a:cubicBezTo>
                    <a:pt x="1446" y="1"/>
                    <a:pt x="1432" y="1"/>
                    <a:pt x="1417" y="1"/>
                  </a:cubicBezTo>
                  <a:cubicBezTo>
                    <a:pt x="631" y="25"/>
                    <a:pt x="0" y="680"/>
                    <a:pt x="24" y="1478"/>
                  </a:cubicBezTo>
                  <a:lnTo>
                    <a:pt x="1453" y="59663"/>
                  </a:lnTo>
                  <a:lnTo>
                    <a:pt x="2894" y="1478"/>
                  </a:lnTo>
                  <a:cubicBezTo>
                    <a:pt x="2894" y="1454"/>
                    <a:pt x="2894" y="1430"/>
                    <a:pt x="2894" y="1406"/>
                  </a:cubicBezTo>
                  <a:cubicBezTo>
                    <a:pt x="2882" y="623"/>
                    <a:pt x="2239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71;p58">
              <a:extLst>
                <a:ext uri="{FF2B5EF4-FFF2-40B4-BE49-F238E27FC236}">
                  <a16:creationId xmlns:a16="http://schemas.microsoft.com/office/drawing/2014/main" id="{B5077CEB-6DEF-BF49-BD5B-D3D4A0AC9169}"/>
                </a:ext>
              </a:extLst>
            </p:cNvPr>
            <p:cNvSpPr/>
            <p:nvPr/>
          </p:nvSpPr>
          <p:spPr>
            <a:xfrm>
              <a:off x="2255325" y="3236125"/>
              <a:ext cx="194400" cy="1491700"/>
            </a:xfrm>
            <a:custGeom>
              <a:avLst/>
              <a:gdLst/>
              <a:ahLst/>
              <a:cxnLst/>
              <a:rect l="l" t="t" r="r" b="b"/>
              <a:pathLst>
                <a:path w="7776" h="59668" extrusionOk="0">
                  <a:moveTo>
                    <a:pt x="6283" y="1"/>
                  </a:moveTo>
                  <a:cubicBezTo>
                    <a:pt x="5533" y="1"/>
                    <a:pt x="4903" y="567"/>
                    <a:pt x="4835" y="1327"/>
                  </a:cubicBezTo>
                  <a:lnTo>
                    <a:pt x="1" y="59667"/>
                  </a:lnTo>
                  <a:lnTo>
                    <a:pt x="7692" y="1636"/>
                  </a:lnTo>
                  <a:cubicBezTo>
                    <a:pt x="7704" y="1613"/>
                    <a:pt x="7704" y="1589"/>
                    <a:pt x="7704" y="1565"/>
                  </a:cubicBezTo>
                  <a:cubicBezTo>
                    <a:pt x="7775" y="767"/>
                    <a:pt x="7180" y="77"/>
                    <a:pt x="6394" y="5"/>
                  </a:cubicBezTo>
                  <a:cubicBezTo>
                    <a:pt x="6357" y="2"/>
                    <a:pt x="6320" y="1"/>
                    <a:pt x="6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72;p58">
              <a:extLst>
                <a:ext uri="{FF2B5EF4-FFF2-40B4-BE49-F238E27FC236}">
                  <a16:creationId xmlns:a16="http://schemas.microsoft.com/office/drawing/2014/main" id="{52F36338-8022-CB46-B85D-4D7C49427318}"/>
                </a:ext>
              </a:extLst>
            </p:cNvPr>
            <p:cNvSpPr/>
            <p:nvPr/>
          </p:nvSpPr>
          <p:spPr>
            <a:xfrm>
              <a:off x="1417725" y="3236200"/>
              <a:ext cx="195000" cy="1491625"/>
            </a:xfrm>
            <a:custGeom>
              <a:avLst/>
              <a:gdLst/>
              <a:ahLst/>
              <a:cxnLst/>
              <a:rect l="l" t="t" r="r" b="b"/>
              <a:pathLst>
                <a:path w="7800" h="59665" extrusionOk="0">
                  <a:moveTo>
                    <a:pt x="1530" y="1"/>
                  </a:moveTo>
                  <a:cubicBezTo>
                    <a:pt x="1465" y="1"/>
                    <a:pt x="1400" y="5"/>
                    <a:pt x="1334" y="14"/>
                  </a:cubicBezTo>
                  <a:cubicBezTo>
                    <a:pt x="548" y="121"/>
                    <a:pt x="0" y="848"/>
                    <a:pt x="108" y="1633"/>
                  </a:cubicBezTo>
                  <a:lnTo>
                    <a:pt x="7799" y="59664"/>
                  </a:lnTo>
                  <a:lnTo>
                    <a:pt x="2965" y="1324"/>
                  </a:lnTo>
                  <a:cubicBezTo>
                    <a:pt x="2965" y="1300"/>
                    <a:pt x="2953" y="1276"/>
                    <a:pt x="2953" y="1252"/>
                  </a:cubicBezTo>
                  <a:cubicBezTo>
                    <a:pt x="2855" y="531"/>
                    <a:pt x="2246" y="1"/>
                    <a:pt x="1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73;p58">
              <a:extLst>
                <a:ext uri="{FF2B5EF4-FFF2-40B4-BE49-F238E27FC236}">
                  <a16:creationId xmlns:a16="http://schemas.microsoft.com/office/drawing/2014/main" id="{100EAF77-8C68-304D-B19A-40C3E03BB381}"/>
                </a:ext>
              </a:extLst>
            </p:cNvPr>
            <p:cNvSpPr/>
            <p:nvPr/>
          </p:nvSpPr>
          <p:spPr>
            <a:xfrm>
              <a:off x="3499225" y="1711650"/>
              <a:ext cx="753700" cy="892100"/>
            </a:xfrm>
            <a:custGeom>
              <a:avLst/>
              <a:gdLst/>
              <a:ahLst/>
              <a:cxnLst/>
              <a:rect l="l" t="t" r="r" b="b"/>
              <a:pathLst>
                <a:path w="30148" h="35684" extrusionOk="0">
                  <a:moveTo>
                    <a:pt x="12121" y="0"/>
                  </a:moveTo>
                  <a:lnTo>
                    <a:pt x="1" y="27825"/>
                  </a:lnTo>
                  <a:lnTo>
                    <a:pt x="18027" y="35683"/>
                  </a:lnTo>
                  <a:lnTo>
                    <a:pt x="30148" y="7859"/>
                  </a:lnTo>
                  <a:lnTo>
                    <a:pt x="1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74;p58">
              <a:extLst>
                <a:ext uri="{FF2B5EF4-FFF2-40B4-BE49-F238E27FC236}">
                  <a16:creationId xmlns:a16="http://schemas.microsoft.com/office/drawing/2014/main" id="{1D70E074-2D81-F543-BB03-C95C32FB80E1}"/>
                </a:ext>
              </a:extLst>
            </p:cNvPr>
            <p:cNvSpPr/>
            <p:nvPr/>
          </p:nvSpPr>
          <p:spPr>
            <a:xfrm>
              <a:off x="3451025" y="1629475"/>
              <a:ext cx="848325" cy="1061175"/>
            </a:xfrm>
            <a:custGeom>
              <a:avLst/>
              <a:gdLst/>
              <a:ahLst/>
              <a:cxnLst/>
              <a:rect l="l" t="t" r="r" b="b"/>
              <a:pathLst>
                <a:path w="33933" h="42447" extrusionOk="0">
                  <a:moveTo>
                    <a:pt x="14049" y="3287"/>
                  </a:moveTo>
                  <a:lnTo>
                    <a:pt x="32076" y="11134"/>
                  </a:lnTo>
                  <a:lnTo>
                    <a:pt x="19967" y="38970"/>
                  </a:lnTo>
                  <a:lnTo>
                    <a:pt x="1941" y="31112"/>
                  </a:lnTo>
                  <a:lnTo>
                    <a:pt x="14049" y="3287"/>
                  </a:lnTo>
                  <a:close/>
                  <a:moveTo>
                    <a:pt x="15988" y="0"/>
                  </a:moveTo>
                  <a:cubicBezTo>
                    <a:pt x="15252" y="0"/>
                    <a:pt x="14527" y="460"/>
                    <a:pt x="14192" y="1228"/>
                  </a:cubicBezTo>
                  <a:lnTo>
                    <a:pt x="441" y="32803"/>
                  </a:lnTo>
                  <a:cubicBezTo>
                    <a:pt x="0" y="33815"/>
                    <a:pt x="405" y="34970"/>
                    <a:pt x="1345" y="35375"/>
                  </a:cubicBezTo>
                  <a:lnTo>
                    <a:pt x="17252" y="42304"/>
                  </a:lnTo>
                  <a:cubicBezTo>
                    <a:pt x="17474" y="42401"/>
                    <a:pt x="17706" y="42446"/>
                    <a:pt x="17937" y="42446"/>
                  </a:cubicBezTo>
                  <a:cubicBezTo>
                    <a:pt x="18676" y="42446"/>
                    <a:pt x="19405" y="41980"/>
                    <a:pt x="19741" y="41209"/>
                  </a:cubicBezTo>
                  <a:lnTo>
                    <a:pt x="33492" y="9634"/>
                  </a:lnTo>
                  <a:cubicBezTo>
                    <a:pt x="33933" y="8621"/>
                    <a:pt x="33528" y="7478"/>
                    <a:pt x="32599" y="7074"/>
                  </a:cubicBezTo>
                  <a:lnTo>
                    <a:pt x="16681" y="144"/>
                  </a:lnTo>
                  <a:cubicBezTo>
                    <a:pt x="16457" y="47"/>
                    <a:pt x="16222" y="0"/>
                    <a:pt x="159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75;p58">
              <a:extLst>
                <a:ext uri="{FF2B5EF4-FFF2-40B4-BE49-F238E27FC236}">
                  <a16:creationId xmlns:a16="http://schemas.microsoft.com/office/drawing/2014/main" id="{FCDCEC70-26D1-D84E-AFFA-717EE99A73ED}"/>
                </a:ext>
              </a:extLst>
            </p:cNvPr>
            <p:cNvSpPr/>
            <p:nvPr/>
          </p:nvSpPr>
          <p:spPr>
            <a:xfrm>
              <a:off x="3986500" y="1739225"/>
              <a:ext cx="118500" cy="58450"/>
            </a:xfrm>
            <a:custGeom>
              <a:avLst/>
              <a:gdLst/>
              <a:ahLst/>
              <a:cxnLst/>
              <a:rect l="l" t="t" r="r" b="b"/>
              <a:pathLst>
                <a:path w="4740" h="2338" extrusionOk="0">
                  <a:moveTo>
                    <a:pt x="312" y="1"/>
                  </a:moveTo>
                  <a:cubicBezTo>
                    <a:pt x="205" y="1"/>
                    <a:pt x="104" y="67"/>
                    <a:pt x="60" y="171"/>
                  </a:cubicBezTo>
                  <a:cubicBezTo>
                    <a:pt x="0" y="302"/>
                    <a:pt x="60" y="469"/>
                    <a:pt x="203" y="529"/>
                  </a:cubicBezTo>
                  <a:lnTo>
                    <a:pt x="4310" y="2315"/>
                  </a:lnTo>
                  <a:cubicBezTo>
                    <a:pt x="4348" y="2330"/>
                    <a:pt x="4386" y="2337"/>
                    <a:pt x="4425" y="2337"/>
                  </a:cubicBezTo>
                  <a:cubicBezTo>
                    <a:pt x="4533" y="2337"/>
                    <a:pt x="4636" y="2277"/>
                    <a:pt x="4680" y="2172"/>
                  </a:cubicBezTo>
                  <a:cubicBezTo>
                    <a:pt x="4739" y="2041"/>
                    <a:pt x="4668" y="1874"/>
                    <a:pt x="4537" y="1815"/>
                  </a:cubicBezTo>
                  <a:lnTo>
                    <a:pt x="429" y="29"/>
                  </a:lnTo>
                  <a:cubicBezTo>
                    <a:pt x="391" y="9"/>
                    <a:pt x="351" y="1"/>
                    <a:pt x="312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76;p58">
              <a:extLst>
                <a:ext uri="{FF2B5EF4-FFF2-40B4-BE49-F238E27FC236}">
                  <a16:creationId xmlns:a16="http://schemas.microsoft.com/office/drawing/2014/main" id="{F2EE98DD-F0F0-024A-88CA-85E22730F9C7}"/>
                </a:ext>
              </a:extLst>
            </p:cNvPr>
            <p:cNvSpPr/>
            <p:nvPr/>
          </p:nvSpPr>
          <p:spPr>
            <a:xfrm>
              <a:off x="3670975" y="2526325"/>
              <a:ext cx="62250" cy="62250"/>
            </a:xfrm>
            <a:custGeom>
              <a:avLst/>
              <a:gdLst/>
              <a:ahLst/>
              <a:cxnLst/>
              <a:rect l="l" t="t" r="r" b="b"/>
              <a:pathLst>
                <a:path w="2490" h="2490" extrusionOk="0">
                  <a:moveTo>
                    <a:pt x="1251" y="1"/>
                  </a:moveTo>
                  <a:cubicBezTo>
                    <a:pt x="560" y="1"/>
                    <a:pt x="1" y="560"/>
                    <a:pt x="1" y="1239"/>
                  </a:cubicBezTo>
                  <a:cubicBezTo>
                    <a:pt x="1" y="1930"/>
                    <a:pt x="560" y="2489"/>
                    <a:pt x="1251" y="2489"/>
                  </a:cubicBezTo>
                  <a:cubicBezTo>
                    <a:pt x="1930" y="2489"/>
                    <a:pt x="2489" y="1930"/>
                    <a:pt x="2489" y="1239"/>
                  </a:cubicBezTo>
                  <a:cubicBezTo>
                    <a:pt x="2489" y="560"/>
                    <a:pt x="1930" y="1"/>
                    <a:pt x="125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77;p58">
              <a:extLst>
                <a:ext uri="{FF2B5EF4-FFF2-40B4-BE49-F238E27FC236}">
                  <a16:creationId xmlns:a16="http://schemas.microsoft.com/office/drawing/2014/main" id="{A80812AD-15E6-B14C-A0D6-4B672232806E}"/>
                </a:ext>
              </a:extLst>
            </p:cNvPr>
            <p:cNvSpPr/>
            <p:nvPr/>
          </p:nvSpPr>
          <p:spPr>
            <a:xfrm>
              <a:off x="2727125" y="1791000"/>
              <a:ext cx="1003425" cy="1027175"/>
            </a:xfrm>
            <a:custGeom>
              <a:avLst/>
              <a:gdLst/>
              <a:ahLst/>
              <a:cxnLst/>
              <a:rect l="l" t="t" r="r" b="b"/>
              <a:pathLst>
                <a:path w="40137" h="41087" extrusionOk="0">
                  <a:moveTo>
                    <a:pt x="14884" y="0"/>
                  </a:moveTo>
                  <a:cubicBezTo>
                    <a:pt x="14452" y="0"/>
                    <a:pt x="14028" y="147"/>
                    <a:pt x="13692" y="446"/>
                  </a:cubicBezTo>
                  <a:lnTo>
                    <a:pt x="774" y="12031"/>
                  </a:lnTo>
                  <a:cubicBezTo>
                    <a:pt x="12" y="12709"/>
                    <a:pt x="0" y="13936"/>
                    <a:pt x="738" y="14745"/>
                  </a:cubicBezTo>
                  <a:lnTo>
                    <a:pt x="23729" y="40391"/>
                  </a:lnTo>
                  <a:cubicBezTo>
                    <a:pt x="24142" y="40851"/>
                    <a:pt x="24704" y="41087"/>
                    <a:pt x="25252" y="41087"/>
                  </a:cubicBezTo>
                  <a:cubicBezTo>
                    <a:pt x="25684" y="41087"/>
                    <a:pt x="26108" y="40940"/>
                    <a:pt x="26444" y="40641"/>
                  </a:cubicBezTo>
                  <a:lnTo>
                    <a:pt x="39350" y="29057"/>
                  </a:lnTo>
                  <a:cubicBezTo>
                    <a:pt x="40112" y="28366"/>
                    <a:pt x="40136" y="27152"/>
                    <a:pt x="39398" y="26330"/>
                  </a:cubicBezTo>
                  <a:lnTo>
                    <a:pt x="16407" y="696"/>
                  </a:lnTo>
                  <a:cubicBezTo>
                    <a:pt x="15994" y="236"/>
                    <a:pt x="15432" y="0"/>
                    <a:pt x="14884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78;p58">
              <a:extLst>
                <a:ext uri="{FF2B5EF4-FFF2-40B4-BE49-F238E27FC236}">
                  <a16:creationId xmlns:a16="http://schemas.microsoft.com/office/drawing/2014/main" id="{32FAD17D-5296-2745-8780-89934CDDECCB}"/>
                </a:ext>
              </a:extLst>
            </p:cNvPr>
            <p:cNvSpPr/>
            <p:nvPr/>
          </p:nvSpPr>
          <p:spPr>
            <a:xfrm>
              <a:off x="3216450" y="1947750"/>
              <a:ext cx="482250" cy="1038600"/>
            </a:xfrm>
            <a:custGeom>
              <a:avLst/>
              <a:gdLst/>
              <a:ahLst/>
              <a:cxnLst/>
              <a:rect l="l" t="t" r="r" b="b"/>
              <a:pathLst>
                <a:path w="19290" h="41544" extrusionOk="0">
                  <a:moveTo>
                    <a:pt x="7220" y="0"/>
                  </a:moveTo>
                  <a:cubicBezTo>
                    <a:pt x="7183" y="0"/>
                    <a:pt x="7146" y="3"/>
                    <a:pt x="7109" y="10"/>
                  </a:cubicBezTo>
                  <a:lnTo>
                    <a:pt x="4716" y="427"/>
                  </a:lnTo>
                  <a:cubicBezTo>
                    <a:pt x="4382" y="486"/>
                    <a:pt x="4156" y="808"/>
                    <a:pt x="4216" y="1141"/>
                  </a:cubicBezTo>
                  <a:lnTo>
                    <a:pt x="4418" y="2248"/>
                  </a:lnTo>
                  <a:lnTo>
                    <a:pt x="1037" y="2856"/>
                  </a:lnTo>
                  <a:cubicBezTo>
                    <a:pt x="418" y="2963"/>
                    <a:pt x="1" y="3546"/>
                    <a:pt x="108" y="4165"/>
                  </a:cubicBezTo>
                  <a:lnTo>
                    <a:pt x="3132" y="21227"/>
                  </a:lnTo>
                  <a:lnTo>
                    <a:pt x="6573" y="40610"/>
                  </a:lnTo>
                  <a:cubicBezTo>
                    <a:pt x="6669" y="41153"/>
                    <a:pt x="7155" y="41544"/>
                    <a:pt x="7691" y="41544"/>
                  </a:cubicBezTo>
                  <a:cubicBezTo>
                    <a:pt x="7754" y="41544"/>
                    <a:pt x="7819" y="41538"/>
                    <a:pt x="7883" y="41527"/>
                  </a:cubicBezTo>
                  <a:lnTo>
                    <a:pt x="18265" y="39682"/>
                  </a:lnTo>
                  <a:cubicBezTo>
                    <a:pt x="18884" y="39574"/>
                    <a:pt x="19289" y="38991"/>
                    <a:pt x="19182" y="38372"/>
                  </a:cubicBezTo>
                  <a:lnTo>
                    <a:pt x="15741" y="18989"/>
                  </a:lnTo>
                  <a:lnTo>
                    <a:pt x="12729" y="1927"/>
                  </a:lnTo>
                  <a:cubicBezTo>
                    <a:pt x="12622" y="1384"/>
                    <a:pt x="12145" y="993"/>
                    <a:pt x="11602" y="993"/>
                  </a:cubicBezTo>
                  <a:cubicBezTo>
                    <a:pt x="11538" y="993"/>
                    <a:pt x="11473" y="999"/>
                    <a:pt x="11407" y="1010"/>
                  </a:cubicBezTo>
                  <a:lnTo>
                    <a:pt x="8026" y="1617"/>
                  </a:lnTo>
                  <a:lnTo>
                    <a:pt x="7823" y="510"/>
                  </a:lnTo>
                  <a:cubicBezTo>
                    <a:pt x="7770" y="203"/>
                    <a:pt x="7511" y="0"/>
                    <a:pt x="722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79;p58">
              <a:extLst>
                <a:ext uri="{FF2B5EF4-FFF2-40B4-BE49-F238E27FC236}">
                  <a16:creationId xmlns:a16="http://schemas.microsoft.com/office/drawing/2014/main" id="{1FDEE37E-A2F1-AC47-851E-6BC9ADADCE0C}"/>
                </a:ext>
              </a:extLst>
            </p:cNvPr>
            <p:cNvSpPr/>
            <p:nvPr/>
          </p:nvSpPr>
          <p:spPr>
            <a:xfrm>
              <a:off x="2609550" y="2304575"/>
              <a:ext cx="2307150" cy="2703925"/>
            </a:xfrm>
            <a:custGeom>
              <a:avLst/>
              <a:gdLst/>
              <a:ahLst/>
              <a:cxnLst/>
              <a:rect l="l" t="t" r="r" b="b"/>
              <a:pathLst>
                <a:path w="92286" h="108157" extrusionOk="0">
                  <a:moveTo>
                    <a:pt x="0" y="1"/>
                  </a:moveTo>
                  <a:lnTo>
                    <a:pt x="631" y="5489"/>
                  </a:lnTo>
                  <a:lnTo>
                    <a:pt x="11394" y="100144"/>
                  </a:lnTo>
                  <a:cubicBezTo>
                    <a:pt x="11918" y="104716"/>
                    <a:pt x="15776" y="108157"/>
                    <a:pt x="20372" y="108157"/>
                  </a:cubicBezTo>
                  <a:lnTo>
                    <a:pt x="71914" y="108157"/>
                  </a:lnTo>
                  <a:cubicBezTo>
                    <a:pt x="76510" y="108157"/>
                    <a:pt x="80367" y="104716"/>
                    <a:pt x="80891" y="100144"/>
                  </a:cubicBezTo>
                  <a:lnTo>
                    <a:pt x="91666" y="5489"/>
                  </a:lnTo>
                  <a:lnTo>
                    <a:pt x="92285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80;p58">
              <a:extLst>
                <a:ext uri="{FF2B5EF4-FFF2-40B4-BE49-F238E27FC236}">
                  <a16:creationId xmlns:a16="http://schemas.microsoft.com/office/drawing/2014/main" id="{446B05AF-91A4-2A44-A1EC-A0DA61FAFB68}"/>
                </a:ext>
              </a:extLst>
            </p:cNvPr>
            <p:cNvSpPr/>
            <p:nvPr/>
          </p:nvSpPr>
          <p:spPr>
            <a:xfrm>
              <a:off x="2609550" y="2304575"/>
              <a:ext cx="2307150" cy="137250"/>
            </a:xfrm>
            <a:custGeom>
              <a:avLst/>
              <a:gdLst/>
              <a:ahLst/>
              <a:cxnLst/>
              <a:rect l="l" t="t" r="r" b="b"/>
              <a:pathLst>
                <a:path w="92286" h="5490" extrusionOk="0">
                  <a:moveTo>
                    <a:pt x="0" y="1"/>
                  </a:moveTo>
                  <a:lnTo>
                    <a:pt x="631" y="5489"/>
                  </a:lnTo>
                  <a:lnTo>
                    <a:pt x="91666" y="5489"/>
                  </a:lnTo>
                  <a:lnTo>
                    <a:pt x="92285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81;p58">
              <a:extLst>
                <a:ext uri="{FF2B5EF4-FFF2-40B4-BE49-F238E27FC236}">
                  <a16:creationId xmlns:a16="http://schemas.microsoft.com/office/drawing/2014/main" id="{4F8E1B74-1687-3548-A841-54040D57F914}"/>
                </a:ext>
              </a:extLst>
            </p:cNvPr>
            <p:cNvSpPr/>
            <p:nvPr/>
          </p:nvSpPr>
          <p:spPr>
            <a:xfrm>
              <a:off x="2504475" y="2256350"/>
              <a:ext cx="2517300" cy="96175"/>
            </a:xfrm>
            <a:custGeom>
              <a:avLst/>
              <a:gdLst/>
              <a:ahLst/>
              <a:cxnLst/>
              <a:rect l="l" t="t" r="r" b="b"/>
              <a:pathLst>
                <a:path w="100692" h="3847" extrusionOk="0">
                  <a:moveTo>
                    <a:pt x="1929" y="1"/>
                  </a:moveTo>
                  <a:cubicBezTo>
                    <a:pt x="857" y="1"/>
                    <a:pt x="0" y="870"/>
                    <a:pt x="0" y="1930"/>
                  </a:cubicBezTo>
                  <a:cubicBezTo>
                    <a:pt x="0" y="2989"/>
                    <a:pt x="857" y="3847"/>
                    <a:pt x="1929" y="3847"/>
                  </a:cubicBezTo>
                  <a:lnTo>
                    <a:pt x="98763" y="3847"/>
                  </a:lnTo>
                  <a:cubicBezTo>
                    <a:pt x="99834" y="3847"/>
                    <a:pt x="100691" y="2989"/>
                    <a:pt x="100691" y="1930"/>
                  </a:cubicBezTo>
                  <a:cubicBezTo>
                    <a:pt x="100691" y="870"/>
                    <a:pt x="99834" y="1"/>
                    <a:pt x="9876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82;p58">
              <a:extLst>
                <a:ext uri="{FF2B5EF4-FFF2-40B4-BE49-F238E27FC236}">
                  <a16:creationId xmlns:a16="http://schemas.microsoft.com/office/drawing/2014/main" id="{64D49471-E894-2C48-82A7-21FDB2B40375}"/>
                </a:ext>
              </a:extLst>
            </p:cNvPr>
            <p:cNvSpPr/>
            <p:nvPr/>
          </p:nvSpPr>
          <p:spPr>
            <a:xfrm>
              <a:off x="3714450" y="2638825"/>
              <a:ext cx="96750" cy="1994625"/>
            </a:xfrm>
            <a:custGeom>
              <a:avLst/>
              <a:gdLst/>
              <a:ahLst/>
              <a:cxnLst/>
              <a:rect l="l" t="t" r="r" b="b"/>
              <a:pathLst>
                <a:path w="3870" h="79785" extrusionOk="0">
                  <a:moveTo>
                    <a:pt x="1949" y="1"/>
                  </a:moveTo>
                  <a:cubicBezTo>
                    <a:pt x="1935" y="1"/>
                    <a:pt x="1920" y="1"/>
                    <a:pt x="1905" y="1"/>
                  </a:cubicBezTo>
                  <a:cubicBezTo>
                    <a:pt x="834" y="25"/>
                    <a:pt x="0" y="906"/>
                    <a:pt x="24" y="1966"/>
                  </a:cubicBezTo>
                  <a:lnTo>
                    <a:pt x="1953" y="79785"/>
                  </a:lnTo>
                  <a:lnTo>
                    <a:pt x="3870" y="1966"/>
                  </a:lnTo>
                  <a:cubicBezTo>
                    <a:pt x="3870" y="1942"/>
                    <a:pt x="3870" y="1906"/>
                    <a:pt x="3870" y="1871"/>
                  </a:cubicBezTo>
                  <a:cubicBezTo>
                    <a:pt x="3846" y="826"/>
                    <a:pt x="2989" y="1"/>
                    <a:pt x="1949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83;p58">
              <a:extLst>
                <a:ext uri="{FF2B5EF4-FFF2-40B4-BE49-F238E27FC236}">
                  <a16:creationId xmlns:a16="http://schemas.microsoft.com/office/drawing/2014/main" id="{1020DD49-C09B-2145-9FC3-ED60C9FB108C}"/>
                </a:ext>
              </a:extLst>
            </p:cNvPr>
            <p:cNvSpPr/>
            <p:nvPr/>
          </p:nvSpPr>
          <p:spPr>
            <a:xfrm>
              <a:off x="4192775" y="2638700"/>
              <a:ext cx="259875" cy="1994750"/>
            </a:xfrm>
            <a:custGeom>
              <a:avLst/>
              <a:gdLst/>
              <a:ahLst/>
              <a:cxnLst/>
              <a:rect l="l" t="t" r="r" b="b"/>
              <a:pathLst>
                <a:path w="10395" h="79790" extrusionOk="0">
                  <a:moveTo>
                    <a:pt x="8395" y="0"/>
                  </a:moveTo>
                  <a:cubicBezTo>
                    <a:pt x="7401" y="0"/>
                    <a:pt x="6556" y="761"/>
                    <a:pt x="6466" y="1769"/>
                  </a:cubicBezTo>
                  <a:lnTo>
                    <a:pt x="0" y="79790"/>
                  </a:lnTo>
                  <a:lnTo>
                    <a:pt x="10287" y="2185"/>
                  </a:lnTo>
                  <a:cubicBezTo>
                    <a:pt x="10299" y="2150"/>
                    <a:pt x="10299" y="2114"/>
                    <a:pt x="10299" y="2090"/>
                  </a:cubicBezTo>
                  <a:cubicBezTo>
                    <a:pt x="10395" y="1030"/>
                    <a:pt x="9609" y="102"/>
                    <a:pt x="8549" y="6"/>
                  </a:cubicBezTo>
                  <a:cubicBezTo>
                    <a:pt x="8497" y="2"/>
                    <a:pt x="8446" y="0"/>
                    <a:pt x="8395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84;p58">
              <a:extLst>
                <a:ext uri="{FF2B5EF4-FFF2-40B4-BE49-F238E27FC236}">
                  <a16:creationId xmlns:a16="http://schemas.microsoft.com/office/drawing/2014/main" id="{ABC01B08-ADE6-1342-9661-9B02A6941CAC}"/>
                </a:ext>
              </a:extLst>
            </p:cNvPr>
            <p:cNvSpPr/>
            <p:nvPr/>
          </p:nvSpPr>
          <p:spPr>
            <a:xfrm>
              <a:off x="3072700" y="2638775"/>
              <a:ext cx="260775" cy="1994675"/>
            </a:xfrm>
            <a:custGeom>
              <a:avLst/>
              <a:gdLst/>
              <a:ahLst/>
              <a:cxnLst/>
              <a:rect l="l" t="t" r="r" b="b"/>
              <a:pathLst>
                <a:path w="10431" h="79787" extrusionOk="0">
                  <a:moveTo>
                    <a:pt x="2039" y="0"/>
                  </a:moveTo>
                  <a:cubicBezTo>
                    <a:pt x="1959" y="0"/>
                    <a:pt x="1879" y="5"/>
                    <a:pt x="1798" y="15"/>
                  </a:cubicBezTo>
                  <a:cubicBezTo>
                    <a:pt x="738" y="158"/>
                    <a:pt x="0" y="1123"/>
                    <a:pt x="143" y="2182"/>
                  </a:cubicBezTo>
                  <a:lnTo>
                    <a:pt x="10430" y="79787"/>
                  </a:lnTo>
                  <a:lnTo>
                    <a:pt x="3965" y="1766"/>
                  </a:lnTo>
                  <a:cubicBezTo>
                    <a:pt x="3965" y="1742"/>
                    <a:pt x="3953" y="1706"/>
                    <a:pt x="3953" y="1670"/>
                  </a:cubicBezTo>
                  <a:cubicBezTo>
                    <a:pt x="3821" y="703"/>
                    <a:pt x="2990" y="0"/>
                    <a:pt x="2039" y="0"/>
                  </a:cubicBezTo>
                  <a:close/>
                  <a:moveTo>
                    <a:pt x="10430" y="79787"/>
                  </a:moveTo>
                  <a:lnTo>
                    <a:pt x="10430" y="79787"/>
                  </a:lnTo>
                  <a:lnTo>
                    <a:pt x="10430" y="79787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85;p58">
              <a:extLst>
                <a:ext uri="{FF2B5EF4-FFF2-40B4-BE49-F238E27FC236}">
                  <a16:creationId xmlns:a16="http://schemas.microsoft.com/office/drawing/2014/main" id="{E6256E39-E218-C047-8B0C-EBC2D35DD812}"/>
                </a:ext>
              </a:extLst>
            </p:cNvPr>
            <p:cNvSpPr/>
            <p:nvPr/>
          </p:nvSpPr>
          <p:spPr>
            <a:xfrm>
              <a:off x="5064025" y="4103900"/>
              <a:ext cx="320300" cy="982000"/>
            </a:xfrm>
            <a:custGeom>
              <a:avLst/>
              <a:gdLst/>
              <a:ahLst/>
              <a:cxnLst/>
              <a:rect l="l" t="t" r="r" b="b"/>
              <a:pathLst>
                <a:path w="12812" h="39280" extrusionOk="0">
                  <a:moveTo>
                    <a:pt x="1131" y="1"/>
                  </a:moveTo>
                  <a:cubicBezTo>
                    <a:pt x="500" y="1"/>
                    <a:pt x="0" y="513"/>
                    <a:pt x="0" y="1132"/>
                  </a:cubicBezTo>
                  <a:lnTo>
                    <a:pt x="0" y="38136"/>
                  </a:lnTo>
                  <a:cubicBezTo>
                    <a:pt x="0" y="38767"/>
                    <a:pt x="500" y="39279"/>
                    <a:pt x="1131" y="39279"/>
                  </a:cubicBezTo>
                  <a:lnTo>
                    <a:pt x="11668" y="39279"/>
                  </a:lnTo>
                  <a:cubicBezTo>
                    <a:pt x="12299" y="39279"/>
                    <a:pt x="12811" y="38767"/>
                    <a:pt x="12811" y="38136"/>
                  </a:cubicBezTo>
                  <a:lnTo>
                    <a:pt x="12811" y="1132"/>
                  </a:lnTo>
                  <a:cubicBezTo>
                    <a:pt x="12811" y="513"/>
                    <a:pt x="12299" y="1"/>
                    <a:pt x="11668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86;p58">
              <a:extLst>
                <a:ext uri="{FF2B5EF4-FFF2-40B4-BE49-F238E27FC236}">
                  <a16:creationId xmlns:a16="http://schemas.microsoft.com/office/drawing/2014/main" id="{BE3B2667-A5D7-924B-99CB-DAAEC8D9BCF8}"/>
                </a:ext>
              </a:extLst>
            </p:cNvPr>
            <p:cNvSpPr/>
            <p:nvPr/>
          </p:nvSpPr>
          <p:spPr>
            <a:xfrm>
              <a:off x="5064025" y="4565275"/>
              <a:ext cx="320300" cy="520625"/>
            </a:xfrm>
            <a:custGeom>
              <a:avLst/>
              <a:gdLst/>
              <a:ahLst/>
              <a:cxnLst/>
              <a:rect l="l" t="t" r="r" b="b"/>
              <a:pathLst>
                <a:path w="12812" h="20825" extrusionOk="0">
                  <a:moveTo>
                    <a:pt x="0" y="0"/>
                  </a:moveTo>
                  <a:lnTo>
                    <a:pt x="0" y="19681"/>
                  </a:lnTo>
                  <a:cubicBezTo>
                    <a:pt x="0" y="20312"/>
                    <a:pt x="500" y="20824"/>
                    <a:pt x="1131" y="20824"/>
                  </a:cubicBezTo>
                  <a:lnTo>
                    <a:pt x="11668" y="20824"/>
                  </a:lnTo>
                  <a:cubicBezTo>
                    <a:pt x="12299" y="20824"/>
                    <a:pt x="12811" y="20312"/>
                    <a:pt x="12811" y="19681"/>
                  </a:cubicBezTo>
                  <a:lnTo>
                    <a:pt x="12811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87;p58">
              <a:extLst>
                <a:ext uri="{FF2B5EF4-FFF2-40B4-BE49-F238E27FC236}">
                  <a16:creationId xmlns:a16="http://schemas.microsoft.com/office/drawing/2014/main" id="{80E6019E-BC97-D34E-9016-F7777B0B4C6D}"/>
                </a:ext>
              </a:extLst>
            </p:cNvPr>
            <p:cNvSpPr/>
            <p:nvPr/>
          </p:nvSpPr>
          <p:spPr>
            <a:xfrm>
              <a:off x="5178325" y="4060450"/>
              <a:ext cx="91700" cy="43475"/>
            </a:xfrm>
            <a:custGeom>
              <a:avLst/>
              <a:gdLst/>
              <a:ahLst/>
              <a:cxnLst/>
              <a:rect l="l" t="t" r="r" b="b"/>
              <a:pathLst>
                <a:path w="3668" h="1739" extrusionOk="0">
                  <a:moveTo>
                    <a:pt x="619" y="1"/>
                  </a:moveTo>
                  <a:cubicBezTo>
                    <a:pt x="274" y="1"/>
                    <a:pt x="0" y="274"/>
                    <a:pt x="0" y="620"/>
                  </a:cubicBezTo>
                  <a:lnTo>
                    <a:pt x="0" y="1739"/>
                  </a:lnTo>
                  <a:lnTo>
                    <a:pt x="3667" y="1739"/>
                  </a:lnTo>
                  <a:lnTo>
                    <a:pt x="3667" y="620"/>
                  </a:lnTo>
                  <a:cubicBezTo>
                    <a:pt x="3667" y="274"/>
                    <a:pt x="3381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88;p58">
              <a:extLst>
                <a:ext uri="{FF2B5EF4-FFF2-40B4-BE49-F238E27FC236}">
                  <a16:creationId xmlns:a16="http://schemas.microsoft.com/office/drawing/2014/main" id="{89ECBBFA-2492-D744-8CAE-0074F6F947F6}"/>
                </a:ext>
              </a:extLst>
            </p:cNvPr>
            <p:cNvSpPr/>
            <p:nvPr/>
          </p:nvSpPr>
          <p:spPr>
            <a:xfrm>
              <a:off x="5159550" y="4650400"/>
              <a:ext cx="128925" cy="350375"/>
            </a:xfrm>
            <a:custGeom>
              <a:avLst/>
              <a:gdLst/>
              <a:ahLst/>
              <a:cxnLst/>
              <a:rect l="l" t="t" r="r" b="b"/>
              <a:pathLst>
                <a:path w="5157" h="14015" extrusionOk="0">
                  <a:moveTo>
                    <a:pt x="2585" y="1"/>
                  </a:moveTo>
                  <a:lnTo>
                    <a:pt x="1" y="8180"/>
                  </a:lnTo>
                  <a:lnTo>
                    <a:pt x="2585" y="8180"/>
                  </a:lnTo>
                  <a:lnTo>
                    <a:pt x="2585" y="14014"/>
                  </a:lnTo>
                  <a:lnTo>
                    <a:pt x="5156" y="5835"/>
                  </a:lnTo>
                  <a:lnTo>
                    <a:pt x="2585" y="5835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89;p58">
              <a:extLst>
                <a:ext uri="{FF2B5EF4-FFF2-40B4-BE49-F238E27FC236}">
                  <a16:creationId xmlns:a16="http://schemas.microsoft.com/office/drawing/2014/main" id="{8A684AB5-FD45-194E-9FAD-2420C43C7A4E}"/>
                </a:ext>
              </a:extLst>
            </p:cNvPr>
            <p:cNvSpPr/>
            <p:nvPr/>
          </p:nvSpPr>
          <p:spPr>
            <a:xfrm>
              <a:off x="5217900" y="4149450"/>
              <a:ext cx="12225" cy="91700"/>
            </a:xfrm>
            <a:custGeom>
              <a:avLst/>
              <a:gdLst/>
              <a:ahLst/>
              <a:cxnLst/>
              <a:rect l="l" t="t" r="r" b="b"/>
              <a:pathLst>
                <a:path w="489" h="3668" extrusionOk="0">
                  <a:moveTo>
                    <a:pt x="1" y="0"/>
                  </a:moveTo>
                  <a:lnTo>
                    <a:pt x="1" y="3668"/>
                  </a:lnTo>
                  <a:lnTo>
                    <a:pt x="489" y="366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90;p58">
              <a:extLst>
                <a:ext uri="{FF2B5EF4-FFF2-40B4-BE49-F238E27FC236}">
                  <a16:creationId xmlns:a16="http://schemas.microsoft.com/office/drawing/2014/main" id="{8DBD913C-5B6C-394A-87C7-ACCD786EEF52}"/>
                </a:ext>
              </a:extLst>
            </p:cNvPr>
            <p:cNvSpPr/>
            <p:nvPr/>
          </p:nvSpPr>
          <p:spPr>
            <a:xfrm>
              <a:off x="5178325" y="4189325"/>
              <a:ext cx="91700" cy="11950"/>
            </a:xfrm>
            <a:custGeom>
              <a:avLst/>
              <a:gdLst/>
              <a:ahLst/>
              <a:cxnLst/>
              <a:rect l="l" t="t" r="r" b="b"/>
              <a:pathLst>
                <a:path w="3668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667" y="477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91;p58">
              <a:extLst>
                <a:ext uri="{FF2B5EF4-FFF2-40B4-BE49-F238E27FC236}">
                  <a16:creationId xmlns:a16="http://schemas.microsoft.com/office/drawing/2014/main" id="{1B6CEC3D-EAD8-2248-AEF9-B6938AC0B2F1}"/>
                </a:ext>
              </a:extLst>
            </p:cNvPr>
            <p:cNvSpPr/>
            <p:nvPr/>
          </p:nvSpPr>
          <p:spPr>
            <a:xfrm>
              <a:off x="5178325" y="4439675"/>
              <a:ext cx="91700" cy="12225"/>
            </a:xfrm>
            <a:custGeom>
              <a:avLst/>
              <a:gdLst/>
              <a:ahLst/>
              <a:cxnLst/>
              <a:rect l="l" t="t" r="r" b="b"/>
              <a:pathLst>
                <a:path w="3668" h="489" extrusionOk="0">
                  <a:moveTo>
                    <a:pt x="0" y="0"/>
                  </a:moveTo>
                  <a:lnTo>
                    <a:pt x="0" y="488"/>
                  </a:lnTo>
                  <a:lnTo>
                    <a:pt x="3667" y="488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92;p58">
              <a:extLst>
                <a:ext uri="{FF2B5EF4-FFF2-40B4-BE49-F238E27FC236}">
                  <a16:creationId xmlns:a16="http://schemas.microsoft.com/office/drawing/2014/main" id="{1169CCB2-FEE3-3448-AB22-DBC94A1F5467}"/>
                </a:ext>
              </a:extLst>
            </p:cNvPr>
            <p:cNvSpPr/>
            <p:nvPr/>
          </p:nvSpPr>
          <p:spPr>
            <a:xfrm>
              <a:off x="4183850" y="4848350"/>
              <a:ext cx="981975" cy="320300"/>
            </a:xfrm>
            <a:custGeom>
              <a:avLst/>
              <a:gdLst/>
              <a:ahLst/>
              <a:cxnLst/>
              <a:rect l="l" t="t" r="r" b="b"/>
              <a:pathLst>
                <a:path w="39279" h="12812" extrusionOk="0">
                  <a:moveTo>
                    <a:pt x="1131" y="0"/>
                  </a:moveTo>
                  <a:cubicBezTo>
                    <a:pt x="512" y="0"/>
                    <a:pt x="0" y="512"/>
                    <a:pt x="0" y="1131"/>
                  </a:cubicBezTo>
                  <a:lnTo>
                    <a:pt x="0" y="11668"/>
                  </a:lnTo>
                  <a:cubicBezTo>
                    <a:pt x="0" y="12299"/>
                    <a:pt x="512" y="12811"/>
                    <a:pt x="1131" y="12811"/>
                  </a:cubicBezTo>
                  <a:lnTo>
                    <a:pt x="38148" y="12811"/>
                  </a:lnTo>
                  <a:cubicBezTo>
                    <a:pt x="38767" y="12811"/>
                    <a:pt x="39279" y="12299"/>
                    <a:pt x="39279" y="11668"/>
                  </a:cubicBezTo>
                  <a:lnTo>
                    <a:pt x="39279" y="1131"/>
                  </a:lnTo>
                  <a:cubicBezTo>
                    <a:pt x="39279" y="512"/>
                    <a:pt x="38767" y="0"/>
                    <a:pt x="38148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93;p58">
              <a:extLst>
                <a:ext uri="{FF2B5EF4-FFF2-40B4-BE49-F238E27FC236}">
                  <a16:creationId xmlns:a16="http://schemas.microsoft.com/office/drawing/2014/main" id="{15460405-F01A-2843-900F-995351BA30B1}"/>
                </a:ext>
              </a:extLst>
            </p:cNvPr>
            <p:cNvSpPr/>
            <p:nvPr/>
          </p:nvSpPr>
          <p:spPr>
            <a:xfrm>
              <a:off x="4645200" y="4848350"/>
              <a:ext cx="520625" cy="320300"/>
            </a:xfrm>
            <a:custGeom>
              <a:avLst/>
              <a:gdLst/>
              <a:ahLst/>
              <a:cxnLst/>
              <a:rect l="l" t="t" r="r" b="b"/>
              <a:pathLst>
                <a:path w="20825" h="12812" extrusionOk="0">
                  <a:moveTo>
                    <a:pt x="1" y="0"/>
                  </a:moveTo>
                  <a:lnTo>
                    <a:pt x="1" y="12811"/>
                  </a:lnTo>
                  <a:lnTo>
                    <a:pt x="19694" y="12811"/>
                  </a:lnTo>
                  <a:cubicBezTo>
                    <a:pt x="20313" y="12811"/>
                    <a:pt x="20825" y="12299"/>
                    <a:pt x="20825" y="11668"/>
                  </a:cubicBezTo>
                  <a:lnTo>
                    <a:pt x="20825" y="1131"/>
                  </a:lnTo>
                  <a:cubicBezTo>
                    <a:pt x="20825" y="512"/>
                    <a:pt x="20313" y="0"/>
                    <a:pt x="19694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94;p58">
              <a:extLst>
                <a:ext uri="{FF2B5EF4-FFF2-40B4-BE49-F238E27FC236}">
                  <a16:creationId xmlns:a16="http://schemas.microsoft.com/office/drawing/2014/main" id="{D068BF42-8ACC-F741-B719-7DD4E0C47CDE}"/>
                </a:ext>
              </a:extLst>
            </p:cNvPr>
            <p:cNvSpPr/>
            <p:nvPr/>
          </p:nvSpPr>
          <p:spPr>
            <a:xfrm>
              <a:off x="4140375" y="4962650"/>
              <a:ext cx="43500" cy="91700"/>
            </a:xfrm>
            <a:custGeom>
              <a:avLst/>
              <a:gdLst/>
              <a:ahLst/>
              <a:cxnLst/>
              <a:rect l="l" t="t" r="r" b="b"/>
              <a:pathLst>
                <a:path w="1740" h="3668" extrusionOk="0">
                  <a:moveTo>
                    <a:pt x="620" y="0"/>
                  </a:moveTo>
                  <a:cubicBezTo>
                    <a:pt x="275" y="0"/>
                    <a:pt x="1" y="274"/>
                    <a:pt x="1" y="619"/>
                  </a:cubicBezTo>
                  <a:lnTo>
                    <a:pt x="1" y="3048"/>
                  </a:lnTo>
                  <a:cubicBezTo>
                    <a:pt x="1" y="3382"/>
                    <a:pt x="275" y="3667"/>
                    <a:pt x="620" y="3667"/>
                  </a:cubicBezTo>
                  <a:lnTo>
                    <a:pt x="1739" y="3667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95;p58">
              <a:extLst>
                <a:ext uri="{FF2B5EF4-FFF2-40B4-BE49-F238E27FC236}">
                  <a16:creationId xmlns:a16="http://schemas.microsoft.com/office/drawing/2014/main" id="{8C40A31B-6E08-8B4F-9148-B541B04675D5}"/>
                </a:ext>
              </a:extLst>
            </p:cNvPr>
            <p:cNvSpPr/>
            <p:nvPr/>
          </p:nvSpPr>
          <p:spPr>
            <a:xfrm>
              <a:off x="4730350" y="4943900"/>
              <a:ext cx="350350" cy="128900"/>
            </a:xfrm>
            <a:custGeom>
              <a:avLst/>
              <a:gdLst/>
              <a:ahLst/>
              <a:cxnLst/>
              <a:rect l="l" t="t" r="r" b="b"/>
              <a:pathLst>
                <a:path w="14014" h="5156" extrusionOk="0">
                  <a:moveTo>
                    <a:pt x="5834" y="0"/>
                  </a:moveTo>
                  <a:lnTo>
                    <a:pt x="5834" y="2584"/>
                  </a:lnTo>
                  <a:lnTo>
                    <a:pt x="0" y="2584"/>
                  </a:lnTo>
                  <a:lnTo>
                    <a:pt x="8180" y="5156"/>
                  </a:lnTo>
                  <a:lnTo>
                    <a:pt x="8180" y="2584"/>
                  </a:lnTo>
                  <a:lnTo>
                    <a:pt x="14014" y="2584"/>
                  </a:lnTo>
                  <a:lnTo>
                    <a:pt x="5834" y="0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96;p58">
              <a:extLst>
                <a:ext uri="{FF2B5EF4-FFF2-40B4-BE49-F238E27FC236}">
                  <a16:creationId xmlns:a16="http://schemas.microsoft.com/office/drawing/2014/main" id="{E0064454-9246-3C47-B640-760E51A05342}"/>
                </a:ext>
              </a:extLst>
            </p:cNvPr>
            <p:cNvSpPr/>
            <p:nvPr/>
          </p:nvSpPr>
          <p:spPr>
            <a:xfrm>
              <a:off x="4229375" y="5002525"/>
              <a:ext cx="91725" cy="11925"/>
            </a:xfrm>
            <a:custGeom>
              <a:avLst/>
              <a:gdLst/>
              <a:ahLst/>
              <a:cxnLst/>
              <a:rect l="l" t="t" r="r" b="b"/>
              <a:pathLst>
                <a:path w="3669" h="477" extrusionOk="0">
                  <a:moveTo>
                    <a:pt x="1" y="1"/>
                  </a:moveTo>
                  <a:lnTo>
                    <a:pt x="1" y="477"/>
                  </a:lnTo>
                  <a:lnTo>
                    <a:pt x="3668" y="477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97;p58">
              <a:extLst>
                <a:ext uri="{FF2B5EF4-FFF2-40B4-BE49-F238E27FC236}">
                  <a16:creationId xmlns:a16="http://schemas.microsoft.com/office/drawing/2014/main" id="{2AD3764A-1CF4-4346-AAE5-B3645D022C0A}"/>
                </a:ext>
              </a:extLst>
            </p:cNvPr>
            <p:cNvSpPr/>
            <p:nvPr/>
          </p:nvSpPr>
          <p:spPr>
            <a:xfrm>
              <a:off x="4269275" y="4962650"/>
              <a:ext cx="11925" cy="91700"/>
            </a:xfrm>
            <a:custGeom>
              <a:avLst/>
              <a:gdLst/>
              <a:ahLst/>
              <a:cxnLst/>
              <a:rect l="l" t="t" r="r" b="b"/>
              <a:pathLst>
                <a:path w="477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477" y="366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98;p58">
              <a:extLst>
                <a:ext uri="{FF2B5EF4-FFF2-40B4-BE49-F238E27FC236}">
                  <a16:creationId xmlns:a16="http://schemas.microsoft.com/office/drawing/2014/main" id="{40C3633F-EEE3-0F46-A7D1-572CB716B29D}"/>
                </a:ext>
              </a:extLst>
            </p:cNvPr>
            <p:cNvSpPr/>
            <p:nvPr/>
          </p:nvSpPr>
          <p:spPr>
            <a:xfrm>
              <a:off x="4519600" y="4962650"/>
              <a:ext cx="12225" cy="91700"/>
            </a:xfrm>
            <a:custGeom>
              <a:avLst/>
              <a:gdLst/>
              <a:ahLst/>
              <a:cxnLst/>
              <a:rect l="l" t="t" r="r" b="b"/>
              <a:pathLst>
                <a:path w="489" h="3668" extrusionOk="0">
                  <a:moveTo>
                    <a:pt x="1" y="0"/>
                  </a:moveTo>
                  <a:lnTo>
                    <a:pt x="1" y="3667"/>
                  </a:lnTo>
                  <a:lnTo>
                    <a:pt x="489" y="366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99;p58">
              <a:extLst>
                <a:ext uri="{FF2B5EF4-FFF2-40B4-BE49-F238E27FC236}">
                  <a16:creationId xmlns:a16="http://schemas.microsoft.com/office/drawing/2014/main" id="{93F3DE3C-9CFF-1441-BAAC-9044F6937B83}"/>
                </a:ext>
              </a:extLst>
            </p:cNvPr>
            <p:cNvSpPr/>
            <p:nvPr/>
          </p:nvSpPr>
          <p:spPr>
            <a:xfrm>
              <a:off x="3425725" y="3713375"/>
              <a:ext cx="196775" cy="151850"/>
            </a:xfrm>
            <a:custGeom>
              <a:avLst/>
              <a:gdLst/>
              <a:ahLst/>
              <a:cxnLst/>
              <a:rect l="l" t="t" r="r" b="b"/>
              <a:pathLst>
                <a:path w="7871" h="6074" extrusionOk="0">
                  <a:moveTo>
                    <a:pt x="0" y="1"/>
                  </a:moveTo>
                  <a:lnTo>
                    <a:pt x="0" y="6073"/>
                  </a:lnTo>
                  <a:lnTo>
                    <a:pt x="7870" y="6073"/>
                  </a:lnTo>
                  <a:lnTo>
                    <a:pt x="7870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00;p58">
              <a:extLst>
                <a:ext uri="{FF2B5EF4-FFF2-40B4-BE49-F238E27FC236}">
                  <a16:creationId xmlns:a16="http://schemas.microsoft.com/office/drawing/2014/main" id="{FA9A2D42-5D6F-034A-981C-58799A19938F}"/>
                </a:ext>
              </a:extLst>
            </p:cNvPr>
            <p:cNvSpPr/>
            <p:nvPr/>
          </p:nvSpPr>
          <p:spPr>
            <a:xfrm>
              <a:off x="3408150" y="3630050"/>
              <a:ext cx="231900" cy="98825"/>
            </a:xfrm>
            <a:custGeom>
              <a:avLst/>
              <a:gdLst/>
              <a:ahLst/>
              <a:cxnLst/>
              <a:rect l="l" t="t" r="r" b="b"/>
              <a:pathLst>
                <a:path w="9276" h="3953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lnTo>
                    <a:pt x="1" y="3953"/>
                  </a:lnTo>
                  <a:lnTo>
                    <a:pt x="9276" y="3953"/>
                  </a:lnTo>
                  <a:lnTo>
                    <a:pt x="9276" y="988"/>
                  </a:lnTo>
                  <a:cubicBezTo>
                    <a:pt x="9276" y="441"/>
                    <a:pt x="8835" y="0"/>
                    <a:pt x="828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01;p58">
              <a:extLst>
                <a:ext uri="{FF2B5EF4-FFF2-40B4-BE49-F238E27FC236}">
                  <a16:creationId xmlns:a16="http://schemas.microsoft.com/office/drawing/2014/main" id="{8BC52E1C-AEF4-BB40-A5E0-DE64EF0467B0}"/>
                </a:ext>
              </a:extLst>
            </p:cNvPr>
            <p:cNvSpPr/>
            <p:nvPr/>
          </p:nvSpPr>
          <p:spPr>
            <a:xfrm>
              <a:off x="3218850" y="3865200"/>
              <a:ext cx="610200" cy="1273675"/>
            </a:xfrm>
            <a:custGeom>
              <a:avLst/>
              <a:gdLst/>
              <a:ahLst/>
              <a:cxnLst/>
              <a:rect l="l" t="t" r="r" b="b"/>
              <a:pathLst>
                <a:path w="24408" h="50947" extrusionOk="0">
                  <a:moveTo>
                    <a:pt x="8263" y="0"/>
                  </a:moveTo>
                  <a:cubicBezTo>
                    <a:pt x="4596" y="1536"/>
                    <a:pt x="2000" y="5155"/>
                    <a:pt x="2000" y="9406"/>
                  </a:cubicBezTo>
                  <a:cubicBezTo>
                    <a:pt x="2000" y="10347"/>
                    <a:pt x="2131" y="11263"/>
                    <a:pt x="2370" y="12132"/>
                  </a:cubicBezTo>
                  <a:cubicBezTo>
                    <a:pt x="3239" y="15276"/>
                    <a:pt x="2882" y="18633"/>
                    <a:pt x="1405" y="21538"/>
                  </a:cubicBezTo>
                  <a:cubicBezTo>
                    <a:pt x="488" y="23396"/>
                    <a:pt x="0" y="25444"/>
                    <a:pt x="0" y="27515"/>
                  </a:cubicBezTo>
                  <a:lnTo>
                    <a:pt x="0" y="46922"/>
                  </a:lnTo>
                  <a:cubicBezTo>
                    <a:pt x="0" y="49149"/>
                    <a:pt x="1798" y="50947"/>
                    <a:pt x="4013" y="50947"/>
                  </a:cubicBezTo>
                  <a:lnTo>
                    <a:pt x="20384" y="50947"/>
                  </a:lnTo>
                  <a:cubicBezTo>
                    <a:pt x="22336" y="50947"/>
                    <a:pt x="23967" y="49566"/>
                    <a:pt x="24325" y="47708"/>
                  </a:cubicBezTo>
                  <a:cubicBezTo>
                    <a:pt x="24384" y="47458"/>
                    <a:pt x="24408" y="47196"/>
                    <a:pt x="24408" y="46922"/>
                  </a:cubicBezTo>
                  <a:lnTo>
                    <a:pt x="24408" y="27515"/>
                  </a:lnTo>
                  <a:cubicBezTo>
                    <a:pt x="24408" y="27289"/>
                    <a:pt x="24408" y="27075"/>
                    <a:pt x="24384" y="26849"/>
                  </a:cubicBezTo>
                  <a:cubicBezTo>
                    <a:pt x="24301" y="25015"/>
                    <a:pt x="23825" y="23193"/>
                    <a:pt x="22991" y="21538"/>
                  </a:cubicBezTo>
                  <a:cubicBezTo>
                    <a:pt x="21515" y="18609"/>
                    <a:pt x="21181" y="15240"/>
                    <a:pt x="22051" y="12085"/>
                  </a:cubicBezTo>
                  <a:cubicBezTo>
                    <a:pt x="22372" y="10882"/>
                    <a:pt x="22491" y="9585"/>
                    <a:pt x="22336" y="8251"/>
                  </a:cubicBezTo>
                  <a:cubicBezTo>
                    <a:pt x="21932" y="4548"/>
                    <a:pt x="19467" y="1405"/>
                    <a:pt x="16145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02;p58">
              <a:extLst>
                <a:ext uri="{FF2B5EF4-FFF2-40B4-BE49-F238E27FC236}">
                  <a16:creationId xmlns:a16="http://schemas.microsoft.com/office/drawing/2014/main" id="{6DFFD1E3-FAC7-F84F-BF00-B0B76C5E9AFE}"/>
                </a:ext>
              </a:extLst>
            </p:cNvPr>
            <p:cNvSpPr/>
            <p:nvPr/>
          </p:nvSpPr>
          <p:spPr>
            <a:xfrm>
              <a:off x="3361125" y="4536400"/>
              <a:ext cx="467925" cy="521525"/>
            </a:xfrm>
            <a:custGeom>
              <a:avLst/>
              <a:gdLst/>
              <a:ahLst/>
              <a:cxnLst/>
              <a:rect l="l" t="t" r="r" b="b"/>
              <a:pathLst>
                <a:path w="18717" h="20861" extrusionOk="0">
                  <a:moveTo>
                    <a:pt x="0" y="1"/>
                  </a:moveTo>
                  <a:lnTo>
                    <a:pt x="0" y="20860"/>
                  </a:lnTo>
                  <a:lnTo>
                    <a:pt x="18634" y="20860"/>
                  </a:lnTo>
                  <a:cubicBezTo>
                    <a:pt x="18693" y="20610"/>
                    <a:pt x="18717" y="20348"/>
                    <a:pt x="18717" y="20074"/>
                  </a:cubicBezTo>
                  <a:lnTo>
                    <a:pt x="18717" y="667"/>
                  </a:lnTo>
                  <a:cubicBezTo>
                    <a:pt x="18717" y="441"/>
                    <a:pt x="18717" y="227"/>
                    <a:pt x="18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03;p58">
              <a:extLst>
                <a:ext uri="{FF2B5EF4-FFF2-40B4-BE49-F238E27FC236}">
                  <a16:creationId xmlns:a16="http://schemas.microsoft.com/office/drawing/2014/main" id="{7037A2D9-01FC-3948-A7EE-578D57F09689}"/>
                </a:ext>
              </a:extLst>
            </p:cNvPr>
            <p:cNvSpPr/>
            <p:nvPr/>
          </p:nvSpPr>
          <p:spPr>
            <a:xfrm>
              <a:off x="3451300" y="4612900"/>
              <a:ext cx="377750" cy="108375"/>
            </a:xfrm>
            <a:custGeom>
              <a:avLst/>
              <a:gdLst/>
              <a:ahLst/>
              <a:cxnLst/>
              <a:rect l="l" t="t" r="r" b="b"/>
              <a:pathLst>
                <a:path w="15110" h="4335" extrusionOk="0">
                  <a:moveTo>
                    <a:pt x="1" y="0"/>
                  </a:moveTo>
                  <a:lnTo>
                    <a:pt x="1" y="4334"/>
                  </a:lnTo>
                  <a:lnTo>
                    <a:pt x="15110" y="4334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04;p58">
              <a:extLst>
                <a:ext uri="{FF2B5EF4-FFF2-40B4-BE49-F238E27FC236}">
                  <a16:creationId xmlns:a16="http://schemas.microsoft.com/office/drawing/2014/main" id="{8B49950F-7E67-F242-B3AA-B208D6AE78F2}"/>
                </a:ext>
              </a:extLst>
            </p:cNvPr>
            <p:cNvSpPr/>
            <p:nvPr/>
          </p:nvSpPr>
          <p:spPr>
            <a:xfrm>
              <a:off x="3451300" y="4794175"/>
              <a:ext cx="377750" cy="30975"/>
            </a:xfrm>
            <a:custGeom>
              <a:avLst/>
              <a:gdLst/>
              <a:ahLst/>
              <a:cxnLst/>
              <a:rect l="l" t="t" r="r" b="b"/>
              <a:pathLst>
                <a:path w="15110" h="1239" extrusionOk="0">
                  <a:moveTo>
                    <a:pt x="1" y="0"/>
                  </a:moveTo>
                  <a:lnTo>
                    <a:pt x="1" y="1239"/>
                  </a:lnTo>
                  <a:lnTo>
                    <a:pt x="15110" y="1239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05;p58">
              <a:extLst>
                <a:ext uri="{FF2B5EF4-FFF2-40B4-BE49-F238E27FC236}">
                  <a16:creationId xmlns:a16="http://schemas.microsoft.com/office/drawing/2014/main" id="{C0A0833E-EA93-7841-B5F6-03CDE6ACC335}"/>
                </a:ext>
              </a:extLst>
            </p:cNvPr>
            <p:cNvSpPr/>
            <p:nvPr/>
          </p:nvSpPr>
          <p:spPr>
            <a:xfrm>
              <a:off x="3451300" y="4935550"/>
              <a:ext cx="377750" cy="31000"/>
            </a:xfrm>
            <a:custGeom>
              <a:avLst/>
              <a:gdLst/>
              <a:ahLst/>
              <a:cxnLst/>
              <a:rect l="l" t="t" r="r" b="b"/>
              <a:pathLst>
                <a:path w="15110" h="1240" extrusionOk="0">
                  <a:moveTo>
                    <a:pt x="1" y="1"/>
                  </a:moveTo>
                  <a:lnTo>
                    <a:pt x="1" y="1239"/>
                  </a:lnTo>
                  <a:lnTo>
                    <a:pt x="15110" y="1239"/>
                  </a:lnTo>
                  <a:lnTo>
                    <a:pt x="15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06;p58">
              <a:extLst>
                <a:ext uri="{FF2B5EF4-FFF2-40B4-BE49-F238E27FC236}">
                  <a16:creationId xmlns:a16="http://schemas.microsoft.com/office/drawing/2014/main" id="{E2D79F4E-EADE-DF44-B659-AE4497D5B72F}"/>
                </a:ext>
              </a:extLst>
            </p:cNvPr>
            <p:cNvSpPr/>
            <p:nvPr/>
          </p:nvSpPr>
          <p:spPr>
            <a:xfrm>
              <a:off x="3451300" y="4867700"/>
              <a:ext cx="377750" cy="30975"/>
            </a:xfrm>
            <a:custGeom>
              <a:avLst/>
              <a:gdLst/>
              <a:ahLst/>
              <a:cxnLst/>
              <a:rect l="l" t="t" r="r" b="b"/>
              <a:pathLst>
                <a:path w="15110" h="1239" extrusionOk="0">
                  <a:moveTo>
                    <a:pt x="1" y="0"/>
                  </a:moveTo>
                  <a:lnTo>
                    <a:pt x="1" y="1238"/>
                  </a:lnTo>
                  <a:lnTo>
                    <a:pt x="15110" y="1238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07;p58">
              <a:extLst>
                <a:ext uri="{FF2B5EF4-FFF2-40B4-BE49-F238E27FC236}">
                  <a16:creationId xmlns:a16="http://schemas.microsoft.com/office/drawing/2014/main" id="{9226A9B6-9261-CD43-A5DC-F32DF747B2A9}"/>
                </a:ext>
              </a:extLst>
            </p:cNvPr>
            <p:cNvSpPr/>
            <p:nvPr/>
          </p:nvSpPr>
          <p:spPr>
            <a:xfrm>
              <a:off x="5654575" y="4584425"/>
              <a:ext cx="670625" cy="513550"/>
            </a:xfrm>
            <a:custGeom>
              <a:avLst/>
              <a:gdLst/>
              <a:ahLst/>
              <a:cxnLst/>
              <a:rect l="l" t="t" r="r" b="b"/>
              <a:pathLst>
                <a:path w="26825" h="20542" extrusionOk="0">
                  <a:moveTo>
                    <a:pt x="15230" y="1"/>
                  </a:moveTo>
                  <a:cubicBezTo>
                    <a:pt x="14481" y="1"/>
                    <a:pt x="13726" y="85"/>
                    <a:pt x="12978" y="258"/>
                  </a:cubicBezTo>
                  <a:cubicBezTo>
                    <a:pt x="9287" y="1104"/>
                    <a:pt x="6370" y="3878"/>
                    <a:pt x="5346" y="7485"/>
                  </a:cubicBezTo>
                  <a:cubicBezTo>
                    <a:pt x="4715" y="9736"/>
                    <a:pt x="3036" y="11546"/>
                    <a:pt x="857" y="12343"/>
                  </a:cubicBezTo>
                  <a:lnTo>
                    <a:pt x="0" y="12653"/>
                  </a:lnTo>
                  <a:lnTo>
                    <a:pt x="2036" y="18261"/>
                  </a:lnTo>
                  <a:lnTo>
                    <a:pt x="2893" y="17951"/>
                  </a:lnTo>
                  <a:cubicBezTo>
                    <a:pt x="3680" y="17663"/>
                    <a:pt x="4500" y="17521"/>
                    <a:pt x="5323" y="17521"/>
                  </a:cubicBezTo>
                  <a:cubicBezTo>
                    <a:pt x="6779" y="17521"/>
                    <a:pt x="8245" y="17965"/>
                    <a:pt x="9561" y="18832"/>
                  </a:cubicBezTo>
                  <a:cubicBezTo>
                    <a:pt x="11259" y="19962"/>
                    <a:pt x="13249" y="20542"/>
                    <a:pt x="15250" y="20542"/>
                  </a:cubicBezTo>
                  <a:cubicBezTo>
                    <a:pt x="16433" y="20542"/>
                    <a:pt x="17620" y="20339"/>
                    <a:pt x="18752" y="19927"/>
                  </a:cubicBezTo>
                  <a:cubicBezTo>
                    <a:pt x="24074" y="17987"/>
                    <a:pt x="26825" y="12081"/>
                    <a:pt x="24884" y="6759"/>
                  </a:cubicBezTo>
                  <a:cubicBezTo>
                    <a:pt x="24753" y="6390"/>
                    <a:pt x="24598" y="6033"/>
                    <a:pt x="24432" y="5688"/>
                  </a:cubicBezTo>
                  <a:cubicBezTo>
                    <a:pt x="22690" y="2175"/>
                    <a:pt x="19043" y="1"/>
                    <a:pt x="15230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408;p58">
              <a:extLst>
                <a:ext uri="{FF2B5EF4-FFF2-40B4-BE49-F238E27FC236}">
                  <a16:creationId xmlns:a16="http://schemas.microsoft.com/office/drawing/2014/main" id="{62C5A6E7-26A7-FD4C-BC5A-D438D676D629}"/>
                </a:ext>
              </a:extLst>
            </p:cNvPr>
            <p:cNvSpPr/>
            <p:nvPr/>
          </p:nvSpPr>
          <p:spPr>
            <a:xfrm>
              <a:off x="5543825" y="4921275"/>
              <a:ext cx="130100" cy="146725"/>
            </a:xfrm>
            <a:custGeom>
              <a:avLst/>
              <a:gdLst/>
              <a:ahLst/>
              <a:cxnLst/>
              <a:rect l="l" t="t" r="r" b="b"/>
              <a:pathLst>
                <a:path w="5204" h="5869" extrusionOk="0">
                  <a:moveTo>
                    <a:pt x="3466" y="0"/>
                  </a:moveTo>
                  <a:lnTo>
                    <a:pt x="572" y="1060"/>
                  </a:lnTo>
                  <a:cubicBezTo>
                    <a:pt x="203" y="1191"/>
                    <a:pt x="1" y="1608"/>
                    <a:pt x="144" y="1989"/>
                  </a:cubicBezTo>
                  <a:lnTo>
                    <a:pt x="1382" y="5382"/>
                  </a:lnTo>
                  <a:cubicBezTo>
                    <a:pt x="1484" y="5680"/>
                    <a:pt x="1761" y="5868"/>
                    <a:pt x="2059" y="5868"/>
                  </a:cubicBezTo>
                  <a:cubicBezTo>
                    <a:pt x="2143" y="5868"/>
                    <a:pt x="2228" y="5854"/>
                    <a:pt x="2311" y="5822"/>
                  </a:cubicBezTo>
                  <a:lnTo>
                    <a:pt x="5204" y="4775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409;p58">
              <a:extLst>
                <a:ext uri="{FF2B5EF4-FFF2-40B4-BE49-F238E27FC236}">
                  <a16:creationId xmlns:a16="http://schemas.microsoft.com/office/drawing/2014/main" id="{BF6C3E79-732C-FB49-BEA7-5C29F7989040}"/>
                </a:ext>
              </a:extLst>
            </p:cNvPr>
            <p:cNvSpPr/>
            <p:nvPr/>
          </p:nvSpPr>
          <p:spPr>
            <a:xfrm>
              <a:off x="5536400" y="4953425"/>
              <a:ext cx="111650" cy="95525"/>
            </a:xfrm>
            <a:custGeom>
              <a:avLst/>
              <a:gdLst/>
              <a:ahLst/>
              <a:cxnLst/>
              <a:rect l="l" t="t" r="r" b="b"/>
              <a:pathLst>
                <a:path w="4466" h="3821" extrusionOk="0">
                  <a:moveTo>
                    <a:pt x="3501" y="0"/>
                  </a:moveTo>
                  <a:lnTo>
                    <a:pt x="441" y="1119"/>
                  </a:lnTo>
                  <a:cubicBezTo>
                    <a:pt x="155" y="1227"/>
                    <a:pt x="0" y="1536"/>
                    <a:pt x="107" y="1822"/>
                  </a:cubicBezTo>
                  <a:lnTo>
                    <a:pt x="703" y="3465"/>
                  </a:lnTo>
                  <a:cubicBezTo>
                    <a:pt x="787" y="3679"/>
                    <a:pt x="994" y="3821"/>
                    <a:pt x="1218" y="3821"/>
                  </a:cubicBezTo>
                  <a:cubicBezTo>
                    <a:pt x="1280" y="3821"/>
                    <a:pt x="1343" y="3810"/>
                    <a:pt x="1405" y="3786"/>
                  </a:cubicBezTo>
                  <a:lnTo>
                    <a:pt x="4465" y="2667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10;p58">
              <a:extLst>
                <a:ext uri="{FF2B5EF4-FFF2-40B4-BE49-F238E27FC236}">
                  <a16:creationId xmlns:a16="http://schemas.microsoft.com/office/drawing/2014/main" id="{0129E84E-A30B-D045-A5D3-094C730E7D3C}"/>
                </a:ext>
              </a:extLst>
            </p:cNvPr>
            <p:cNvSpPr/>
            <p:nvPr/>
          </p:nvSpPr>
          <p:spPr>
            <a:xfrm>
              <a:off x="5682250" y="4743075"/>
              <a:ext cx="379825" cy="233000"/>
            </a:xfrm>
            <a:custGeom>
              <a:avLst/>
              <a:gdLst/>
              <a:ahLst/>
              <a:cxnLst/>
              <a:rect l="l" t="t" r="r" b="b"/>
              <a:pathLst>
                <a:path w="15193" h="9320" extrusionOk="0">
                  <a:moveTo>
                    <a:pt x="11395" y="1342"/>
                  </a:moveTo>
                  <a:lnTo>
                    <a:pt x="10692" y="4961"/>
                  </a:lnTo>
                  <a:cubicBezTo>
                    <a:pt x="10668" y="5104"/>
                    <a:pt x="10716" y="5259"/>
                    <a:pt x="10835" y="5354"/>
                  </a:cubicBezTo>
                  <a:lnTo>
                    <a:pt x="13704" y="7676"/>
                  </a:lnTo>
                  <a:lnTo>
                    <a:pt x="1774" y="8426"/>
                  </a:lnTo>
                  <a:lnTo>
                    <a:pt x="1774" y="8426"/>
                  </a:lnTo>
                  <a:lnTo>
                    <a:pt x="11395" y="1342"/>
                  </a:lnTo>
                  <a:close/>
                  <a:moveTo>
                    <a:pt x="11994" y="0"/>
                  </a:moveTo>
                  <a:cubicBezTo>
                    <a:pt x="11908" y="0"/>
                    <a:pt x="11818" y="27"/>
                    <a:pt x="11740" y="80"/>
                  </a:cubicBezTo>
                  <a:lnTo>
                    <a:pt x="191" y="8593"/>
                  </a:lnTo>
                  <a:cubicBezTo>
                    <a:pt x="48" y="8700"/>
                    <a:pt x="0" y="8890"/>
                    <a:pt x="60" y="9057"/>
                  </a:cubicBezTo>
                  <a:cubicBezTo>
                    <a:pt x="116" y="9215"/>
                    <a:pt x="269" y="9320"/>
                    <a:pt x="438" y="9320"/>
                  </a:cubicBezTo>
                  <a:cubicBezTo>
                    <a:pt x="447" y="9320"/>
                    <a:pt x="456" y="9320"/>
                    <a:pt x="465" y="9319"/>
                  </a:cubicBezTo>
                  <a:lnTo>
                    <a:pt x="14776" y="8414"/>
                  </a:lnTo>
                  <a:cubicBezTo>
                    <a:pt x="14943" y="8402"/>
                    <a:pt x="15086" y="8295"/>
                    <a:pt x="15133" y="8128"/>
                  </a:cubicBezTo>
                  <a:cubicBezTo>
                    <a:pt x="15193" y="7974"/>
                    <a:pt x="15133" y="7807"/>
                    <a:pt x="15002" y="7700"/>
                  </a:cubicBezTo>
                  <a:lnTo>
                    <a:pt x="11526" y="4878"/>
                  </a:lnTo>
                  <a:lnTo>
                    <a:pt x="12371" y="473"/>
                  </a:lnTo>
                  <a:cubicBezTo>
                    <a:pt x="12407" y="318"/>
                    <a:pt x="12335" y="151"/>
                    <a:pt x="12192" y="56"/>
                  </a:cubicBezTo>
                  <a:cubicBezTo>
                    <a:pt x="12133" y="18"/>
                    <a:pt x="12065" y="0"/>
                    <a:pt x="11994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11;p58">
              <a:extLst>
                <a:ext uri="{FF2B5EF4-FFF2-40B4-BE49-F238E27FC236}">
                  <a16:creationId xmlns:a16="http://schemas.microsoft.com/office/drawing/2014/main" id="{11D3C9EA-2536-AE4C-B54C-05444B480C86}"/>
                </a:ext>
              </a:extLst>
            </p:cNvPr>
            <p:cNvSpPr/>
            <p:nvPr/>
          </p:nvSpPr>
          <p:spPr>
            <a:xfrm>
              <a:off x="5554850" y="4890025"/>
              <a:ext cx="165825" cy="187200"/>
            </a:xfrm>
            <a:custGeom>
              <a:avLst/>
              <a:gdLst/>
              <a:ahLst/>
              <a:cxnLst/>
              <a:rect l="l" t="t" r="r" b="b"/>
              <a:pathLst>
                <a:path w="6633" h="7488" extrusionOk="0">
                  <a:moveTo>
                    <a:pt x="4418" y="0"/>
                  </a:moveTo>
                  <a:lnTo>
                    <a:pt x="739" y="1346"/>
                  </a:lnTo>
                  <a:cubicBezTo>
                    <a:pt x="250" y="1512"/>
                    <a:pt x="0" y="2060"/>
                    <a:pt x="179" y="2536"/>
                  </a:cubicBezTo>
                  <a:lnTo>
                    <a:pt x="1751" y="6870"/>
                  </a:lnTo>
                  <a:cubicBezTo>
                    <a:pt x="1890" y="7251"/>
                    <a:pt x="2248" y="7487"/>
                    <a:pt x="2630" y="7487"/>
                  </a:cubicBezTo>
                  <a:cubicBezTo>
                    <a:pt x="2737" y="7487"/>
                    <a:pt x="2846" y="7469"/>
                    <a:pt x="2953" y="7430"/>
                  </a:cubicBezTo>
                  <a:lnTo>
                    <a:pt x="6632" y="6084"/>
                  </a:lnTo>
                  <a:lnTo>
                    <a:pt x="4418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12;p58">
              <a:extLst>
                <a:ext uri="{FF2B5EF4-FFF2-40B4-BE49-F238E27FC236}">
                  <a16:creationId xmlns:a16="http://schemas.microsoft.com/office/drawing/2014/main" id="{28B4435A-6188-F243-B86E-B97BE68E2AC5}"/>
                </a:ext>
              </a:extLst>
            </p:cNvPr>
            <p:cNvSpPr/>
            <p:nvPr/>
          </p:nvSpPr>
          <p:spPr>
            <a:xfrm>
              <a:off x="5606650" y="4898950"/>
              <a:ext cx="78300" cy="169675"/>
            </a:xfrm>
            <a:custGeom>
              <a:avLst/>
              <a:gdLst/>
              <a:ahLst/>
              <a:cxnLst/>
              <a:rect l="l" t="t" r="r" b="b"/>
              <a:pathLst>
                <a:path w="3132" h="6787" extrusionOk="0">
                  <a:moveTo>
                    <a:pt x="750" y="0"/>
                  </a:moveTo>
                  <a:lnTo>
                    <a:pt x="0" y="274"/>
                  </a:lnTo>
                  <a:lnTo>
                    <a:pt x="2369" y="6787"/>
                  </a:lnTo>
                  <a:lnTo>
                    <a:pt x="3131" y="650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13;p58">
              <a:extLst>
                <a:ext uri="{FF2B5EF4-FFF2-40B4-BE49-F238E27FC236}">
                  <a16:creationId xmlns:a16="http://schemas.microsoft.com/office/drawing/2014/main" id="{665B4015-1CC4-8543-A05E-ABE640A20831}"/>
                </a:ext>
              </a:extLst>
            </p:cNvPr>
            <p:cNvSpPr/>
            <p:nvPr/>
          </p:nvSpPr>
          <p:spPr>
            <a:xfrm>
              <a:off x="5644150" y="4884650"/>
              <a:ext cx="78300" cy="169700"/>
            </a:xfrm>
            <a:custGeom>
              <a:avLst/>
              <a:gdLst/>
              <a:ahLst/>
              <a:cxnLst/>
              <a:rect l="l" t="t" r="r" b="b"/>
              <a:pathLst>
                <a:path w="3132" h="6788" extrusionOk="0">
                  <a:moveTo>
                    <a:pt x="762" y="1"/>
                  </a:moveTo>
                  <a:lnTo>
                    <a:pt x="0" y="275"/>
                  </a:lnTo>
                  <a:lnTo>
                    <a:pt x="2370" y="6787"/>
                  </a:lnTo>
                  <a:lnTo>
                    <a:pt x="3132" y="6502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14;p58">
              <a:extLst>
                <a:ext uri="{FF2B5EF4-FFF2-40B4-BE49-F238E27FC236}">
                  <a16:creationId xmlns:a16="http://schemas.microsoft.com/office/drawing/2014/main" id="{6E2832E0-3545-DA43-AD35-1341304DCBA7}"/>
                </a:ext>
              </a:extLst>
            </p:cNvPr>
            <p:cNvSpPr/>
            <p:nvPr/>
          </p:nvSpPr>
          <p:spPr>
            <a:xfrm>
              <a:off x="5567950" y="4912350"/>
              <a:ext cx="78300" cy="169675"/>
            </a:xfrm>
            <a:custGeom>
              <a:avLst/>
              <a:gdLst/>
              <a:ahLst/>
              <a:cxnLst/>
              <a:rect l="l" t="t" r="r" b="b"/>
              <a:pathLst>
                <a:path w="3132" h="6787" extrusionOk="0">
                  <a:moveTo>
                    <a:pt x="762" y="0"/>
                  </a:moveTo>
                  <a:lnTo>
                    <a:pt x="0" y="286"/>
                  </a:lnTo>
                  <a:lnTo>
                    <a:pt x="2370" y="6787"/>
                  </a:lnTo>
                  <a:lnTo>
                    <a:pt x="3132" y="650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15;p58">
              <a:extLst>
                <a:ext uri="{FF2B5EF4-FFF2-40B4-BE49-F238E27FC236}">
                  <a16:creationId xmlns:a16="http://schemas.microsoft.com/office/drawing/2014/main" id="{0DCD4A08-DB8B-1249-8BC7-356CD6798CC1}"/>
                </a:ext>
              </a:extLst>
            </p:cNvPr>
            <p:cNvSpPr/>
            <p:nvPr/>
          </p:nvSpPr>
          <p:spPr>
            <a:xfrm>
              <a:off x="2605975" y="3858350"/>
              <a:ext cx="559900" cy="1092700"/>
            </a:xfrm>
            <a:custGeom>
              <a:avLst/>
              <a:gdLst/>
              <a:ahLst/>
              <a:cxnLst/>
              <a:rect l="l" t="t" r="r" b="b"/>
              <a:pathLst>
                <a:path w="22396" h="43708" extrusionOk="0">
                  <a:moveTo>
                    <a:pt x="0" y="0"/>
                  </a:moveTo>
                  <a:lnTo>
                    <a:pt x="3143" y="43708"/>
                  </a:lnTo>
                  <a:lnTo>
                    <a:pt x="19241" y="43708"/>
                  </a:lnTo>
                  <a:lnTo>
                    <a:pt x="22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16;p58">
              <a:extLst>
                <a:ext uri="{FF2B5EF4-FFF2-40B4-BE49-F238E27FC236}">
                  <a16:creationId xmlns:a16="http://schemas.microsoft.com/office/drawing/2014/main" id="{BD94C6C7-F641-4140-88AD-A437C2C30189}"/>
                </a:ext>
              </a:extLst>
            </p:cNvPr>
            <p:cNvSpPr/>
            <p:nvPr/>
          </p:nvSpPr>
          <p:spPr>
            <a:xfrm>
              <a:off x="2684550" y="4951025"/>
              <a:ext cx="402450" cy="169100"/>
            </a:xfrm>
            <a:custGeom>
              <a:avLst/>
              <a:gdLst/>
              <a:ahLst/>
              <a:cxnLst/>
              <a:rect l="l" t="t" r="r" b="b"/>
              <a:pathLst>
                <a:path w="16098" h="6764" extrusionOk="0">
                  <a:moveTo>
                    <a:pt x="0" y="1"/>
                  </a:moveTo>
                  <a:lnTo>
                    <a:pt x="0" y="6764"/>
                  </a:lnTo>
                  <a:lnTo>
                    <a:pt x="16098" y="6764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17;p58">
              <a:extLst>
                <a:ext uri="{FF2B5EF4-FFF2-40B4-BE49-F238E27FC236}">
                  <a16:creationId xmlns:a16="http://schemas.microsoft.com/office/drawing/2014/main" id="{C5ACFE40-D413-4345-AF53-6FAAD6C1994A}"/>
                </a:ext>
              </a:extLst>
            </p:cNvPr>
            <p:cNvSpPr/>
            <p:nvPr/>
          </p:nvSpPr>
          <p:spPr>
            <a:xfrm>
              <a:off x="2836650" y="5041825"/>
              <a:ext cx="98550" cy="78300"/>
            </a:xfrm>
            <a:custGeom>
              <a:avLst/>
              <a:gdLst/>
              <a:ahLst/>
              <a:cxnLst/>
              <a:rect l="l" t="t" r="r" b="b"/>
              <a:pathLst>
                <a:path w="3942" h="3132" extrusionOk="0">
                  <a:moveTo>
                    <a:pt x="1" y="0"/>
                  </a:moveTo>
                  <a:lnTo>
                    <a:pt x="1" y="3132"/>
                  </a:lnTo>
                  <a:lnTo>
                    <a:pt x="3942" y="3132"/>
                  </a:lnTo>
                  <a:lnTo>
                    <a:pt x="3942" y="0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18;p58">
              <a:extLst>
                <a:ext uri="{FF2B5EF4-FFF2-40B4-BE49-F238E27FC236}">
                  <a16:creationId xmlns:a16="http://schemas.microsoft.com/office/drawing/2014/main" id="{0EDEDC0F-D5F6-A041-AF0F-91BD44A611F7}"/>
                </a:ext>
              </a:extLst>
            </p:cNvPr>
            <p:cNvSpPr/>
            <p:nvPr/>
          </p:nvSpPr>
          <p:spPr>
            <a:xfrm>
              <a:off x="2594950" y="3858350"/>
              <a:ext cx="582850" cy="79500"/>
            </a:xfrm>
            <a:custGeom>
              <a:avLst/>
              <a:gdLst/>
              <a:ahLst/>
              <a:cxnLst/>
              <a:rect l="l" t="t" r="r" b="b"/>
              <a:pathLst>
                <a:path w="23314" h="3180" extrusionOk="0">
                  <a:moveTo>
                    <a:pt x="1" y="0"/>
                  </a:moveTo>
                  <a:lnTo>
                    <a:pt x="441" y="3179"/>
                  </a:lnTo>
                  <a:lnTo>
                    <a:pt x="22837" y="3179"/>
                  </a:lnTo>
                  <a:lnTo>
                    <a:pt x="2331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19;p58">
              <a:extLst>
                <a:ext uri="{FF2B5EF4-FFF2-40B4-BE49-F238E27FC236}">
                  <a16:creationId xmlns:a16="http://schemas.microsoft.com/office/drawing/2014/main" id="{06BAD02D-2808-6D4F-987B-BB9584425B4C}"/>
                </a:ext>
              </a:extLst>
            </p:cNvPr>
            <p:cNvSpPr/>
            <p:nvPr/>
          </p:nvSpPr>
          <p:spPr>
            <a:xfrm>
              <a:off x="2701225" y="4167000"/>
              <a:ext cx="369400" cy="413775"/>
            </a:xfrm>
            <a:custGeom>
              <a:avLst/>
              <a:gdLst/>
              <a:ahLst/>
              <a:cxnLst/>
              <a:rect l="l" t="t" r="r" b="b"/>
              <a:pathLst>
                <a:path w="14776" h="16551" extrusionOk="0">
                  <a:moveTo>
                    <a:pt x="0" y="1"/>
                  </a:moveTo>
                  <a:lnTo>
                    <a:pt x="1072" y="16551"/>
                  </a:lnTo>
                  <a:lnTo>
                    <a:pt x="13704" y="16551"/>
                  </a:lnTo>
                  <a:lnTo>
                    <a:pt x="14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20;p58">
              <a:extLst>
                <a:ext uri="{FF2B5EF4-FFF2-40B4-BE49-F238E27FC236}">
                  <a16:creationId xmlns:a16="http://schemas.microsoft.com/office/drawing/2014/main" id="{CB710522-CE89-D44F-BD54-3F78CD7C7B47}"/>
                </a:ext>
              </a:extLst>
            </p:cNvPr>
            <p:cNvSpPr/>
            <p:nvPr/>
          </p:nvSpPr>
          <p:spPr>
            <a:xfrm>
              <a:off x="2013025" y="4276550"/>
              <a:ext cx="478375" cy="809050"/>
            </a:xfrm>
            <a:custGeom>
              <a:avLst/>
              <a:gdLst/>
              <a:ahLst/>
              <a:cxnLst/>
              <a:rect l="l" t="t" r="r" b="b"/>
              <a:pathLst>
                <a:path w="19135" h="32362" extrusionOk="0">
                  <a:moveTo>
                    <a:pt x="1334" y="0"/>
                  </a:moveTo>
                  <a:cubicBezTo>
                    <a:pt x="596" y="0"/>
                    <a:pt x="1" y="596"/>
                    <a:pt x="1" y="1334"/>
                  </a:cubicBezTo>
                  <a:lnTo>
                    <a:pt x="1" y="31016"/>
                  </a:lnTo>
                  <a:cubicBezTo>
                    <a:pt x="1" y="31766"/>
                    <a:pt x="596" y="32362"/>
                    <a:pt x="1334" y="32362"/>
                  </a:cubicBezTo>
                  <a:lnTo>
                    <a:pt x="17801" y="32362"/>
                  </a:lnTo>
                  <a:cubicBezTo>
                    <a:pt x="18539" y="32362"/>
                    <a:pt x="19134" y="31766"/>
                    <a:pt x="19134" y="31016"/>
                  </a:cubicBezTo>
                  <a:lnTo>
                    <a:pt x="19134" y="1334"/>
                  </a:lnTo>
                  <a:cubicBezTo>
                    <a:pt x="19134" y="596"/>
                    <a:pt x="18539" y="0"/>
                    <a:pt x="17801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21;p58">
              <a:extLst>
                <a:ext uri="{FF2B5EF4-FFF2-40B4-BE49-F238E27FC236}">
                  <a16:creationId xmlns:a16="http://schemas.microsoft.com/office/drawing/2014/main" id="{192CDA61-7F9F-B249-A701-8B58D6471557}"/>
                </a:ext>
              </a:extLst>
            </p:cNvPr>
            <p:cNvSpPr/>
            <p:nvPr/>
          </p:nvSpPr>
          <p:spPr>
            <a:xfrm>
              <a:off x="2106200" y="4134575"/>
              <a:ext cx="292025" cy="142000"/>
            </a:xfrm>
            <a:custGeom>
              <a:avLst/>
              <a:gdLst/>
              <a:ahLst/>
              <a:cxnLst/>
              <a:rect l="l" t="t" r="r" b="b"/>
              <a:pathLst>
                <a:path w="11681" h="5680" extrusionOk="0">
                  <a:moveTo>
                    <a:pt x="1346" y="0"/>
                  </a:moveTo>
                  <a:cubicBezTo>
                    <a:pt x="608" y="0"/>
                    <a:pt x="1" y="607"/>
                    <a:pt x="1" y="1346"/>
                  </a:cubicBezTo>
                  <a:lnTo>
                    <a:pt x="1" y="5679"/>
                  </a:lnTo>
                  <a:lnTo>
                    <a:pt x="11681" y="5679"/>
                  </a:lnTo>
                  <a:lnTo>
                    <a:pt x="11681" y="1346"/>
                  </a:lnTo>
                  <a:cubicBezTo>
                    <a:pt x="11681" y="607"/>
                    <a:pt x="11073" y="0"/>
                    <a:pt x="1033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22;p58">
              <a:extLst>
                <a:ext uri="{FF2B5EF4-FFF2-40B4-BE49-F238E27FC236}">
                  <a16:creationId xmlns:a16="http://schemas.microsoft.com/office/drawing/2014/main" id="{000579C6-F241-C749-AAD8-719D502AC2F3}"/>
                </a:ext>
              </a:extLst>
            </p:cNvPr>
            <p:cNvSpPr/>
            <p:nvPr/>
          </p:nvSpPr>
          <p:spPr>
            <a:xfrm>
              <a:off x="2217825" y="3721425"/>
              <a:ext cx="68775" cy="413175"/>
            </a:xfrm>
            <a:custGeom>
              <a:avLst/>
              <a:gdLst/>
              <a:ahLst/>
              <a:cxnLst/>
              <a:rect l="l" t="t" r="r" b="b"/>
              <a:pathLst>
                <a:path w="2751" h="16527" extrusionOk="0">
                  <a:moveTo>
                    <a:pt x="1370" y="0"/>
                  </a:moveTo>
                  <a:cubicBezTo>
                    <a:pt x="1096" y="0"/>
                    <a:pt x="870" y="215"/>
                    <a:pt x="858" y="488"/>
                  </a:cubicBezTo>
                  <a:lnTo>
                    <a:pt x="0" y="16526"/>
                  </a:lnTo>
                  <a:lnTo>
                    <a:pt x="2751" y="16526"/>
                  </a:lnTo>
                  <a:lnTo>
                    <a:pt x="1894" y="488"/>
                  </a:lnTo>
                  <a:cubicBezTo>
                    <a:pt x="1882" y="215"/>
                    <a:pt x="1655" y="0"/>
                    <a:pt x="1370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423;p58">
              <a:extLst>
                <a:ext uri="{FF2B5EF4-FFF2-40B4-BE49-F238E27FC236}">
                  <a16:creationId xmlns:a16="http://schemas.microsoft.com/office/drawing/2014/main" id="{8B426D8E-8974-C34A-9523-22B35CBA4E01}"/>
                </a:ext>
              </a:extLst>
            </p:cNvPr>
            <p:cNvSpPr/>
            <p:nvPr/>
          </p:nvSpPr>
          <p:spPr>
            <a:xfrm>
              <a:off x="2044000" y="4314950"/>
              <a:ext cx="57775" cy="717075"/>
            </a:xfrm>
            <a:custGeom>
              <a:avLst/>
              <a:gdLst/>
              <a:ahLst/>
              <a:cxnLst/>
              <a:rect l="l" t="t" r="r" b="b"/>
              <a:pathLst>
                <a:path w="2311" h="28683" extrusionOk="0">
                  <a:moveTo>
                    <a:pt x="0" y="0"/>
                  </a:moveTo>
                  <a:lnTo>
                    <a:pt x="0" y="28682"/>
                  </a:lnTo>
                  <a:lnTo>
                    <a:pt x="2310" y="28682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424;p58">
              <a:extLst>
                <a:ext uri="{FF2B5EF4-FFF2-40B4-BE49-F238E27FC236}">
                  <a16:creationId xmlns:a16="http://schemas.microsoft.com/office/drawing/2014/main" id="{A9D1E17D-7CCC-D54E-B590-6368358C56AD}"/>
                </a:ext>
              </a:extLst>
            </p:cNvPr>
            <p:cNvSpPr/>
            <p:nvPr/>
          </p:nvSpPr>
          <p:spPr>
            <a:xfrm>
              <a:off x="2202050" y="4553975"/>
              <a:ext cx="289350" cy="94075"/>
            </a:xfrm>
            <a:custGeom>
              <a:avLst/>
              <a:gdLst/>
              <a:ahLst/>
              <a:cxnLst/>
              <a:rect l="l" t="t" r="r" b="b"/>
              <a:pathLst>
                <a:path w="11574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11573" y="3762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425;p58">
              <a:extLst>
                <a:ext uri="{FF2B5EF4-FFF2-40B4-BE49-F238E27FC236}">
                  <a16:creationId xmlns:a16="http://schemas.microsoft.com/office/drawing/2014/main" id="{B4B18EFD-9BFA-1D4B-A89B-EA85689BF523}"/>
                </a:ext>
              </a:extLst>
            </p:cNvPr>
            <p:cNvSpPr/>
            <p:nvPr/>
          </p:nvSpPr>
          <p:spPr>
            <a:xfrm>
              <a:off x="2202050" y="4744750"/>
              <a:ext cx="289350" cy="25050"/>
            </a:xfrm>
            <a:custGeom>
              <a:avLst/>
              <a:gdLst/>
              <a:ahLst/>
              <a:cxnLst/>
              <a:rect l="l" t="t" r="r" b="b"/>
              <a:pathLst>
                <a:path w="11574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1573" y="1001"/>
                  </a:lnTo>
                  <a:lnTo>
                    <a:pt x="11573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426;p58">
              <a:extLst>
                <a:ext uri="{FF2B5EF4-FFF2-40B4-BE49-F238E27FC236}">
                  <a16:creationId xmlns:a16="http://schemas.microsoft.com/office/drawing/2014/main" id="{48CA7A92-18E0-944E-B1F6-A664AC6E1E3E}"/>
                </a:ext>
              </a:extLst>
            </p:cNvPr>
            <p:cNvSpPr/>
            <p:nvPr/>
          </p:nvSpPr>
          <p:spPr>
            <a:xfrm>
              <a:off x="2202050" y="4803400"/>
              <a:ext cx="289350" cy="25025"/>
            </a:xfrm>
            <a:custGeom>
              <a:avLst/>
              <a:gdLst/>
              <a:ahLst/>
              <a:cxnLst/>
              <a:rect l="l" t="t" r="r" b="b"/>
              <a:pathLst>
                <a:path w="11574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1573" y="1001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3111612" y="1188720"/>
            <a:ext cx="3545220" cy="27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You have successfully created a classifier that can differentiate between images of organic waste and images of recyclable waste! But we still have a long way to go before the waste crisis is resolved.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59870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7"/>
          <p:cNvSpPr txBox="1">
            <a:spLocks noGrp="1"/>
          </p:cNvSpPr>
          <p:nvPr>
            <p:ph type="title"/>
          </p:nvPr>
        </p:nvSpPr>
        <p:spPr>
          <a:xfrm>
            <a:off x="381623" y="1577329"/>
            <a:ext cx="3316800" cy="994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Thanks!</a:t>
            </a:r>
            <a:br>
              <a:rPr lang="ar-SA" dirty="0"/>
            </a:br>
            <a:br>
              <a:rPr lang="ar-SA" dirty="0"/>
            </a:br>
            <a:r>
              <a:rPr lang="en-US" dirty="0"/>
              <a:t>Do you have any questions?</a:t>
            </a:r>
            <a:br>
              <a:rPr lang="ar-SA" dirty="0"/>
            </a:br>
            <a:endParaRPr dirty="0"/>
          </a:p>
        </p:txBody>
      </p:sp>
      <p:pic>
        <p:nvPicPr>
          <p:cNvPr id="958" name="Google Shape;958;p47"/>
          <p:cNvPicPr preferRelativeResize="0"/>
          <p:nvPr/>
        </p:nvPicPr>
        <p:blipFill rotWithShape="1">
          <a:blip r:embed="rId3">
            <a:alphaModFix/>
          </a:blip>
          <a:srcRect l="17171" t="15760" r="17086" b="891"/>
          <a:stretch/>
        </p:blipFill>
        <p:spPr>
          <a:xfrm rot="5400000" flipH="1">
            <a:off x="4395024" y="396462"/>
            <a:ext cx="5147388" cy="4350564"/>
          </a:xfrm>
          <a:prstGeom prst="flowChartDocumen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sp>
        <p:nvSpPr>
          <p:cNvPr id="467" name="Google Shape;467;p34"/>
          <p:cNvSpPr txBox="1">
            <a:spLocks noGrp="1"/>
          </p:cNvSpPr>
          <p:nvPr>
            <p:ph type="subTitle" idx="1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We will classify the waste into organic waste and recyclable waste</a:t>
            </a:r>
            <a:endParaRPr lang="ar-SA" dirty="0"/>
          </a:p>
          <a:p>
            <a:pPr marL="0" lvl="0" indent="0">
              <a:spcAft>
                <a:spcPts val="1600"/>
              </a:spcAft>
            </a:pPr>
            <a:endParaRPr lang="ar-S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2785275" y="1926573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dirty="0"/>
          </a:p>
        </p:txBody>
      </p:sp>
      <p:sp>
        <p:nvSpPr>
          <p:cNvPr id="467" name="Google Shape;467;p34"/>
          <p:cNvSpPr txBox="1">
            <a:spLocks noGrp="1"/>
          </p:cNvSpPr>
          <p:nvPr>
            <p:ph type="subTitle" idx="1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With the amount of waste produced daily in Saudi Arabia, waste management is a huge problem. A big part of this issue is waste classification.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6217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2718420" y="189846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27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8"/>
          <p:cNvSpPr/>
          <p:nvPr/>
        </p:nvSpPr>
        <p:spPr>
          <a:xfrm>
            <a:off x="3993450" y="880600"/>
            <a:ext cx="4627180" cy="4021352"/>
          </a:xfrm>
          <a:custGeom>
            <a:avLst/>
            <a:gdLst/>
            <a:ahLst/>
            <a:cxnLst/>
            <a:rect l="l" t="t" r="r" b="b"/>
            <a:pathLst>
              <a:path w="233578" h="185937" extrusionOk="0">
                <a:moveTo>
                  <a:pt x="121779" y="0"/>
                </a:moveTo>
                <a:cubicBezTo>
                  <a:pt x="109175" y="0"/>
                  <a:pt x="96563" y="3745"/>
                  <a:pt x="85785" y="11250"/>
                </a:cubicBezTo>
                <a:cubicBezTo>
                  <a:pt x="76082" y="18013"/>
                  <a:pt x="74105" y="21668"/>
                  <a:pt x="58091" y="27753"/>
                </a:cubicBezTo>
                <a:cubicBezTo>
                  <a:pt x="39827" y="34694"/>
                  <a:pt x="14943" y="36361"/>
                  <a:pt x="6359" y="57578"/>
                </a:cubicBezTo>
                <a:cubicBezTo>
                  <a:pt x="1" y="73294"/>
                  <a:pt x="2644" y="100107"/>
                  <a:pt x="15038" y="121228"/>
                </a:cubicBezTo>
                <a:cubicBezTo>
                  <a:pt x="26290" y="140409"/>
                  <a:pt x="41982" y="141814"/>
                  <a:pt x="54067" y="146589"/>
                </a:cubicBezTo>
                <a:cubicBezTo>
                  <a:pt x="70891" y="153232"/>
                  <a:pt x="82225" y="165662"/>
                  <a:pt x="99561" y="173735"/>
                </a:cubicBezTo>
                <a:cubicBezTo>
                  <a:pt x="114733" y="180786"/>
                  <a:pt x="135375" y="185937"/>
                  <a:pt x="155204" y="185937"/>
                </a:cubicBezTo>
                <a:cubicBezTo>
                  <a:pt x="170496" y="185937"/>
                  <a:pt x="185305" y="182874"/>
                  <a:pt x="196752" y="175259"/>
                </a:cubicBezTo>
                <a:cubicBezTo>
                  <a:pt x="233578" y="150780"/>
                  <a:pt x="213194" y="117061"/>
                  <a:pt x="201347" y="87891"/>
                </a:cubicBezTo>
                <a:cubicBezTo>
                  <a:pt x="186560" y="51517"/>
                  <a:pt x="181512" y="36944"/>
                  <a:pt x="171296" y="24014"/>
                </a:cubicBezTo>
                <a:cubicBezTo>
                  <a:pt x="158656" y="8021"/>
                  <a:pt x="140226" y="0"/>
                  <a:pt x="121779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8"/>
          <p:cNvSpPr txBox="1">
            <a:spLocks noGrp="1"/>
          </p:cNvSpPr>
          <p:nvPr>
            <p:ph type="title"/>
          </p:nvPr>
        </p:nvSpPr>
        <p:spPr>
          <a:xfrm>
            <a:off x="521285" y="1305933"/>
            <a:ext cx="3317513" cy="29511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sz="2000" b="1" dirty="0">
                <a:solidFill>
                  <a:schemeClr val="tx1"/>
                </a:solidFill>
              </a:rPr>
              <a:t>This dataset contains 22500 images of organic and recyclable objects</a:t>
            </a:r>
          </a:p>
        </p:txBody>
      </p:sp>
      <p:grpSp>
        <p:nvGrpSpPr>
          <p:cNvPr id="77" name="Google Shape;2348;p58">
            <a:extLst>
              <a:ext uri="{FF2B5EF4-FFF2-40B4-BE49-F238E27FC236}">
                <a16:creationId xmlns:a16="http://schemas.microsoft.com/office/drawing/2014/main" id="{4E43AB62-A94D-9741-BAD8-320D7DC057F4}"/>
              </a:ext>
            </a:extLst>
          </p:cNvPr>
          <p:cNvGrpSpPr/>
          <p:nvPr/>
        </p:nvGrpSpPr>
        <p:grpSpPr>
          <a:xfrm>
            <a:off x="5243385" y="2437969"/>
            <a:ext cx="2843911" cy="2463983"/>
            <a:chOff x="709300" y="28475"/>
            <a:chExt cx="6212125" cy="5281850"/>
          </a:xfrm>
        </p:grpSpPr>
        <p:sp>
          <p:nvSpPr>
            <p:cNvPr id="78" name="Google Shape;2349;p58">
              <a:extLst>
                <a:ext uri="{FF2B5EF4-FFF2-40B4-BE49-F238E27FC236}">
                  <a16:creationId xmlns:a16="http://schemas.microsoft.com/office/drawing/2014/main" id="{9DDC6FDC-9E6F-3F46-95DF-54DF00DECA2E}"/>
                </a:ext>
              </a:extLst>
            </p:cNvPr>
            <p:cNvSpPr/>
            <p:nvPr/>
          </p:nvSpPr>
          <p:spPr>
            <a:xfrm>
              <a:off x="709300" y="28475"/>
              <a:ext cx="6212125" cy="4828325"/>
            </a:xfrm>
            <a:custGeom>
              <a:avLst/>
              <a:gdLst/>
              <a:ahLst/>
              <a:cxnLst/>
              <a:rect l="l" t="t" r="r" b="b"/>
              <a:pathLst>
                <a:path w="248485" h="193133" extrusionOk="0">
                  <a:moveTo>
                    <a:pt x="193050" y="1"/>
                  </a:moveTo>
                  <a:cubicBezTo>
                    <a:pt x="172804" y="1"/>
                    <a:pt x="152018" y="12183"/>
                    <a:pt x="136422" y="15869"/>
                  </a:cubicBezTo>
                  <a:cubicBezTo>
                    <a:pt x="130538" y="17263"/>
                    <a:pt x="124728" y="17623"/>
                    <a:pt x="118939" y="17623"/>
                  </a:cubicBezTo>
                  <a:cubicBezTo>
                    <a:pt x="112780" y="17623"/>
                    <a:pt x="106645" y="17216"/>
                    <a:pt x="100474" y="17216"/>
                  </a:cubicBezTo>
                  <a:cubicBezTo>
                    <a:pt x="88083" y="17216"/>
                    <a:pt x="75543" y="18857"/>
                    <a:pt x="62354" y="28728"/>
                  </a:cubicBezTo>
                  <a:cubicBezTo>
                    <a:pt x="42053" y="43920"/>
                    <a:pt x="42149" y="61362"/>
                    <a:pt x="36196" y="73685"/>
                  </a:cubicBezTo>
                  <a:cubicBezTo>
                    <a:pt x="28611" y="89402"/>
                    <a:pt x="12728" y="100153"/>
                    <a:pt x="5787" y="116726"/>
                  </a:cubicBezTo>
                  <a:cubicBezTo>
                    <a:pt x="1144" y="127823"/>
                    <a:pt x="1" y="141384"/>
                    <a:pt x="4751" y="152659"/>
                  </a:cubicBezTo>
                  <a:cubicBezTo>
                    <a:pt x="13621" y="173698"/>
                    <a:pt x="35565" y="169138"/>
                    <a:pt x="63866" y="182270"/>
                  </a:cubicBezTo>
                  <a:cubicBezTo>
                    <a:pt x="78132" y="188887"/>
                    <a:pt x="85585" y="189267"/>
                    <a:pt x="95006" y="189267"/>
                  </a:cubicBezTo>
                  <a:cubicBezTo>
                    <a:pt x="96229" y="189267"/>
                    <a:pt x="97486" y="189261"/>
                    <a:pt x="98795" y="189261"/>
                  </a:cubicBezTo>
                  <a:cubicBezTo>
                    <a:pt x="106359" y="189261"/>
                    <a:pt x="115672" y="189475"/>
                    <a:pt x="130445" y="192379"/>
                  </a:cubicBezTo>
                  <a:cubicBezTo>
                    <a:pt x="131164" y="192639"/>
                    <a:pt x="135651" y="193133"/>
                    <a:pt x="141955" y="193133"/>
                  </a:cubicBezTo>
                  <a:cubicBezTo>
                    <a:pt x="152667" y="193133"/>
                    <a:pt x="168628" y="191706"/>
                    <a:pt x="180261" y="185282"/>
                  </a:cubicBezTo>
                  <a:cubicBezTo>
                    <a:pt x="214789" y="166209"/>
                    <a:pt x="207122" y="145980"/>
                    <a:pt x="214289" y="126192"/>
                  </a:cubicBezTo>
                  <a:cubicBezTo>
                    <a:pt x="218433" y="114726"/>
                    <a:pt x="227350" y="105987"/>
                    <a:pt x="234089" y="96081"/>
                  </a:cubicBezTo>
                  <a:cubicBezTo>
                    <a:pt x="248484" y="74876"/>
                    <a:pt x="246377" y="48992"/>
                    <a:pt x="234518" y="27918"/>
                  </a:cubicBezTo>
                  <a:cubicBezTo>
                    <a:pt x="222502" y="6574"/>
                    <a:pt x="207922" y="1"/>
                    <a:pt x="193050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50;p58">
              <a:extLst>
                <a:ext uri="{FF2B5EF4-FFF2-40B4-BE49-F238E27FC236}">
                  <a16:creationId xmlns:a16="http://schemas.microsoft.com/office/drawing/2014/main" id="{9BA852F9-A2F3-544C-AB9D-609DB585EA87}"/>
                </a:ext>
              </a:extLst>
            </p:cNvPr>
            <p:cNvSpPr/>
            <p:nvPr/>
          </p:nvSpPr>
          <p:spPr>
            <a:xfrm>
              <a:off x="893250" y="100625"/>
              <a:ext cx="5839150" cy="4648325"/>
            </a:xfrm>
            <a:custGeom>
              <a:avLst/>
              <a:gdLst/>
              <a:ahLst/>
              <a:cxnLst/>
              <a:rect l="l" t="t" r="r" b="b"/>
              <a:pathLst>
                <a:path w="233566" h="185933" extrusionOk="0">
                  <a:moveTo>
                    <a:pt x="121768" y="0"/>
                  </a:moveTo>
                  <a:cubicBezTo>
                    <a:pt x="109163" y="0"/>
                    <a:pt x="96551" y="3746"/>
                    <a:pt x="85773" y="11256"/>
                  </a:cubicBezTo>
                  <a:cubicBezTo>
                    <a:pt x="76082" y="18007"/>
                    <a:pt x="74093" y="21662"/>
                    <a:pt x="58091" y="27747"/>
                  </a:cubicBezTo>
                  <a:cubicBezTo>
                    <a:pt x="39827" y="34700"/>
                    <a:pt x="14943" y="36355"/>
                    <a:pt x="6359" y="57584"/>
                  </a:cubicBezTo>
                  <a:cubicBezTo>
                    <a:pt x="1" y="73300"/>
                    <a:pt x="2632" y="100101"/>
                    <a:pt x="15026" y="121234"/>
                  </a:cubicBezTo>
                  <a:cubicBezTo>
                    <a:pt x="26278" y="140415"/>
                    <a:pt x="41982" y="141820"/>
                    <a:pt x="54067" y="146594"/>
                  </a:cubicBezTo>
                  <a:cubicBezTo>
                    <a:pt x="70890" y="153238"/>
                    <a:pt x="82213" y="165668"/>
                    <a:pt x="99561" y="173729"/>
                  </a:cubicBezTo>
                  <a:cubicBezTo>
                    <a:pt x="114729" y="180782"/>
                    <a:pt x="135377" y="185933"/>
                    <a:pt x="155213" y="185933"/>
                  </a:cubicBezTo>
                  <a:cubicBezTo>
                    <a:pt x="170502" y="185933"/>
                    <a:pt x="185308" y="182873"/>
                    <a:pt x="196751" y="175265"/>
                  </a:cubicBezTo>
                  <a:cubicBezTo>
                    <a:pt x="233566" y="150774"/>
                    <a:pt x="213194" y="117067"/>
                    <a:pt x="201335" y="87885"/>
                  </a:cubicBezTo>
                  <a:cubicBezTo>
                    <a:pt x="186560" y="51511"/>
                    <a:pt x="181511" y="36938"/>
                    <a:pt x="171284" y="24008"/>
                  </a:cubicBezTo>
                  <a:cubicBezTo>
                    <a:pt x="158644" y="8023"/>
                    <a:pt x="140214" y="0"/>
                    <a:pt x="121768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51;p58">
              <a:extLst>
                <a:ext uri="{FF2B5EF4-FFF2-40B4-BE49-F238E27FC236}">
                  <a16:creationId xmlns:a16="http://schemas.microsoft.com/office/drawing/2014/main" id="{1E59D94A-9DF4-074E-A300-2ED6A0961024}"/>
                </a:ext>
              </a:extLst>
            </p:cNvPr>
            <p:cNvSpPr/>
            <p:nvPr/>
          </p:nvSpPr>
          <p:spPr>
            <a:xfrm>
              <a:off x="868250" y="4721250"/>
              <a:ext cx="5789450" cy="589075"/>
            </a:xfrm>
            <a:custGeom>
              <a:avLst/>
              <a:gdLst/>
              <a:ahLst/>
              <a:cxnLst/>
              <a:rect l="l" t="t" r="r" b="b"/>
              <a:pathLst>
                <a:path w="231578" h="23563" extrusionOk="0">
                  <a:moveTo>
                    <a:pt x="115789" y="0"/>
                  </a:moveTo>
                  <a:cubicBezTo>
                    <a:pt x="85083" y="0"/>
                    <a:pt x="55638" y="1250"/>
                    <a:pt x="33921" y="3453"/>
                  </a:cubicBezTo>
                  <a:cubicBezTo>
                    <a:pt x="12204" y="5668"/>
                    <a:pt x="1" y="8656"/>
                    <a:pt x="1" y="11787"/>
                  </a:cubicBezTo>
                  <a:cubicBezTo>
                    <a:pt x="1" y="14907"/>
                    <a:pt x="12204" y="17907"/>
                    <a:pt x="33921" y="20110"/>
                  </a:cubicBezTo>
                  <a:cubicBezTo>
                    <a:pt x="55638" y="22325"/>
                    <a:pt x="85083" y="23563"/>
                    <a:pt x="115789" y="23563"/>
                  </a:cubicBezTo>
                  <a:cubicBezTo>
                    <a:pt x="146507" y="23563"/>
                    <a:pt x="175951" y="22325"/>
                    <a:pt x="197668" y="20110"/>
                  </a:cubicBezTo>
                  <a:cubicBezTo>
                    <a:pt x="219385" y="17907"/>
                    <a:pt x="231577" y="14907"/>
                    <a:pt x="231577" y="11787"/>
                  </a:cubicBezTo>
                  <a:cubicBezTo>
                    <a:pt x="231577" y="8656"/>
                    <a:pt x="219385" y="5668"/>
                    <a:pt x="197668" y="3453"/>
                  </a:cubicBezTo>
                  <a:cubicBezTo>
                    <a:pt x="175951" y="1250"/>
                    <a:pt x="146507" y="0"/>
                    <a:pt x="115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52;p58">
              <a:extLst>
                <a:ext uri="{FF2B5EF4-FFF2-40B4-BE49-F238E27FC236}">
                  <a16:creationId xmlns:a16="http://schemas.microsoft.com/office/drawing/2014/main" id="{1DF9C781-3950-0346-BBC5-063ACD4AA280}"/>
                </a:ext>
              </a:extLst>
            </p:cNvPr>
            <p:cNvSpPr/>
            <p:nvPr/>
          </p:nvSpPr>
          <p:spPr>
            <a:xfrm>
              <a:off x="5358100" y="2480075"/>
              <a:ext cx="648025" cy="1012300"/>
            </a:xfrm>
            <a:custGeom>
              <a:avLst/>
              <a:gdLst/>
              <a:ahLst/>
              <a:cxnLst/>
              <a:rect l="l" t="t" r="r" b="b"/>
              <a:pathLst>
                <a:path w="25921" h="40492" extrusionOk="0">
                  <a:moveTo>
                    <a:pt x="19137" y="0"/>
                  </a:moveTo>
                  <a:cubicBezTo>
                    <a:pt x="19057" y="0"/>
                    <a:pt x="18977" y="6"/>
                    <a:pt x="18896" y="17"/>
                  </a:cubicBezTo>
                  <a:lnTo>
                    <a:pt x="1715" y="2422"/>
                  </a:lnTo>
                  <a:cubicBezTo>
                    <a:pt x="703" y="2553"/>
                    <a:pt x="0" y="3553"/>
                    <a:pt x="155" y="4649"/>
                  </a:cubicBezTo>
                  <a:lnTo>
                    <a:pt x="4918" y="38760"/>
                  </a:lnTo>
                  <a:cubicBezTo>
                    <a:pt x="5060" y="39757"/>
                    <a:pt x="5868" y="40492"/>
                    <a:pt x="6784" y="40492"/>
                  </a:cubicBezTo>
                  <a:cubicBezTo>
                    <a:pt x="6864" y="40492"/>
                    <a:pt x="6944" y="40486"/>
                    <a:pt x="7025" y="40475"/>
                  </a:cubicBezTo>
                  <a:lnTo>
                    <a:pt x="24206" y="38081"/>
                  </a:lnTo>
                  <a:cubicBezTo>
                    <a:pt x="25218" y="37939"/>
                    <a:pt x="25920" y="36938"/>
                    <a:pt x="25766" y="35855"/>
                  </a:cubicBezTo>
                  <a:lnTo>
                    <a:pt x="21003" y="1744"/>
                  </a:lnTo>
                  <a:cubicBezTo>
                    <a:pt x="20861" y="736"/>
                    <a:pt x="20053" y="0"/>
                    <a:pt x="19137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53;p58">
              <a:extLst>
                <a:ext uri="{FF2B5EF4-FFF2-40B4-BE49-F238E27FC236}">
                  <a16:creationId xmlns:a16="http://schemas.microsoft.com/office/drawing/2014/main" id="{5F9824B2-2313-0C44-AE90-0B70C5F16BBC}"/>
                </a:ext>
              </a:extLst>
            </p:cNvPr>
            <p:cNvSpPr/>
            <p:nvPr/>
          </p:nvSpPr>
          <p:spPr>
            <a:xfrm>
              <a:off x="4602050" y="2743150"/>
              <a:ext cx="832275" cy="1059850"/>
            </a:xfrm>
            <a:custGeom>
              <a:avLst/>
              <a:gdLst/>
              <a:ahLst/>
              <a:cxnLst/>
              <a:rect l="l" t="t" r="r" b="b"/>
              <a:pathLst>
                <a:path w="33291" h="42394" extrusionOk="0">
                  <a:moveTo>
                    <a:pt x="15195" y="1"/>
                  </a:moveTo>
                  <a:cubicBezTo>
                    <a:pt x="14439" y="1"/>
                    <a:pt x="13707" y="487"/>
                    <a:pt x="13383" y="1281"/>
                  </a:cubicBezTo>
                  <a:lnTo>
                    <a:pt x="405" y="33190"/>
                  </a:lnTo>
                  <a:cubicBezTo>
                    <a:pt x="1" y="34202"/>
                    <a:pt x="429" y="35345"/>
                    <a:pt x="1370" y="35726"/>
                  </a:cubicBezTo>
                  <a:lnTo>
                    <a:pt x="17443" y="42263"/>
                  </a:lnTo>
                  <a:cubicBezTo>
                    <a:pt x="17659" y="42352"/>
                    <a:pt x="17882" y="42394"/>
                    <a:pt x="18102" y="42394"/>
                  </a:cubicBezTo>
                  <a:cubicBezTo>
                    <a:pt x="18857" y="42394"/>
                    <a:pt x="19585" y="41903"/>
                    <a:pt x="19908" y="41120"/>
                  </a:cubicBezTo>
                  <a:lnTo>
                    <a:pt x="32886" y="9211"/>
                  </a:lnTo>
                  <a:cubicBezTo>
                    <a:pt x="33290" y="8187"/>
                    <a:pt x="32862" y="7056"/>
                    <a:pt x="31921" y="6663"/>
                  </a:cubicBezTo>
                  <a:lnTo>
                    <a:pt x="15848" y="127"/>
                  </a:lnTo>
                  <a:cubicBezTo>
                    <a:pt x="15634" y="41"/>
                    <a:pt x="15414" y="1"/>
                    <a:pt x="15195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54;p58">
              <a:extLst>
                <a:ext uri="{FF2B5EF4-FFF2-40B4-BE49-F238E27FC236}">
                  <a16:creationId xmlns:a16="http://schemas.microsoft.com/office/drawing/2014/main" id="{31373BC3-E398-854D-A58C-556A1098227A}"/>
                </a:ext>
              </a:extLst>
            </p:cNvPr>
            <p:cNvSpPr/>
            <p:nvPr/>
          </p:nvSpPr>
          <p:spPr>
            <a:xfrm>
              <a:off x="5574500" y="2557225"/>
              <a:ext cx="710825" cy="620400"/>
            </a:xfrm>
            <a:custGeom>
              <a:avLst/>
              <a:gdLst/>
              <a:ahLst/>
              <a:cxnLst/>
              <a:rect l="l" t="t" r="r" b="b"/>
              <a:pathLst>
                <a:path w="28433" h="24816" extrusionOk="0">
                  <a:moveTo>
                    <a:pt x="16888" y="1"/>
                  </a:moveTo>
                  <a:cubicBezTo>
                    <a:pt x="14988" y="1"/>
                    <a:pt x="13082" y="521"/>
                    <a:pt x="11418" y="1587"/>
                  </a:cubicBezTo>
                  <a:cubicBezTo>
                    <a:pt x="8227" y="3623"/>
                    <a:pt x="6406" y="7218"/>
                    <a:pt x="6656" y="10957"/>
                  </a:cubicBezTo>
                  <a:cubicBezTo>
                    <a:pt x="6811" y="13290"/>
                    <a:pt x="5846" y="15565"/>
                    <a:pt x="4048" y="17041"/>
                  </a:cubicBezTo>
                  <a:lnTo>
                    <a:pt x="3775" y="17267"/>
                  </a:lnTo>
                  <a:lnTo>
                    <a:pt x="3620" y="17065"/>
                  </a:lnTo>
                  <a:lnTo>
                    <a:pt x="3477" y="16898"/>
                  </a:lnTo>
                  <a:lnTo>
                    <a:pt x="2846" y="17410"/>
                  </a:lnTo>
                  <a:lnTo>
                    <a:pt x="2989" y="17589"/>
                  </a:lnTo>
                  <a:lnTo>
                    <a:pt x="2370" y="18101"/>
                  </a:lnTo>
                  <a:lnTo>
                    <a:pt x="2227" y="17934"/>
                  </a:lnTo>
                  <a:lnTo>
                    <a:pt x="1608" y="18446"/>
                  </a:lnTo>
                  <a:lnTo>
                    <a:pt x="1739" y="18624"/>
                  </a:lnTo>
                  <a:lnTo>
                    <a:pt x="1119" y="19136"/>
                  </a:lnTo>
                  <a:lnTo>
                    <a:pt x="977" y="18970"/>
                  </a:lnTo>
                  <a:lnTo>
                    <a:pt x="357" y="19482"/>
                  </a:lnTo>
                  <a:lnTo>
                    <a:pt x="512" y="19672"/>
                  </a:lnTo>
                  <a:cubicBezTo>
                    <a:pt x="262" y="19946"/>
                    <a:pt x="203" y="20339"/>
                    <a:pt x="357" y="20684"/>
                  </a:cubicBezTo>
                  <a:cubicBezTo>
                    <a:pt x="36" y="20934"/>
                    <a:pt x="0" y="21399"/>
                    <a:pt x="250" y="21708"/>
                  </a:cubicBezTo>
                  <a:lnTo>
                    <a:pt x="500" y="22006"/>
                  </a:lnTo>
                  <a:lnTo>
                    <a:pt x="393" y="22101"/>
                  </a:lnTo>
                  <a:cubicBezTo>
                    <a:pt x="155" y="22292"/>
                    <a:pt x="131" y="22637"/>
                    <a:pt x="322" y="22875"/>
                  </a:cubicBezTo>
                  <a:lnTo>
                    <a:pt x="1429" y="24208"/>
                  </a:lnTo>
                  <a:cubicBezTo>
                    <a:pt x="1544" y="24344"/>
                    <a:pt x="1702" y="24414"/>
                    <a:pt x="1860" y="24414"/>
                  </a:cubicBezTo>
                  <a:cubicBezTo>
                    <a:pt x="1980" y="24414"/>
                    <a:pt x="2100" y="24374"/>
                    <a:pt x="2203" y="24292"/>
                  </a:cubicBezTo>
                  <a:lnTo>
                    <a:pt x="2310" y="24197"/>
                  </a:lnTo>
                  <a:lnTo>
                    <a:pt x="2560" y="24494"/>
                  </a:lnTo>
                  <a:cubicBezTo>
                    <a:pt x="2707" y="24668"/>
                    <a:pt x="2915" y="24759"/>
                    <a:pt x="3123" y="24759"/>
                  </a:cubicBezTo>
                  <a:cubicBezTo>
                    <a:pt x="3286" y="24759"/>
                    <a:pt x="3449" y="24704"/>
                    <a:pt x="3584" y="24589"/>
                  </a:cubicBezTo>
                  <a:lnTo>
                    <a:pt x="3596" y="24589"/>
                  </a:lnTo>
                  <a:cubicBezTo>
                    <a:pt x="3754" y="24703"/>
                    <a:pt x="3938" y="24760"/>
                    <a:pt x="4124" y="24760"/>
                  </a:cubicBezTo>
                  <a:cubicBezTo>
                    <a:pt x="4290" y="24760"/>
                    <a:pt x="4457" y="24715"/>
                    <a:pt x="4608" y="24625"/>
                  </a:cubicBezTo>
                  <a:lnTo>
                    <a:pt x="4763" y="24816"/>
                  </a:lnTo>
                  <a:lnTo>
                    <a:pt x="5394" y="24292"/>
                  </a:lnTo>
                  <a:lnTo>
                    <a:pt x="5251" y="24125"/>
                  </a:lnTo>
                  <a:lnTo>
                    <a:pt x="5870" y="23613"/>
                  </a:lnTo>
                  <a:lnTo>
                    <a:pt x="6013" y="23780"/>
                  </a:lnTo>
                  <a:lnTo>
                    <a:pt x="6644" y="23268"/>
                  </a:lnTo>
                  <a:lnTo>
                    <a:pt x="6501" y="23089"/>
                  </a:lnTo>
                  <a:lnTo>
                    <a:pt x="7120" y="22577"/>
                  </a:lnTo>
                  <a:lnTo>
                    <a:pt x="7263" y="22744"/>
                  </a:lnTo>
                  <a:lnTo>
                    <a:pt x="7882" y="22232"/>
                  </a:lnTo>
                  <a:lnTo>
                    <a:pt x="7585" y="21863"/>
                  </a:lnTo>
                  <a:lnTo>
                    <a:pt x="7858" y="21637"/>
                  </a:lnTo>
                  <a:cubicBezTo>
                    <a:pt x="9161" y="20560"/>
                    <a:pt x="10786" y="19996"/>
                    <a:pt x="12499" y="19996"/>
                  </a:cubicBezTo>
                  <a:cubicBezTo>
                    <a:pt x="13135" y="19996"/>
                    <a:pt x="13783" y="20074"/>
                    <a:pt x="14431" y="20232"/>
                  </a:cubicBezTo>
                  <a:cubicBezTo>
                    <a:pt x="15248" y="20435"/>
                    <a:pt x="16079" y="20535"/>
                    <a:pt x="16907" y="20535"/>
                  </a:cubicBezTo>
                  <a:cubicBezTo>
                    <a:pt x="19273" y="20535"/>
                    <a:pt x="21603" y="19719"/>
                    <a:pt x="23456" y="18184"/>
                  </a:cubicBezTo>
                  <a:cubicBezTo>
                    <a:pt x="27825" y="14564"/>
                    <a:pt x="28432" y="8087"/>
                    <a:pt x="24825" y="3718"/>
                  </a:cubicBezTo>
                  <a:cubicBezTo>
                    <a:pt x="24575" y="3420"/>
                    <a:pt x="24313" y="3134"/>
                    <a:pt x="24027" y="2861"/>
                  </a:cubicBezTo>
                  <a:cubicBezTo>
                    <a:pt x="22080" y="975"/>
                    <a:pt x="19489" y="1"/>
                    <a:pt x="16888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55;p58">
              <a:extLst>
                <a:ext uri="{FF2B5EF4-FFF2-40B4-BE49-F238E27FC236}">
                  <a16:creationId xmlns:a16="http://schemas.microsoft.com/office/drawing/2014/main" id="{1BDE6D97-02F2-9746-B2FF-E9518B191050}"/>
                </a:ext>
              </a:extLst>
            </p:cNvPr>
            <p:cNvSpPr/>
            <p:nvPr/>
          </p:nvSpPr>
          <p:spPr>
            <a:xfrm>
              <a:off x="5009550" y="2546275"/>
              <a:ext cx="816500" cy="982675"/>
            </a:xfrm>
            <a:custGeom>
              <a:avLst/>
              <a:gdLst/>
              <a:ahLst/>
              <a:cxnLst/>
              <a:rect l="l" t="t" r="r" b="b"/>
              <a:pathLst>
                <a:path w="32660" h="39307" extrusionOk="0">
                  <a:moveTo>
                    <a:pt x="6236" y="0"/>
                  </a:moveTo>
                  <a:cubicBezTo>
                    <a:pt x="6006" y="0"/>
                    <a:pt x="5774" y="70"/>
                    <a:pt x="5572" y="215"/>
                  </a:cubicBezTo>
                  <a:lnTo>
                    <a:pt x="1048" y="3441"/>
                  </a:lnTo>
                  <a:cubicBezTo>
                    <a:pt x="536" y="3811"/>
                    <a:pt x="429" y="4513"/>
                    <a:pt x="786" y="5025"/>
                  </a:cubicBezTo>
                  <a:lnTo>
                    <a:pt x="1727" y="6347"/>
                  </a:lnTo>
                  <a:lnTo>
                    <a:pt x="631" y="7132"/>
                  </a:lnTo>
                  <a:cubicBezTo>
                    <a:pt x="119" y="7501"/>
                    <a:pt x="0" y="8204"/>
                    <a:pt x="369" y="8716"/>
                  </a:cubicBezTo>
                  <a:lnTo>
                    <a:pt x="21872" y="38827"/>
                  </a:lnTo>
                  <a:cubicBezTo>
                    <a:pt x="22098" y="39140"/>
                    <a:pt x="22448" y="39306"/>
                    <a:pt x="22804" y="39306"/>
                  </a:cubicBezTo>
                  <a:cubicBezTo>
                    <a:pt x="23029" y="39306"/>
                    <a:pt x="23257" y="39239"/>
                    <a:pt x="23456" y="39101"/>
                  </a:cubicBezTo>
                  <a:lnTo>
                    <a:pt x="32028" y="32969"/>
                  </a:lnTo>
                  <a:cubicBezTo>
                    <a:pt x="32540" y="32612"/>
                    <a:pt x="32659" y="31897"/>
                    <a:pt x="32302" y="31385"/>
                  </a:cubicBezTo>
                  <a:lnTo>
                    <a:pt x="10787" y="1275"/>
                  </a:lnTo>
                  <a:cubicBezTo>
                    <a:pt x="10563" y="964"/>
                    <a:pt x="10216" y="798"/>
                    <a:pt x="9864" y="798"/>
                  </a:cubicBezTo>
                  <a:cubicBezTo>
                    <a:pt x="9636" y="798"/>
                    <a:pt x="9405" y="867"/>
                    <a:pt x="9204" y="1013"/>
                  </a:cubicBezTo>
                  <a:lnTo>
                    <a:pt x="8108" y="1798"/>
                  </a:lnTo>
                  <a:lnTo>
                    <a:pt x="7156" y="477"/>
                  </a:lnTo>
                  <a:cubicBezTo>
                    <a:pt x="6939" y="166"/>
                    <a:pt x="6591" y="0"/>
                    <a:pt x="623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56;p58">
              <a:extLst>
                <a:ext uri="{FF2B5EF4-FFF2-40B4-BE49-F238E27FC236}">
                  <a16:creationId xmlns:a16="http://schemas.microsoft.com/office/drawing/2014/main" id="{652FF55F-AFB2-674C-A94E-A552E62A7235}"/>
                </a:ext>
              </a:extLst>
            </p:cNvPr>
            <p:cNvSpPr/>
            <p:nvPr/>
          </p:nvSpPr>
          <p:spPr>
            <a:xfrm>
              <a:off x="1710025" y="2337775"/>
              <a:ext cx="875425" cy="1297100"/>
            </a:xfrm>
            <a:custGeom>
              <a:avLst/>
              <a:gdLst/>
              <a:ahLst/>
              <a:cxnLst/>
              <a:rect l="l" t="t" r="r" b="b"/>
              <a:pathLst>
                <a:path w="35017" h="51884" extrusionOk="0">
                  <a:moveTo>
                    <a:pt x="34433" y="1"/>
                  </a:moveTo>
                  <a:cubicBezTo>
                    <a:pt x="34263" y="1"/>
                    <a:pt x="34096" y="86"/>
                    <a:pt x="33993" y="244"/>
                  </a:cubicBezTo>
                  <a:lnTo>
                    <a:pt x="25420" y="13817"/>
                  </a:lnTo>
                  <a:lnTo>
                    <a:pt x="22694" y="12305"/>
                  </a:lnTo>
                  <a:cubicBezTo>
                    <a:pt x="22487" y="12187"/>
                    <a:pt x="22262" y="12131"/>
                    <a:pt x="22040" y="12131"/>
                  </a:cubicBezTo>
                  <a:cubicBezTo>
                    <a:pt x="21571" y="12131"/>
                    <a:pt x="21115" y="12381"/>
                    <a:pt x="20872" y="12817"/>
                  </a:cubicBezTo>
                  <a:lnTo>
                    <a:pt x="18753" y="16603"/>
                  </a:lnTo>
                  <a:lnTo>
                    <a:pt x="16669" y="15437"/>
                  </a:lnTo>
                  <a:cubicBezTo>
                    <a:pt x="16463" y="15318"/>
                    <a:pt x="16238" y="15262"/>
                    <a:pt x="16016" y="15262"/>
                  </a:cubicBezTo>
                  <a:cubicBezTo>
                    <a:pt x="15547" y="15262"/>
                    <a:pt x="15090" y="15512"/>
                    <a:pt x="14848" y="15949"/>
                  </a:cubicBezTo>
                  <a:lnTo>
                    <a:pt x="358" y="41857"/>
                  </a:lnTo>
                  <a:cubicBezTo>
                    <a:pt x="0" y="42500"/>
                    <a:pt x="227" y="43321"/>
                    <a:pt x="881" y="43678"/>
                  </a:cubicBezTo>
                  <a:lnTo>
                    <a:pt x="15240" y="51715"/>
                  </a:lnTo>
                  <a:cubicBezTo>
                    <a:pt x="15446" y="51829"/>
                    <a:pt x="15670" y="51884"/>
                    <a:pt x="15891" y="51884"/>
                  </a:cubicBezTo>
                  <a:cubicBezTo>
                    <a:pt x="16361" y="51884"/>
                    <a:pt x="16819" y="51637"/>
                    <a:pt x="17062" y="51191"/>
                  </a:cubicBezTo>
                  <a:lnTo>
                    <a:pt x="31552" y="25283"/>
                  </a:lnTo>
                  <a:cubicBezTo>
                    <a:pt x="31909" y="24640"/>
                    <a:pt x="31683" y="23831"/>
                    <a:pt x="31028" y="23461"/>
                  </a:cubicBezTo>
                  <a:lnTo>
                    <a:pt x="28945" y="22295"/>
                  </a:lnTo>
                  <a:lnTo>
                    <a:pt x="31064" y="18508"/>
                  </a:lnTo>
                  <a:cubicBezTo>
                    <a:pt x="31421" y="17866"/>
                    <a:pt x="31195" y="17044"/>
                    <a:pt x="30540" y="16687"/>
                  </a:cubicBezTo>
                  <a:lnTo>
                    <a:pt x="27825" y="15163"/>
                  </a:lnTo>
                  <a:lnTo>
                    <a:pt x="34898" y="744"/>
                  </a:lnTo>
                  <a:cubicBezTo>
                    <a:pt x="35017" y="494"/>
                    <a:pt x="34933" y="197"/>
                    <a:pt x="34683" y="66"/>
                  </a:cubicBezTo>
                  <a:cubicBezTo>
                    <a:pt x="34604" y="22"/>
                    <a:pt x="34518" y="1"/>
                    <a:pt x="34433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57;p58">
              <a:extLst>
                <a:ext uri="{FF2B5EF4-FFF2-40B4-BE49-F238E27FC236}">
                  <a16:creationId xmlns:a16="http://schemas.microsoft.com/office/drawing/2014/main" id="{43145F87-FEE6-5B43-8E2B-27E52FC9DA01}"/>
                </a:ext>
              </a:extLst>
            </p:cNvPr>
            <p:cNvSpPr/>
            <p:nvPr/>
          </p:nvSpPr>
          <p:spPr>
            <a:xfrm>
              <a:off x="1311175" y="2526225"/>
              <a:ext cx="654550" cy="1374550"/>
            </a:xfrm>
            <a:custGeom>
              <a:avLst/>
              <a:gdLst/>
              <a:ahLst/>
              <a:cxnLst/>
              <a:rect l="l" t="t" r="r" b="b"/>
              <a:pathLst>
                <a:path w="26182" h="54982" extrusionOk="0">
                  <a:moveTo>
                    <a:pt x="8751" y="1"/>
                  </a:moveTo>
                  <a:cubicBezTo>
                    <a:pt x="8152" y="1"/>
                    <a:pt x="7605" y="410"/>
                    <a:pt x="7453" y="1017"/>
                  </a:cubicBezTo>
                  <a:lnTo>
                    <a:pt x="179" y="29794"/>
                  </a:lnTo>
                  <a:cubicBezTo>
                    <a:pt x="0" y="30509"/>
                    <a:pt x="429" y="31235"/>
                    <a:pt x="1155" y="31425"/>
                  </a:cubicBezTo>
                  <a:lnTo>
                    <a:pt x="3465" y="32009"/>
                  </a:lnTo>
                  <a:lnTo>
                    <a:pt x="2405" y="36212"/>
                  </a:lnTo>
                  <a:cubicBezTo>
                    <a:pt x="2227" y="36926"/>
                    <a:pt x="2667" y="37652"/>
                    <a:pt x="3381" y="37843"/>
                  </a:cubicBezTo>
                  <a:lnTo>
                    <a:pt x="6406" y="38605"/>
                  </a:lnTo>
                  <a:lnTo>
                    <a:pt x="3310" y="54369"/>
                  </a:lnTo>
                  <a:cubicBezTo>
                    <a:pt x="3250" y="54631"/>
                    <a:pt x="3417" y="54904"/>
                    <a:pt x="3691" y="54964"/>
                  </a:cubicBezTo>
                  <a:cubicBezTo>
                    <a:pt x="3734" y="54976"/>
                    <a:pt x="3778" y="54981"/>
                    <a:pt x="3821" y="54981"/>
                  </a:cubicBezTo>
                  <a:cubicBezTo>
                    <a:pt x="4038" y="54981"/>
                    <a:pt x="4241" y="54837"/>
                    <a:pt x="4310" y="54619"/>
                  </a:cubicBezTo>
                  <a:lnTo>
                    <a:pt x="9073" y="39272"/>
                  </a:lnTo>
                  <a:lnTo>
                    <a:pt x="12097" y="40034"/>
                  </a:lnTo>
                  <a:cubicBezTo>
                    <a:pt x="12210" y="40064"/>
                    <a:pt x="12323" y="40078"/>
                    <a:pt x="12435" y="40078"/>
                  </a:cubicBezTo>
                  <a:cubicBezTo>
                    <a:pt x="13030" y="40078"/>
                    <a:pt x="13578" y="39671"/>
                    <a:pt x="13728" y="39069"/>
                  </a:cubicBezTo>
                  <a:lnTo>
                    <a:pt x="14788" y="34866"/>
                  </a:lnTo>
                  <a:lnTo>
                    <a:pt x="17109" y="35450"/>
                  </a:lnTo>
                  <a:cubicBezTo>
                    <a:pt x="17219" y="35477"/>
                    <a:pt x="17329" y="35490"/>
                    <a:pt x="17437" y="35490"/>
                  </a:cubicBezTo>
                  <a:cubicBezTo>
                    <a:pt x="18033" y="35490"/>
                    <a:pt x="18577" y="35090"/>
                    <a:pt x="18729" y="34485"/>
                  </a:cubicBezTo>
                  <a:lnTo>
                    <a:pt x="26003" y="5696"/>
                  </a:lnTo>
                  <a:cubicBezTo>
                    <a:pt x="26182" y="4982"/>
                    <a:pt x="25753" y="4255"/>
                    <a:pt x="25027" y="4077"/>
                  </a:cubicBezTo>
                  <a:lnTo>
                    <a:pt x="9073" y="41"/>
                  </a:lnTo>
                  <a:cubicBezTo>
                    <a:pt x="8965" y="14"/>
                    <a:pt x="8857" y="1"/>
                    <a:pt x="8751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58;p58">
              <a:extLst>
                <a:ext uri="{FF2B5EF4-FFF2-40B4-BE49-F238E27FC236}">
                  <a16:creationId xmlns:a16="http://schemas.microsoft.com/office/drawing/2014/main" id="{4D34D515-71F6-1C46-895D-6850FA61DB59}"/>
                </a:ext>
              </a:extLst>
            </p:cNvPr>
            <p:cNvSpPr/>
            <p:nvPr/>
          </p:nvSpPr>
          <p:spPr>
            <a:xfrm>
              <a:off x="1104900" y="2686425"/>
              <a:ext cx="859050" cy="935450"/>
            </a:xfrm>
            <a:custGeom>
              <a:avLst/>
              <a:gdLst/>
              <a:ahLst/>
              <a:cxnLst/>
              <a:rect l="l" t="t" r="r" b="b"/>
              <a:pathLst>
                <a:path w="34362" h="37418" extrusionOk="0">
                  <a:moveTo>
                    <a:pt x="9349" y="0"/>
                  </a:moveTo>
                  <a:cubicBezTo>
                    <a:pt x="9093" y="0"/>
                    <a:pt x="8835" y="86"/>
                    <a:pt x="8620" y="264"/>
                  </a:cubicBezTo>
                  <a:lnTo>
                    <a:pt x="536" y="7027"/>
                  </a:lnTo>
                  <a:cubicBezTo>
                    <a:pt x="60" y="7432"/>
                    <a:pt x="0" y="8146"/>
                    <a:pt x="393" y="8622"/>
                  </a:cubicBezTo>
                  <a:lnTo>
                    <a:pt x="13025" y="23720"/>
                  </a:lnTo>
                  <a:lnTo>
                    <a:pt x="24134" y="37007"/>
                  </a:lnTo>
                  <a:cubicBezTo>
                    <a:pt x="24359" y="37279"/>
                    <a:pt x="24680" y="37418"/>
                    <a:pt x="25003" y="37418"/>
                  </a:cubicBezTo>
                  <a:cubicBezTo>
                    <a:pt x="25260" y="37418"/>
                    <a:pt x="25518" y="37329"/>
                    <a:pt x="25729" y="37150"/>
                  </a:cubicBezTo>
                  <a:lnTo>
                    <a:pt x="28373" y="34947"/>
                  </a:lnTo>
                  <a:lnTo>
                    <a:pt x="29087" y="35816"/>
                  </a:lnTo>
                  <a:cubicBezTo>
                    <a:pt x="29212" y="35962"/>
                    <a:pt x="29386" y="36037"/>
                    <a:pt x="29560" y="36037"/>
                  </a:cubicBezTo>
                  <a:cubicBezTo>
                    <a:pt x="29699" y="36037"/>
                    <a:pt x="29839" y="35988"/>
                    <a:pt x="29956" y="35888"/>
                  </a:cubicBezTo>
                  <a:lnTo>
                    <a:pt x="31825" y="34328"/>
                  </a:lnTo>
                  <a:cubicBezTo>
                    <a:pt x="32087" y="34114"/>
                    <a:pt x="32123" y="33721"/>
                    <a:pt x="31909" y="33459"/>
                  </a:cubicBezTo>
                  <a:lnTo>
                    <a:pt x="31182" y="32602"/>
                  </a:lnTo>
                  <a:lnTo>
                    <a:pt x="33814" y="30399"/>
                  </a:lnTo>
                  <a:cubicBezTo>
                    <a:pt x="34302" y="29994"/>
                    <a:pt x="34361" y="29280"/>
                    <a:pt x="33957" y="28792"/>
                  </a:cubicBezTo>
                  <a:lnTo>
                    <a:pt x="22848" y="15504"/>
                  </a:lnTo>
                  <a:lnTo>
                    <a:pt x="10227" y="407"/>
                  </a:lnTo>
                  <a:cubicBezTo>
                    <a:pt x="10001" y="140"/>
                    <a:pt x="9676" y="0"/>
                    <a:pt x="934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59;p58">
              <a:extLst>
                <a:ext uri="{FF2B5EF4-FFF2-40B4-BE49-F238E27FC236}">
                  <a16:creationId xmlns:a16="http://schemas.microsoft.com/office/drawing/2014/main" id="{9EDB26C0-DC4D-F941-B1D6-64BEFA3A083F}"/>
                </a:ext>
              </a:extLst>
            </p:cNvPr>
            <p:cNvSpPr/>
            <p:nvPr/>
          </p:nvSpPr>
          <p:spPr>
            <a:xfrm>
              <a:off x="4405600" y="2007000"/>
              <a:ext cx="495025" cy="1038500"/>
            </a:xfrm>
            <a:custGeom>
              <a:avLst/>
              <a:gdLst/>
              <a:ahLst/>
              <a:cxnLst/>
              <a:rect l="l" t="t" r="r" b="b"/>
              <a:pathLst>
                <a:path w="19801" h="41540" extrusionOk="0">
                  <a:moveTo>
                    <a:pt x="8213" y="1"/>
                  </a:moveTo>
                  <a:cubicBezTo>
                    <a:pt x="7677" y="1"/>
                    <a:pt x="7202" y="380"/>
                    <a:pt x="7097" y="926"/>
                  </a:cubicBezTo>
                  <a:lnTo>
                    <a:pt x="3394" y="20262"/>
                  </a:lnTo>
                  <a:lnTo>
                    <a:pt x="119" y="37264"/>
                  </a:lnTo>
                  <a:cubicBezTo>
                    <a:pt x="0" y="37883"/>
                    <a:pt x="405" y="38478"/>
                    <a:pt x="1024" y="38597"/>
                  </a:cubicBezTo>
                  <a:lnTo>
                    <a:pt x="4394" y="39240"/>
                  </a:lnTo>
                  <a:lnTo>
                    <a:pt x="4191" y="40348"/>
                  </a:lnTo>
                  <a:cubicBezTo>
                    <a:pt x="4120" y="40681"/>
                    <a:pt x="4334" y="41003"/>
                    <a:pt x="4680" y="41074"/>
                  </a:cubicBezTo>
                  <a:lnTo>
                    <a:pt x="7061" y="41526"/>
                  </a:lnTo>
                  <a:cubicBezTo>
                    <a:pt x="7102" y="41535"/>
                    <a:pt x="7144" y="41540"/>
                    <a:pt x="7185" y="41540"/>
                  </a:cubicBezTo>
                  <a:cubicBezTo>
                    <a:pt x="7471" y="41540"/>
                    <a:pt x="7725" y="41330"/>
                    <a:pt x="7787" y="41038"/>
                  </a:cubicBezTo>
                  <a:lnTo>
                    <a:pt x="8001" y="39931"/>
                  </a:lnTo>
                  <a:lnTo>
                    <a:pt x="11371" y="40586"/>
                  </a:lnTo>
                  <a:cubicBezTo>
                    <a:pt x="11444" y="40600"/>
                    <a:pt x="11516" y="40607"/>
                    <a:pt x="11588" y="40607"/>
                  </a:cubicBezTo>
                  <a:cubicBezTo>
                    <a:pt x="12124" y="40607"/>
                    <a:pt x="12599" y="40227"/>
                    <a:pt x="12704" y="39681"/>
                  </a:cubicBezTo>
                  <a:lnTo>
                    <a:pt x="15967" y="22667"/>
                  </a:lnTo>
                  <a:lnTo>
                    <a:pt x="19681" y="3343"/>
                  </a:lnTo>
                  <a:cubicBezTo>
                    <a:pt x="19801" y="2724"/>
                    <a:pt x="19396" y="2129"/>
                    <a:pt x="18777" y="2010"/>
                  </a:cubicBezTo>
                  <a:lnTo>
                    <a:pt x="8430" y="21"/>
                  </a:lnTo>
                  <a:cubicBezTo>
                    <a:pt x="8357" y="7"/>
                    <a:pt x="8285" y="1"/>
                    <a:pt x="821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60;p58">
              <a:extLst>
                <a:ext uri="{FF2B5EF4-FFF2-40B4-BE49-F238E27FC236}">
                  <a16:creationId xmlns:a16="http://schemas.microsoft.com/office/drawing/2014/main" id="{0927E441-4BBC-9B4B-9A3A-F4C621D09D06}"/>
                </a:ext>
              </a:extLst>
            </p:cNvPr>
            <p:cNvSpPr/>
            <p:nvPr/>
          </p:nvSpPr>
          <p:spPr>
            <a:xfrm>
              <a:off x="4555025" y="2986200"/>
              <a:ext cx="1725525" cy="2022300"/>
            </a:xfrm>
            <a:custGeom>
              <a:avLst/>
              <a:gdLst/>
              <a:ahLst/>
              <a:cxnLst/>
              <a:rect l="l" t="t" r="r" b="b"/>
              <a:pathLst>
                <a:path w="69021" h="80892" extrusionOk="0">
                  <a:moveTo>
                    <a:pt x="0" y="1"/>
                  </a:moveTo>
                  <a:lnTo>
                    <a:pt x="465" y="4109"/>
                  </a:lnTo>
                  <a:lnTo>
                    <a:pt x="8525" y="74903"/>
                  </a:lnTo>
                  <a:cubicBezTo>
                    <a:pt x="8918" y="78308"/>
                    <a:pt x="11799" y="80892"/>
                    <a:pt x="15240" y="80892"/>
                  </a:cubicBezTo>
                  <a:lnTo>
                    <a:pt x="53781" y="80892"/>
                  </a:lnTo>
                  <a:cubicBezTo>
                    <a:pt x="57222" y="80892"/>
                    <a:pt x="60115" y="78308"/>
                    <a:pt x="60496" y="74903"/>
                  </a:cubicBez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61;p58">
              <a:extLst>
                <a:ext uri="{FF2B5EF4-FFF2-40B4-BE49-F238E27FC236}">
                  <a16:creationId xmlns:a16="http://schemas.microsoft.com/office/drawing/2014/main" id="{A2D80D53-31D8-914C-8134-59B51084D052}"/>
                </a:ext>
              </a:extLst>
            </p:cNvPr>
            <p:cNvSpPr/>
            <p:nvPr/>
          </p:nvSpPr>
          <p:spPr>
            <a:xfrm>
              <a:off x="4555025" y="2986200"/>
              <a:ext cx="1725525" cy="102725"/>
            </a:xfrm>
            <a:custGeom>
              <a:avLst/>
              <a:gdLst/>
              <a:ahLst/>
              <a:cxnLst/>
              <a:rect l="l" t="t" r="r" b="b"/>
              <a:pathLst>
                <a:path w="69021" h="4109" extrusionOk="0">
                  <a:moveTo>
                    <a:pt x="0" y="1"/>
                  </a:moveTo>
                  <a:lnTo>
                    <a:pt x="465" y="4109"/>
                  </a:ln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62;p58">
              <a:extLst>
                <a:ext uri="{FF2B5EF4-FFF2-40B4-BE49-F238E27FC236}">
                  <a16:creationId xmlns:a16="http://schemas.microsoft.com/office/drawing/2014/main" id="{1B4DA56B-4618-9C45-B797-47A1F95A546F}"/>
                </a:ext>
              </a:extLst>
            </p:cNvPr>
            <p:cNvSpPr/>
            <p:nvPr/>
          </p:nvSpPr>
          <p:spPr>
            <a:xfrm>
              <a:off x="4476450" y="2950200"/>
              <a:ext cx="1882700" cy="72050"/>
            </a:xfrm>
            <a:custGeom>
              <a:avLst/>
              <a:gdLst/>
              <a:ahLst/>
              <a:cxnLst/>
              <a:rect l="l" t="t" r="r" b="b"/>
              <a:pathLst>
                <a:path w="75308" h="2882" extrusionOk="0">
                  <a:moveTo>
                    <a:pt x="1441" y="0"/>
                  </a:moveTo>
                  <a:cubicBezTo>
                    <a:pt x="643" y="0"/>
                    <a:pt x="0" y="643"/>
                    <a:pt x="0" y="1441"/>
                  </a:cubicBezTo>
                  <a:cubicBezTo>
                    <a:pt x="0" y="2239"/>
                    <a:pt x="643" y="2882"/>
                    <a:pt x="1441" y="2882"/>
                  </a:cubicBezTo>
                  <a:lnTo>
                    <a:pt x="73866" y="2882"/>
                  </a:lnTo>
                  <a:cubicBezTo>
                    <a:pt x="74664" y="2882"/>
                    <a:pt x="75307" y="2239"/>
                    <a:pt x="75307" y="1441"/>
                  </a:cubicBezTo>
                  <a:cubicBezTo>
                    <a:pt x="75307" y="643"/>
                    <a:pt x="74664" y="0"/>
                    <a:pt x="73866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63;p58">
              <a:extLst>
                <a:ext uri="{FF2B5EF4-FFF2-40B4-BE49-F238E27FC236}">
                  <a16:creationId xmlns:a16="http://schemas.microsoft.com/office/drawing/2014/main" id="{D26431BC-B81C-3246-85C5-419EF9CBD23B}"/>
                </a:ext>
              </a:extLst>
            </p:cNvPr>
            <p:cNvSpPr/>
            <p:nvPr/>
          </p:nvSpPr>
          <p:spPr>
            <a:xfrm>
              <a:off x="5381325" y="3236225"/>
              <a:ext cx="72350" cy="1491600"/>
            </a:xfrm>
            <a:custGeom>
              <a:avLst/>
              <a:gdLst/>
              <a:ahLst/>
              <a:cxnLst/>
              <a:rect l="l" t="t" r="r" b="b"/>
              <a:pathLst>
                <a:path w="2894" h="59664" extrusionOk="0">
                  <a:moveTo>
                    <a:pt x="1472" y="1"/>
                  </a:moveTo>
                  <a:cubicBezTo>
                    <a:pt x="1458" y="1"/>
                    <a:pt x="1443" y="1"/>
                    <a:pt x="1429" y="1"/>
                  </a:cubicBezTo>
                  <a:cubicBezTo>
                    <a:pt x="631" y="25"/>
                    <a:pt x="0" y="680"/>
                    <a:pt x="24" y="1478"/>
                  </a:cubicBezTo>
                  <a:lnTo>
                    <a:pt x="1465" y="59663"/>
                  </a:lnTo>
                  <a:lnTo>
                    <a:pt x="2893" y="1478"/>
                  </a:lnTo>
                  <a:cubicBezTo>
                    <a:pt x="2893" y="1454"/>
                    <a:pt x="2893" y="1430"/>
                    <a:pt x="2893" y="1406"/>
                  </a:cubicBezTo>
                  <a:cubicBezTo>
                    <a:pt x="2882" y="623"/>
                    <a:pt x="2239" y="1"/>
                    <a:pt x="147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64;p58">
              <a:extLst>
                <a:ext uri="{FF2B5EF4-FFF2-40B4-BE49-F238E27FC236}">
                  <a16:creationId xmlns:a16="http://schemas.microsoft.com/office/drawing/2014/main" id="{A9CCD51B-83D8-7443-A574-7CE53CCCE277}"/>
                </a:ext>
              </a:extLst>
            </p:cNvPr>
            <p:cNvSpPr/>
            <p:nvPr/>
          </p:nvSpPr>
          <p:spPr>
            <a:xfrm>
              <a:off x="5739100" y="3236125"/>
              <a:ext cx="194400" cy="1491700"/>
            </a:xfrm>
            <a:custGeom>
              <a:avLst/>
              <a:gdLst/>
              <a:ahLst/>
              <a:cxnLst/>
              <a:rect l="l" t="t" r="r" b="b"/>
              <a:pathLst>
                <a:path w="7776" h="59668" extrusionOk="0">
                  <a:moveTo>
                    <a:pt x="6282" y="1"/>
                  </a:moveTo>
                  <a:cubicBezTo>
                    <a:pt x="5533" y="1"/>
                    <a:pt x="4902" y="567"/>
                    <a:pt x="4834" y="1327"/>
                  </a:cubicBezTo>
                  <a:lnTo>
                    <a:pt x="0" y="59667"/>
                  </a:lnTo>
                  <a:lnTo>
                    <a:pt x="7704" y="1636"/>
                  </a:lnTo>
                  <a:cubicBezTo>
                    <a:pt x="7704" y="1613"/>
                    <a:pt x="7704" y="1589"/>
                    <a:pt x="7704" y="1565"/>
                  </a:cubicBezTo>
                  <a:cubicBezTo>
                    <a:pt x="7775" y="767"/>
                    <a:pt x="7180" y="77"/>
                    <a:pt x="6394" y="5"/>
                  </a:cubicBezTo>
                  <a:cubicBezTo>
                    <a:pt x="6357" y="2"/>
                    <a:pt x="6319" y="1"/>
                    <a:pt x="628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65;p58">
              <a:extLst>
                <a:ext uri="{FF2B5EF4-FFF2-40B4-BE49-F238E27FC236}">
                  <a16:creationId xmlns:a16="http://schemas.microsoft.com/office/drawing/2014/main" id="{CD84F93A-478D-CC47-B25A-C39C5C2CC64F}"/>
                </a:ext>
              </a:extLst>
            </p:cNvPr>
            <p:cNvSpPr/>
            <p:nvPr/>
          </p:nvSpPr>
          <p:spPr>
            <a:xfrm>
              <a:off x="4901500" y="3236200"/>
              <a:ext cx="194975" cy="1491625"/>
            </a:xfrm>
            <a:custGeom>
              <a:avLst/>
              <a:gdLst/>
              <a:ahLst/>
              <a:cxnLst/>
              <a:rect l="l" t="t" r="r" b="b"/>
              <a:pathLst>
                <a:path w="7799" h="59665" extrusionOk="0">
                  <a:moveTo>
                    <a:pt x="1539" y="1"/>
                  </a:moveTo>
                  <a:cubicBezTo>
                    <a:pt x="1475" y="1"/>
                    <a:pt x="1411" y="5"/>
                    <a:pt x="1346" y="14"/>
                  </a:cubicBezTo>
                  <a:cubicBezTo>
                    <a:pt x="548" y="121"/>
                    <a:pt x="0" y="848"/>
                    <a:pt x="107" y="1633"/>
                  </a:cubicBezTo>
                  <a:lnTo>
                    <a:pt x="7799" y="59664"/>
                  </a:lnTo>
                  <a:lnTo>
                    <a:pt x="2965" y="1324"/>
                  </a:lnTo>
                  <a:cubicBezTo>
                    <a:pt x="2965" y="1300"/>
                    <a:pt x="2965" y="1276"/>
                    <a:pt x="2953" y="1252"/>
                  </a:cubicBezTo>
                  <a:cubicBezTo>
                    <a:pt x="2855" y="531"/>
                    <a:pt x="2245" y="1"/>
                    <a:pt x="1539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66;p58">
              <a:extLst>
                <a:ext uri="{FF2B5EF4-FFF2-40B4-BE49-F238E27FC236}">
                  <a16:creationId xmlns:a16="http://schemas.microsoft.com/office/drawing/2014/main" id="{AA4A05E8-51C2-CF45-B9BA-3403E51216C0}"/>
                </a:ext>
              </a:extLst>
            </p:cNvPr>
            <p:cNvSpPr/>
            <p:nvPr/>
          </p:nvSpPr>
          <p:spPr>
            <a:xfrm>
              <a:off x="3791525" y="2059825"/>
              <a:ext cx="1012075" cy="626750"/>
            </a:xfrm>
            <a:custGeom>
              <a:avLst/>
              <a:gdLst/>
              <a:ahLst/>
              <a:cxnLst/>
              <a:rect l="l" t="t" r="r" b="b"/>
              <a:pathLst>
                <a:path w="40483" h="25070" extrusionOk="0">
                  <a:moveTo>
                    <a:pt x="36335" y="0"/>
                  </a:moveTo>
                  <a:cubicBezTo>
                    <a:pt x="36250" y="0"/>
                    <a:pt x="36164" y="5"/>
                    <a:pt x="36077" y="16"/>
                  </a:cubicBezTo>
                  <a:lnTo>
                    <a:pt x="1882" y="4147"/>
                  </a:lnTo>
                  <a:cubicBezTo>
                    <a:pt x="787" y="4278"/>
                    <a:pt x="1" y="5219"/>
                    <a:pt x="120" y="6231"/>
                  </a:cubicBezTo>
                  <a:lnTo>
                    <a:pt x="2203" y="23447"/>
                  </a:lnTo>
                  <a:cubicBezTo>
                    <a:pt x="2313" y="24390"/>
                    <a:pt x="3159" y="25070"/>
                    <a:pt x="4147" y="25070"/>
                  </a:cubicBezTo>
                  <a:cubicBezTo>
                    <a:pt x="4233" y="25070"/>
                    <a:pt x="4319" y="25065"/>
                    <a:pt x="4406" y="25054"/>
                  </a:cubicBezTo>
                  <a:lnTo>
                    <a:pt x="38601" y="20923"/>
                  </a:lnTo>
                  <a:cubicBezTo>
                    <a:pt x="39696" y="20780"/>
                    <a:pt x="40482" y="19851"/>
                    <a:pt x="40351" y="18839"/>
                  </a:cubicBezTo>
                  <a:lnTo>
                    <a:pt x="38279" y="1611"/>
                  </a:lnTo>
                  <a:cubicBezTo>
                    <a:pt x="38159" y="680"/>
                    <a:pt x="37322" y="0"/>
                    <a:pt x="36335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67;p58">
              <a:extLst>
                <a:ext uri="{FF2B5EF4-FFF2-40B4-BE49-F238E27FC236}">
                  <a16:creationId xmlns:a16="http://schemas.microsoft.com/office/drawing/2014/main" id="{665701FB-AC9E-AA4B-9B57-5A47E5DA533B}"/>
                </a:ext>
              </a:extLst>
            </p:cNvPr>
            <p:cNvSpPr/>
            <p:nvPr/>
          </p:nvSpPr>
          <p:spPr>
            <a:xfrm>
              <a:off x="1071250" y="2986200"/>
              <a:ext cx="1725550" cy="2022300"/>
            </a:xfrm>
            <a:custGeom>
              <a:avLst/>
              <a:gdLst/>
              <a:ahLst/>
              <a:cxnLst/>
              <a:rect l="l" t="t" r="r" b="b"/>
              <a:pathLst>
                <a:path w="69022" h="80892" extrusionOk="0">
                  <a:moveTo>
                    <a:pt x="1" y="1"/>
                  </a:moveTo>
                  <a:lnTo>
                    <a:pt x="465" y="4109"/>
                  </a:lnTo>
                  <a:lnTo>
                    <a:pt x="8525" y="74903"/>
                  </a:lnTo>
                  <a:cubicBezTo>
                    <a:pt x="8918" y="78308"/>
                    <a:pt x="11800" y="80892"/>
                    <a:pt x="15241" y="80892"/>
                  </a:cubicBezTo>
                  <a:lnTo>
                    <a:pt x="53781" y="80892"/>
                  </a:lnTo>
                  <a:cubicBezTo>
                    <a:pt x="57222" y="80892"/>
                    <a:pt x="60103" y="78308"/>
                    <a:pt x="60496" y="74903"/>
                  </a:cubicBez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68;p58">
              <a:extLst>
                <a:ext uri="{FF2B5EF4-FFF2-40B4-BE49-F238E27FC236}">
                  <a16:creationId xmlns:a16="http://schemas.microsoft.com/office/drawing/2014/main" id="{18463A23-FCF7-9A4B-AFB6-94952A753752}"/>
                </a:ext>
              </a:extLst>
            </p:cNvPr>
            <p:cNvSpPr/>
            <p:nvPr/>
          </p:nvSpPr>
          <p:spPr>
            <a:xfrm>
              <a:off x="1071250" y="2986200"/>
              <a:ext cx="1725550" cy="102725"/>
            </a:xfrm>
            <a:custGeom>
              <a:avLst/>
              <a:gdLst/>
              <a:ahLst/>
              <a:cxnLst/>
              <a:rect l="l" t="t" r="r" b="b"/>
              <a:pathLst>
                <a:path w="69022" h="4109" extrusionOk="0">
                  <a:moveTo>
                    <a:pt x="1" y="1"/>
                  </a:moveTo>
                  <a:lnTo>
                    <a:pt x="465" y="4109"/>
                  </a:ln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69;p58">
              <a:extLst>
                <a:ext uri="{FF2B5EF4-FFF2-40B4-BE49-F238E27FC236}">
                  <a16:creationId xmlns:a16="http://schemas.microsoft.com/office/drawing/2014/main" id="{7FAE1454-5978-6E44-92CE-A17E660A9686}"/>
                </a:ext>
              </a:extLst>
            </p:cNvPr>
            <p:cNvSpPr/>
            <p:nvPr/>
          </p:nvSpPr>
          <p:spPr>
            <a:xfrm>
              <a:off x="992675" y="2950200"/>
              <a:ext cx="1882700" cy="72050"/>
            </a:xfrm>
            <a:custGeom>
              <a:avLst/>
              <a:gdLst/>
              <a:ahLst/>
              <a:cxnLst/>
              <a:rect l="l" t="t" r="r" b="b"/>
              <a:pathLst>
                <a:path w="75308" h="2882" extrusionOk="0">
                  <a:moveTo>
                    <a:pt x="1441" y="0"/>
                  </a:moveTo>
                  <a:cubicBezTo>
                    <a:pt x="643" y="0"/>
                    <a:pt x="0" y="643"/>
                    <a:pt x="0" y="1441"/>
                  </a:cubicBezTo>
                  <a:cubicBezTo>
                    <a:pt x="0" y="2239"/>
                    <a:pt x="643" y="2882"/>
                    <a:pt x="1441" y="2882"/>
                  </a:cubicBezTo>
                  <a:lnTo>
                    <a:pt x="73867" y="2882"/>
                  </a:lnTo>
                  <a:cubicBezTo>
                    <a:pt x="74664" y="2882"/>
                    <a:pt x="75307" y="2239"/>
                    <a:pt x="75307" y="1441"/>
                  </a:cubicBezTo>
                  <a:cubicBezTo>
                    <a:pt x="75307" y="643"/>
                    <a:pt x="74664" y="0"/>
                    <a:pt x="73867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70;p58">
              <a:extLst>
                <a:ext uri="{FF2B5EF4-FFF2-40B4-BE49-F238E27FC236}">
                  <a16:creationId xmlns:a16="http://schemas.microsoft.com/office/drawing/2014/main" id="{5DEEFB91-04AD-3045-8CFA-1AB5CDAC70B3}"/>
                </a:ext>
              </a:extLst>
            </p:cNvPr>
            <p:cNvSpPr/>
            <p:nvPr/>
          </p:nvSpPr>
          <p:spPr>
            <a:xfrm>
              <a:off x="1897550" y="3236225"/>
              <a:ext cx="72350" cy="1491600"/>
            </a:xfrm>
            <a:custGeom>
              <a:avLst/>
              <a:gdLst/>
              <a:ahLst/>
              <a:cxnLst/>
              <a:rect l="l" t="t" r="r" b="b"/>
              <a:pathLst>
                <a:path w="2894" h="59664" extrusionOk="0">
                  <a:moveTo>
                    <a:pt x="1461" y="1"/>
                  </a:moveTo>
                  <a:cubicBezTo>
                    <a:pt x="1446" y="1"/>
                    <a:pt x="1432" y="1"/>
                    <a:pt x="1417" y="1"/>
                  </a:cubicBezTo>
                  <a:cubicBezTo>
                    <a:pt x="631" y="25"/>
                    <a:pt x="0" y="680"/>
                    <a:pt x="24" y="1478"/>
                  </a:cubicBezTo>
                  <a:lnTo>
                    <a:pt x="1453" y="59663"/>
                  </a:lnTo>
                  <a:lnTo>
                    <a:pt x="2894" y="1478"/>
                  </a:lnTo>
                  <a:cubicBezTo>
                    <a:pt x="2894" y="1454"/>
                    <a:pt x="2894" y="1430"/>
                    <a:pt x="2894" y="1406"/>
                  </a:cubicBezTo>
                  <a:cubicBezTo>
                    <a:pt x="2882" y="623"/>
                    <a:pt x="2239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71;p58">
              <a:extLst>
                <a:ext uri="{FF2B5EF4-FFF2-40B4-BE49-F238E27FC236}">
                  <a16:creationId xmlns:a16="http://schemas.microsoft.com/office/drawing/2014/main" id="{B7673DEC-C6D2-3E4B-AAD5-2E3CE15DE337}"/>
                </a:ext>
              </a:extLst>
            </p:cNvPr>
            <p:cNvSpPr/>
            <p:nvPr/>
          </p:nvSpPr>
          <p:spPr>
            <a:xfrm>
              <a:off x="2255325" y="3236125"/>
              <a:ext cx="194400" cy="1491700"/>
            </a:xfrm>
            <a:custGeom>
              <a:avLst/>
              <a:gdLst/>
              <a:ahLst/>
              <a:cxnLst/>
              <a:rect l="l" t="t" r="r" b="b"/>
              <a:pathLst>
                <a:path w="7776" h="59668" extrusionOk="0">
                  <a:moveTo>
                    <a:pt x="6283" y="1"/>
                  </a:moveTo>
                  <a:cubicBezTo>
                    <a:pt x="5533" y="1"/>
                    <a:pt x="4903" y="567"/>
                    <a:pt x="4835" y="1327"/>
                  </a:cubicBezTo>
                  <a:lnTo>
                    <a:pt x="1" y="59667"/>
                  </a:lnTo>
                  <a:lnTo>
                    <a:pt x="7692" y="1636"/>
                  </a:lnTo>
                  <a:cubicBezTo>
                    <a:pt x="7704" y="1613"/>
                    <a:pt x="7704" y="1589"/>
                    <a:pt x="7704" y="1565"/>
                  </a:cubicBezTo>
                  <a:cubicBezTo>
                    <a:pt x="7775" y="767"/>
                    <a:pt x="7180" y="77"/>
                    <a:pt x="6394" y="5"/>
                  </a:cubicBezTo>
                  <a:cubicBezTo>
                    <a:pt x="6357" y="2"/>
                    <a:pt x="6320" y="1"/>
                    <a:pt x="6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72;p58">
              <a:extLst>
                <a:ext uri="{FF2B5EF4-FFF2-40B4-BE49-F238E27FC236}">
                  <a16:creationId xmlns:a16="http://schemas.microsoft.com/office/drawing/2014/main" id="{FB771C09-53C2-184C-8BF0-DA33AAEFB869}"/>
                </a:ext>
              </a:extLst>
            </p:cNvPr>
            <p:cNvSpPr/>
            <p:nvPr/>
          </p:nvSpPr>
          <p:spPr>
            <a:xfrm>
              <a:off x="1417725" y="3236200"/>
              <a:ext cx="195000" cy="1491625"/>
            </a:xfrm>
            <a:custGeom>
              <a:avLst/>
              <a:gdLst/>
              <a:ahLst/>
              <a:cxnLst/>
              <a:rect l="l" t="t" r="r" b="b"/>
              <a:pathLst>
                <a:path w="7800" h="59665" extrusionOk="0">
                  <a:moveTo>
                    <a:pt x="1530" y="1"/>
                  </a:moveTo>
                  <a:cubicBezTo>
                    <a:pt x="1465" y="1"/>
                    <a:pt x="1400" y="5"/>
                    <a:pt x="1334" y="14"/>
                  </a:cubicBezTo>
                  <a:cubicBezTo>
                    <a:pt x="548" y="121"/>
                    <a:pt x="0" y="848"/>
                    <a:pt x="108" y="1633"/>
                  </a:cubicBezTo>
                  <a:lnTo>
                    <a:pt x="7799" y="59664"/>
                  </a:lnTo>
                  <a:lnTo>
                    <a:pt x="2965" y="1324"/>
                  </a:lnTo>
                  <a:cubicBezTo>
                    <a:pt x="2965" y="1300"/>
                    <a:pt x="2953" y="1276"/>
                    <a:pt x="2953" y="1252"/>
                  </a:cubicBezTo>
                  <a:cubicBezTo>
                    <a:pt x="2855" y="531"/>
                    <a:pt x="2246" y="1"/>
                    <a:pt x="1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73;p58">
              <a:extLst>
                <a:ext uri="{FF2B5EF4-FFF2-40B4-BE49-F238E27FC236}">
                  <a16:creationId xmlns:a16="http://schemas.microsoft.com/office/drawing/2014/main" id="{6D15C57F-73E0-3148-A843-6D0521640AD6}"/>
                </a:ext>
              </a:extLst>
            </p:cNvPr>
            <p:cNvSpPr/>
            <p:nvPr/>
          </p:nvSpPr>
          <p:spPr>
            <a:xfrm>
              <a:off x="3499225" y="1711650"/>
              <a:ext cx="753700" cy="892100"/>
            </a:xfrm>
            <a:custGeom>
              <a:avLst/>
              <a:gdLst/>
              <a:ahLst/>
              <a:cxnLst/>
              <a:rect l="l" t="t" r="r" b="b"/>
              <a:pathLst>
                <a:path w="30148" h="35684" extrusionOk="0">
                  <a:moveTo>
                    <a:pt x="12121" y="0"/>
                  </a:moveTo>
                  <a:lnTo>
                    <a:pt x="1" y="27825"/>
                  </a:lnTo>
                  <a:lnTo>
                    <a:pt x="18027" y="35683"/>
                  </a:lnTo>
                  <a:lnTo>
                    <a:pt x="30148" y="7859"/>
                  </a:lnTo>
                  <a:lnTo>
                    <a:pt x="1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74;p58">
              <a:extLst>
                <a:ext uri="{FF2B5EF4-FFF2-40B4-BE49-F238E27FC236}">
                  <a16:creationId xmlns:a16="http://schemas.microsoft.com/office/drawing/2014/main" id="{D460279F-C386-8248-ACDE-3E75BF43396D}"/>
                </a:ext>
              </a:extLst>
            </p:cNvPr>
            <p:cNvSpPr/>
            <p:nvPr/>
          </p:nvSpPr>
          <p:spPr>
            <a:xfrm>
              <a:off x="3451025" y="1629475"/>
              <a:ext cx="848325" cy="1061175"/>
            </a:xfrm>
            <a:custGeom>
              <a:avLst/>
              <a:gdLst/>
              <a:ahLst/>
              <a:cxnLst/>
              <a:rect l="l" t="t" r="r" b="b"/>
              <a:pathLst>
                <a:path w="33933" h="42447" extrusionOk="0">
                  <a:moveTo>
                    <a:pt x="14049" y="3287"/>
                  </a:moveTo>
                  <a:lnTo>
                    <a:pt x="32076" y="11134"/>
                  </a:lnTo>
                  <a:lnTo>
                    <a:pt x="19967" y="38970"/>
                  </a:lnTo>
                  <a:lnTo>
                    <a:pt x="1941" y="31112"/>
                  </a:lnTo>
                  <a:lnTo>
                    <a:pt x="14049" y="3287"/>
                  </a:lnTo>
                  <a:close/>
                  <a:moveTo>
                    <a:pt x="15988" y="0"/>
                  </a:moveTo>
                  <a:cubicBezTo>
                    <a:pt x="15252" y="0"/>
                    <a:pt x="14527" y="460"/>
                    <a:pt x="14192" y="1228"/>
                  </a:cubicBezTo>
                  <a:lnTo>
                    <a:pt x="441" y="32803"/>
                  </a:lnTo>
                  <a:cubicBezTo>
                    <a:pt x="0" y="33815"/>
                    <a:pt x="405" y="34970"/>
                    <a:pt x="1345" y="35375"/>
                  </a:cubicBezTo>
                  <a:lnTo>
                    <a:pt x="17252" y="42304"/>
                  </a:lnTo>
                  <a:cubicBezTo>
                    <a:pt x="17474" y="42401"/>
                    <a:pt x="17706" y="42446"/>
                    <a:pt x="17937" y="42446"/>
                  </a:cubicBezTo>
                  <a:cubicBezTo>
                    <a:pt x="18676" y="42446"/>
                    <a:pt x="19405" y="41980"/>
                    <a:pt x="19741" y="41209"/>
                  </a:cubicBezTo>
                  <a:lnTo>
                    <a:pt x="33492" y="9634"/>
                  </a:lnTo>
                  <a:cubicBezTo>
                    <a:pt x="33933" y="8621"/>
                    <a:pt x="33528" y="7478"/>
                    <a:pt x="32599" y="7074"/>
                  </a:cubicBezTo>
                  <a:lnTo>
                    <a:pt x="16681" y="144"/>
                  </a:lnTo>
                  <a:cubicBezTo>
                    <a:pt x="16457" y="47"/>
                    <a:pt x="16222" y="0"/>
                    <a:pt x="159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75;p58">
              <a:extLst>
                <a:ext uri="{FF2B5EF4-FFF2-40B4-BE49-F238E27FC236}">
                  <a16:creationId xmlns:a16="http://schemas.microsoft.com/office/drawing/2014/main" id="{5FD33808-C021-7F4D-9094-EBF3B6D754DE}"/>
                </a:ext>
              </a:extLst>
            </p:cNvPr>
            <p:cNvSpPr/>
            <p:nvPr/>
          </p:nvSpPr>
          <p:spPr>
            <a:xfrm>
              <a:off x="3986500" y="1739225"/>
              <a:ext cx="118500" cy="58450"/>
            </a:xfrm>
            <a:custGeom>
              <a:avLst/>
              <a:gdLst/>
              <a:ahLst/>
              <a:cxnLst/>
              <a:rect l="l" t="t" r="r" b="b"/>
              <a:pathLst>
                <a:path w="4740" h="2338" extrusionOk="0">
                  <a:moveTo>
                    <a:pt x="312" y="1"/>
                  </a:moveTo>
                  <a:cubicBezTo>
                    <a:pt x="205" y="1"/>
                    <a:pt x="104" y="67"/>
                    <a:pt x="60" y="171"/>
                  </a:cubicBezTo>
                  <a:cubicBezTo>
                    <a:pt x="0" y="302"/>
                    <a:pt x="60" y="469"/>
                    <a:pt x="203" y="529"/>
                  </a:cubicBezTo>
                  <a:lnTo>
                    <a:pt x="4310" y="2315"/>
                  </a:lnTo>
                  <a:cubicBezTo>
                    <a:pt x="4348" y="2330"/>
                    <a:pt x="4386" y="2337"/>
                    <a:pt x="4425" y="2337"/>
                  </a:cubicBezTo>
                  <a:cubicBezTo>
                    <a:pt x="4533" y="2337"/>
                    <a:pt x="4636" y="2277"/>
                    <a:pt x="4680" y="2172"/>
                  </a:cubicBezTo>
                  <a:cubicBezTo>
                    <a:pt x="4739" y="2041"/>
                    <a:pt x="4668" y="1874"/>
                    <a:pt x="4537" y="1815"/>
                  </a:cubicBezTo>
                  <a:lnTo>
                    <a:pt x="429" y="29"/>
                  </a:lnTo>
                  <a:cubicBezTo>
                    <a:pt x="391" y="9"/>
                    <a:pt x="351" y="1"/>
                    <a:pt x="312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76;p58">
              <a:extLst>
                <a:ext uri="{FF2B5EF4-FFF2-40B4-BE49-F238E27FC236}">
                  <a16:creationId xmlns:a16="http://schemas.microsoft.com/office/drawing/2014/main" id="{6A3E6BB0-79A4-EB44-9D66-143276ABB93A}"/>
                </a:ext>
              </a:extLst>
            </p:cNvPr>
            <p:cNvSpPr/>
            <p:nvPr/>
          </p:nvSpPr>
          <p:spPr>
            <a:xfrm>
              <a:off x="3670975" y="2526325"/>
              <a:ext cx="62250" cy="62250"/>
            </a:xfrm>
            <a:custGeom>
              <a:avLst/>
              <a:gdLst/>
              <a:ahLst/>
              <a:cxnLst/>
              <a:rect l="l" t="t" r="r" b="b"/>
              <a:pathLst>
                <a:path w="2490" h="2490" extrusionOk="0">
                  <a:moveTo>
                    <a:pt x="1251" y="1"/>
                  </a:moveTo>
                  <a:cubicBezTo>
                    <a:pt x="560" y="1"/>
                    <a:pt x="1" y="560"/>
                    <a:pt x="1" y="1239"/>
                  </a:cubicBezTo>
                  <a:cubicBezTo>
                    <a:pt x="1" y="1930"/>
                    <a:pt x="560" y="2489"/>
                    <a:pt x="1251" y="2489"/>
                  </a:cubicBezTo>
                  <a:cubicBezTo>
                    <a:pt x="1930" y="2489"/>
                    <a:pt x="2489" y="1930"/>
                    <a:pt x="2489" y="1239"/>
                  </a:cubicBezTo>
                  <a:cubicBezTo>
                    <a:pt x="2489" y="560"/>
                    <a:pt x="1930" y="1"/>
                    <a:pt x="125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77;p58">
              <a:extLst>
                <a:ext uri="{FF2B5EF4-FFF2-40B4-BE49-F238E27FC236}">
                  <a16:creationId xmlns:a16="http://schemas.microsoft.com/office/drawing/2014/main" id="{0806487F-F013-1840-8AC3-7987848DEFBB}"/>
                </a:ext>
              </a:extLst>
            </p:cNvPr>
            <p:cNvSpPr/>
            <p:nvPr/>
          </p:nvSpPr>
          <p:spPr>
            <a:xfrm>
              <a:off x="2727125" y="1791000"/>
              <a:ext cx="1003425" cy="1027175"/>
            </a:xfrm>
            <a:custGeom>
              <a:avLst/>
              <a:gdLst/>
              <a:ahLst/>
              <a:cxnLst/>
              <a:rect l="l" t="t" r="r" b="b"/>
              <a:pathLst>
                <a:path w="40137" h="41087" extrusionOk="0">
                  <a:moveTo>
                    <a:pt x="14884" y="0"/>
                  </a:moveTo>
                  <a:cubicBezTo>
                    <a:pt x="14452" y="0"/>
                    <a:pt x="14028" y="147"/>
                    <a:pt x="13692" y="446"/>
                  </a:cubicBezTo>
                  <a:lnTo>
                    <a:pt x="774" y="12031"/>
                  </a:lnTo>
                  <a:cubicBezTo>
                    <a:pt x="12" y="12709"/>
                    <a:pt x="0" y="13936"/>
                    <a:pt x="738" y="14745"/>
                  </a:cubicBezTo>
                  <a:lnTo>
                    <a:pt x="23729" y="40391"/>
                  </a:lnTo>
                  <a:cubicBezTo>
                    <a:pt x="24142" y="40851"/>
                    <a:pt x="24704" y="41087"/>
                    <a:pt x="25252" y="41087"/>
                  </a:cubicBezTo>
                  <a:cubicBezTo>
                    <a:pt x="25684" y="41087"/>
                    <a:pt x="26108" y="40940"/>
                    <a:pt x="26444" y="40641"/>
                  </a:cubicBezTo>
                  <a:lnTo>
                    <a:pt x="39350" y="29057"/>
                  </a:lnTo>
                  <a:cubicBezTo>
                    <a:pt x="40112" y="28366"/>
                    <a:pt x="40136" y="27152"/>
                    <a:pt x="39398" y="26330"/>
                  </a:cubicBezTo>
                  <a:lnTo>
                    <a:pt x="16407" y="696"/>
                  </a:lnTo>
                  <a:cubicBezTo>
                    <a:pt x="15994" y="236"/>
                    <a:pt x="15432" y="0"/>
                    <a:pt x="14884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78;p58">
              <a:extLst>
                <a:ext uri="{FF2B5EF4-FFF2-40B4-BE49-F238E27FC236}">
                  <a16:creationId xmlns:a16="http://schemas.microsoft.com/office/drawing/2014/main" id="{F3886FEA-57DB-F043-AE19-EAD0AC4991D4}"/>
                </a:ext>
              </a:extLst>
            </p:cNvPr>
            <p:cNvSpPr/>
            <p:nvPr/>
          </p:nvSpPr>
          <p:spPr>
            <a:xfrm>
              <a:off x="3216450" y="1947750"/>
              <a:ext cx="482250" cy="1038600"/>
            </a:xfrm>
            <a:custGeom>
              <a:avLst/>
              <a:gdLst/>
              <a:ahLst/>
              <a:cxnLst/>
              <a:rect l="l" t="t" r="r" b="b"/>
              <a:pathLst>
                <a:path w="19290" h="41544" extrusionOk="0">
                  <a:moveTo>
                    <a:pt x="7220" y="0"/>
                  </a:moveTo>
                  <a:cubicBezTo>
                    <a:pt x="7183" y="0"/>
                    <a:pt x="7146" y="3"/>
                    <a:pt x="7109" y="10"/>
                  </a:cubicBezTo>
                  <a:lnTo>
                    <a:pt x="4716" y="427"/>
                  </a:lnTo>
                  <a:cubicBezTo>
                    <a:pt x="4382" y="486"/>
                    <a:pt x="4156" y="808"/>
                    <a:pt x="4216" y="1141"/>
                  </a:cubicBezTo>
                  <a:lnTo>
                    <a:pt x="4418" y="2248"/>
                  </a:lnTo>
                  <a:lnTo>
                    <a:pt x="1037" y="2856"/>
                  </a:lnTo>
                  <a:cubicBezTo>
                    <a:pt x="418" y="2963"/>
                    <a:pt x="1" y="3546"/>
                    <a:pt x="108" y="4165"/>
                  </a:cubicBezTo>
                  <a:lnTo>
                    <a:pt x="3132" y="21227"/>
                  </a:lnTo>
                  <a:lnTo>
                    <a:pt x="6573" y="40610"/>
                  </a:lnTo>
                  <a:cubicBezTo>
                    <a:pt x="6669" y="41153"/>
                    <a:pt x="7155" y="41544"/>
                    <a:pt x="7691" y="41544"/>
                  </a:cubicBezTo>
                  <a:cubicBezTo>
                    <a:pt x="7754" y="41544"/>
                    <a:pt x="7819" y="41538"/>
                    <a:pt x="7883" y="41527"/>
                  </a:cubicBezTo>
                  <a:lnTo>
                    <a:pt x="18265" y="39682"/>
                  </a:lnTo>
                  <a:cubicBezTo>
                    <a:pt x="18884" y="39574"/>
                    <a:pt x="19289" y="38991"/>
                    <a:pt x="19182" y="38372"/>
                  </a:cubicBezTo>
                  <a:lnTo>
                    <a:pt x="15741" y="18989"/>
                  </a:lnTo>
                  <a:lnTo>
                    <a:pt x="12729" y="1927"/>
                  </a:lnTo>
                  <a:cubicBezTo>
                    <a:pt x="12622" y="1384"/>
                    <a:pt x="12145" y="993"/>
                    <a:pt x="11602" y="993"/>
                  </a:cubicBezTo>
                  <a:cubicBezTo>
                    <a:pt x="11538" y="993"/>
                    <a:pt x="11473" y="999"/>
                    <a:pt x="11407" y="1010"/>
                  </a:cubicBezTo>
                  <a:lnTo>
                    <a:pt x="8026" y="1617"/>
                  </a:lnTo>
                  <a:lnTo>
                    <a:pt x="7823" y="510"/>
                  </a:lnTo>
                  <a:cubicBezTo>
                    <a:pt x="7770" y="203"/>
                    <a:pt x="7511" y="0"/>
                    <a:pt x="722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79;p58">
              <a:extLst>
                <a:ext uri="{FF2B5EF4-FFF2-40B4-BE49-F238E27FC236}">
                  <a16:creationId xmlns:a16="http://schemas.microsoft.com/office/drawing/2014/main" id="{4D42F1D1-FD45-9A42-8D2E-1D161353E8F3}"/>
                </a:ext>
              </a:extLst>
            </p:cNvPr>
            <p:cNvSpPr/>
            <p:nvPr/>
          </p:nvSpPr>
          <p:spPr>
            <a:xfrm>
              <a:off x="2609550" y="2304575"/>
              <a:ext cx="2307150" cy="2703925"/>
            </a:xfrm>
            <a:custGeom>
              <a:avLst/>
              <a:gdLst/>
              <a:ahLst/>
              <a:cxnLst/>
              <a:rect l="l" t="t" r="r" b="b"/>
              <a:pathLst>
                <a:path w="92286" h="108157" extrusionOk="0">
                  <a:moveTo>
                    <a:pt x="0" y="1"/>
                  </a:moveTo>
                  <a:lnTo>
                    <a:pt x="631" y="5489"/>
                  </a:lnTo>
                  <a:lnTo>
                    <a:pt x="11394" y="100144"/>
                  </a:lnTo>
                  <a:cubicBezTo>
                    <a:pt x="11918" y="104716"/>
                    <a:pt x="15776" y="108157"/>
                    <a:pt x="20372" y="108157"/>
                  </a:cubicBezTo>
                  <a:lnTo>
                    <a:pt x="71914" y="108157"/>
                  </a:lnTo>
                  <a:cubicBezTo>
                    <a:pt x="76510" y="108157"/>
                    <a:pt x="80367" y="104716"/>
                    <a:pt x="80891" y="100144"/>
                  </a:cubicBezTo>
                  <a:lnTo>
                    <a:pt x="91666" y="5489"/>
                  </a:lnTo>
                  <a:lnTo>
                    <a:pt x="92285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80;p58">
              <a:extLst>
                <a:ext uri="{FF2B5EF4-FFF2-40B4-BE49-F238E27FC236}">
                  <a16:creationId xmlns:a16="http://schemas.microsoft.com/office/drawing/2014/main" id="{9D4484B2-AFD1-BA4C-A5FA-0E4CBF555629}"/>
                </a:ext>
              </a:extLst>
            </p:cNvPr>
            <p:cNvSpPr/>
            <p:nvPr/>
          </p:nvSpPr>
          <p:spPr>
            <a:xfrm>
              <a:off x="2609550" y="2304575"/>
              <a:ext cx="2307150" cy="137250"/>
            </a:xfrm>
            <a:custGeom>
              <a:avLst/>
              <a:gdLst/>
              <a:ahLst/>
              <a:cxnLst/>
              <a:rect l="l" t="t" r="r" b="b"/>
              <a:pathLst>
                <a:path w="92286" h="5490" extrusionOk="0">
                  <a:moveTo>
                    <a:pt x="0" y="1"/>
                  </a:moveTo>
                  <a:lnTo>
                    <a:pt x="631" y="5489"/>
                  </a:lnTo>
                  <a:lnTo>
                    <a:pt x="91666" y="5489"/>
                  </a:lnTo>
                  <a:lnTo>
                    <a:pt x="92285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81;p58">
              <a:extLst>
                <a:ext uri="{FF2B5EF4-FFF2-40B4-BE49-F238E27FC236}">
                  <a16:creationId xmlns:a16="http://schemas.microsoft.com/office/drawing/2014/main" id="{CC184FFA-C204-E643-B576-DE97CC04EE31}"/>
                </a:ext>
              </a:extLst>
            </p:cNvPr>
            <p:cNvSpPr/>
            <p:nvPr/>
          </p:nvSpPr>
          <p:spPr>
            <a:xfrm>
              <a:off x="2504475" y="2256350"/>
              <a:ext cx="2517300" cy="96175"/>
            </a:xfrm>
            <a:custGeom>
              <a:avLst/>
              <a:gdLst/>
              <a:ahLst/>
              <a:cxnLst/>
              <a:rect l="l" t="t" r="r" b="b"/>
              <a:pathLst>
                <a:path w="100692" h="3847" extrusionOk="0">
                  <a:moveTo>
                    <a:pt x="1929" y="1"/>
                  </a:moveTo>
                  <a:cubicBezTo>
                    <a:pt x="857" y="1"/>
                    <a:pt x="0" y="870"/>
                    <a:pt x="0" y="1930"/>
                  </a:cubicBezTo>
                  <a:cubicBezTo>
                    <a:pt x="0" y="2989"/>
                    <a:pt x="857" y="3847"/>
                    <a:pt x="1929" y="3847"/>
                  </a:cubicBezTo>
                  <a:lnTo>
                    <a:pt x="98763" y="3847"/>
                  </a:lnTo>
                  <a:cubicBezTo>
                    <a:pt x="99834" y="3847"/>
                    <a:pt x="100691" y="2989"/>
                    <a:pt x="100691" y="1930"/>
                  </a:cubicBezTo>
                  <a:cubicBezTo>
                    <a:pt x="100691" y="870"/>
                    <a:pt x="99834" y="1"/>
                    <a:pt x="9876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82;p58">
              <a:extLst>
                <a:ext uri="{FF2B5EF4-FFF2-40B4-BE49-F238E27FC236}">
                  <a16:creationId xmlns:a16="http://schemas.microsoft.com/office/drawing/2014/main" id="{70D6E800-644B-E14D-B0BF-CEAC34D48B41}"/>
                </a:ext>
              </a:extLst>
            </p:cNvPr>
            <p:cNvSpPr/>
            <p:nvPr/>
          </p:nvSpPr>
          <p:spPr>
            <a:xfrm>
              <a:off x="3714450" y="2638825"/>
              <a:ext cx="96750" cy="1994625"/>
            </a:xfrm>
            <a:custGeom>
              <a:avLst/>
              <a:gdLst/>
              <a:ahLst/>
              <a:cxnLst/>
              <a:rect l="l" t="t" r="r" b="b"/>
              <a:pathLst>
                <a:path w="3870" h="79785" extrusionOk="0">
                  <a:moveTo>
                    <a:pt x="1949" y="1"/>
                  </a:moveTo>
                  <a:cubicBezTo>
                    <a:pt x="1935" y="1"/>
                    <a:pt x="1920" y="1"/>
                    <a:pt x="1905" y="1"/>
                  </a:cubicBezTo>
                  <a:cubicBezTo>
                    <a:pt x="834" y="25"/>
                    <a:pt x="0" y="906"/>
                    <a:pt x="24" y="1966"/>
                  </a:cubicBezTo>
                  <a:lnTo>
                    <a:pt x="1953" y="79785"/>
                  </a:lnTo>
                  <a:lnTo>
                    <a:pt x="3870" y="1966"/>
                  </a:lnTo>
                  <a:cubicBezTo>
                    <a:pt x="3870" y="1942"/>
                    <a:pt x="3870" y="1906"/>
                    <a:pt x="3870" y="1871"/>
                  </a:cubicBezTo>
                  <a:cubicBezTo>
                    <a:pt x="3846" y="826"/>
                    <a:pt x="2989" y="1"/>
                    <a:pt x="1949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83;p58">
              <a:extLst>
                <a:ext uri="{FF2B5EF4-FFF2-40B4-BE49-F238E27FC236}">
                  <a16:creationId xmlns:a16="http://schemas.microsoft.com/office/drawing/2014/main" id="{8CC34741-30AF-2A4C-8138-4DDD2DB935FF}"/>
                </a:ext>
              </a:extLst>
            </p:cNvPr>
            <p:cNvSpPr/>
            <p:nvPr/>
          </p:nvSpPr>
          <p:spPr>
            <a:xfrm>
              <a:off x="4192775" y="2638700"/>
              <a:ext cx="259875" cy="1994750"/>
            </a:xfrm>
            <a:custGeom>
              <a:avLst/>
              <a:gdLst/>
              <a:ahLst/>
              <a:cxnLst/>
              <a:rect l="l" t="t" r="r" b="b"/>
              <a:pathLst>
                <a:path w="10395" h="79790" extrusionOk="0">
                  <a:moveTo>
                    <a:pt x="8395" y="0"/>
                  </a:moveTo>
                  <a:cubicBezTo>
                    <a:pt x="7401" y="0"/>
                    <a:pt x="6556" y="761"/>
                    <a:pt x="6466" y="1769"/>
                  </a:cubicBezTo>
                  <a:lnTo>
                    <a:pt x="0" y="79790"/>
                  </a:lnTo>
                  <a:lnTo>
                    <a:pt x="10287" y="2185"/>
                  </a:lnTo>
                  <a:cubicBezTo>
                    <a:pt x="10299" y="2150"/>
                    <a:pt x="10299" y="2114"/>
                    <a:pt x="10299" y="2090"/>
                  </a:cubicBezTo>
                  <a:cubicBezTo>
                    <a:pt x="10395" y="1030"/>
                    <a:pt x="9609" y="102"/>
                    <a:pt x="8549" y="6"/>
                  </a:cubicBezTo>
                  <a:cubicBezTo>
                    <a:pt x="8497" y="2"/>
                    <a:pt x="8446" y="0"/>
                    <a:pt x="8395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84;p58">
              <a:extLst>
                <a:ext uri="{FF2B5EF4-FFF2-40B4-BE49-F238E27FC236}">
                  <a16:creationId xmlns:a16="http://schemas.microsoft.com/office/drawing/2014/main" id="{E6BF3A0F-9568-8C4E-92A3-71C675A5A88B}"/>
                </a:ext>
              </a:extLst>
            </p:cNvPr>
            <p:cNvSpPr/>
            <p:nvPr/>
          </p:nvSpPr>
          <p:spPr>
            <a:xfrm>
              <a:off x="3072700" y="2638775"/>
              <a:ext cx="260775" cy="1994675"/>
            </a:xfrm>
            <a:custGeom>
              <a:avLst/>
              <a:gdLst/>
              <a:ahLst/>
              <a:cxnLst/>
              <a:rect l="l" t="t" r="r" b="b"/>
              <a:pathLst>
                <a:path w="10431" h="79787" extrusionOk="0">
                  <a:moveTo>
                    <a:pt x="2039" y="0"/>
                  </a:moveTo>
                  <a:cubicBezTo>
                    <a:pt x="1959" y="0"/>
                    <a:pt x="1879" y="5"/>
                    <a:pt x="1798" y="15"/>
                  </a:cubicBezTo>
                  <a:cubicBezTo>
                    <a:pt x="738" y="158"/>
                    <a:pt x="0" y="1123"/>
                    <a:pt x="143" y="2182"/>
                  </a:cubicBezTo>
                  <a:lnTo>
                    <a:pt x="10430" y="79787"/>
                  </a:lnTo>
                  <a:lnTo>
                    <a:pt x="3965" y="1766"/>
                  </a:lnTo>
                  <a:cubicBezTo>
                    <a:pt x="3965" y="1742"/>
                    <a:pt x="3953" y="1706"/>
                    <a:pt x="3953" y="1670"/>
                  </a:cubicBezTo>
                  <a:cubicBezTo>
                    <a:pt x="3821" y="703"/>
                    <a:pt x="2990" y="0"/>
                    <a:pt x="2039" y="0"/>
                  </a:cubicBezTo>
                  <a:close/>
                  <a:moveTo>
                    <a:pt x="10430" y="79787"/>
                  </a:moveTo>
                  <a:lnTo>
                    <a:pt x="10430" y="79787"/>
                  </a:lnTo>
                  <a:lnTo>
                    <a:pt x="10430" y="79787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85;p58">
              <a:extLst>
                <a:ext uri="{FF2B5EF4-FFF2-40B4-BE49-F238E27FC236}">
                  <a16:creationId xmlns:a16="http://schemas.microsoft.com/office/drawing/2014/main" id="{C39C94ED-ABA9-9245-8AD1-05276A50A751}"/>
                </a:ext>
              </a:extLst>
            </p:cNvPr>
            <p:cNvSpPr/>
            <p:nvPr/>
          </p:nvSpPr>
          <p:spPr>
            <a:xfrm>
              <a:off x="5064025" y="4103900"/>
              <a:ext cx="320300" cy="982000"/>
            </a:xfrm>
            <a:custGeom>
              <a:avLst/>
              <a:gdLst/>
              <a:ahLst/>
              <a:cxnLst/>
              <a:rect l="l" t="t" r="r" b="b"/>
              <a:pathLst>
                <a:path w="12812" h="39280" extrusionOk="0">
                  <a:moveTo>
                    <a:pt x="1131" y="1"/>
                  </a:moveTo>
                  <a:cubicBezTo>
                    <a:pt x="500" y="1"/>
                    <a:pt x="0" y="513"/>
                    <a:pt x="0" y="1132"/>
                  </a:cubicBezTo>
                  <a:lnTo>
                    <a:pt x="0" y="38136"/>
                  </a:lnTo>
                  <a:cubicBezTo>
                    <a:pt x="0" y="38767"/>
                    <a:pt x="500" y="39279"/>
                    <a:pt x="1131" y="39279"/>
                  </a:cubicBezTo>
                  <a:lnTo>
                    <a:pt x="11668" y="39279"/>
                  </a:lnTo>
                  <a:cubicBezTo>
                    <a:pt x="12299" y="39279"/>
                    <a:pt x="12811" y="38767"/>
                    <a:pt x="12811" y="38136"/>
                  </a:cubicBezTo>
                  <a:lnTo>
                    <a:pt x="12811" y="1132"/>
                  </a:lnTo>
                  <a:cubicBezTo>
                    <a:pt x="12811" y="513"/>
                    <a:pt x="12299" y="1"/>
                    <a:pt x="11668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86;p58">
              <a:extLst>
                <a:ext uri="{FF2B5EF4-FFF2-40B4-BE49-F238E27FC236}">
                  <a16:creationId xmlns:a16="http://schemas.microsoft.com/office/drawing/2014/main" id="{CAB45F7F-0360-D746-B0BC-CA663D22584C}"/>
                </a:ext>
              </a:extLst>
            </p:cNvPr>
            <p:cNvSpPr/>
            <p:nvPr/>
          </p:nvSpPr>
          <p:spPr>
            <a:xfrm>
              <a:off x="5064025" y="4565275"/>
              <a:ext cx="320300" cy="520625"/>
            </a:xfrm>
            <a:custGeom>
              <a:avLst/>
              <a:gdLst/>
              <a:ahLst/>
              <a:cxnLst/>
              <a:rect l="l" t="t" r="r" b="b"/>
              <a:pathLst>
                <a:path w="12812" h="20825" extrusionOk="0">
                  <a:moveTo>
                    <a:pt x="0" y="0"/>
                  </a:moveTo>
                  <a:lnTo>
                    <a:pt x="0" y="19681"/>
                  </a:lnTo>
                  <a:cubicBezTo>
                    <a:pt x="0" y="20312"/>
                    <a:pt x="500" y="20824"/>
                    <a:pt x="1131" y="20824"/>
                  </a:cubicBezTo>
                  <a:lnTo>
                    <a:pt x="11668" y="20824"/>
                  </a:lnTo>
                  <a:cubicBezTo>
                    <a:pt x="12299" y="20824"/>
                    <a:pt x="12811" y="20312"/>
                    <a:pt x="12811" y="19681"/>
                  </a:cubicBezTo>
                  <a:lnTo>
                    <a:pt x="12811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87;p58">
              <a:extLst>
                <a:ext uri="{FF2B5EF4-FFF2-40B4-BE49-F238E27FC236}">
                  <a16:creationId xmlns:a16="http://schemas.microsoft.com/office/drawing/2014/main" id="{96DC5BA0-7FAF-3A4D-9008-C1AEF934EC95}"/>
                </a:ext>
              </a:extLst>
            </p:cNvPr>
            <p:cNvSpPr/>
            <p:nvPr/>
          </p:nvSpPr>
          <p:spPr>
            <a:xfrm>
              <a:off x="5178325" y="4060450"/>
              <a:ext cx="91700" cy="43475"/>
            </a:xfrm>
            <a:custGeom>
              <a:avLst/>
              <a:gdLst/>
              <a:ahLst/>
              <a:cxnLst/>
              <a:rect l="l" t="t" r="r" b="b"/>
              <a:pathLst>
                <a:path w="3668" h="1739" extrusionOk="0">
                  <a:moveTo>
                    <a:pt x="619" y="1"/>
                  </a:moveTo>
                  <a:cubicBezTo>
                    <a:pt x="274" y="1"/>
                    <a:pt x="0" y="274"/>
                    <a:pt x="0" y="620"/>
                  </a:cubicBezTo>
                  <a:lnTo>
                    <a:pt x="0" y="1739"/>
                  </a:lnTo>
                  <a:lnTo>
                    <a:pt x="3667" y="1739"/>
                  </a:lnTo>
                  <a:lnTo>
                    <a:pt x="3667" y="620"/>
                  </a:lnTo>
                  <a:cubicBezTo>
                    <a:pt x="3667" y="274"/>
                    <a:pt x="3381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88;p58">
              <a:extLst>
                <a:ext uri="{FF2B5EF4-FFF2-40B4-BE49-F238E27FC236}">
                  <a16:creationId xmlns:a16="http://schemas.microsoft.com/office/drawing/2014/main" id="{EDF19274-1959-2E4B-9E50-4E9143E31A1C}"/>
                </a:ext>
              </a:extLst>
            </p:cNvPr>
            <p:cNvSpPr/>
            <p:nvPr/>
          </p:nvSpPr>
          <p:spPr>
            <a:xfrm>
              <a:off x="5159550" y="4650400"/>
              <a:ext cx="128925" cy="350375"/>
            </a:xfrm>
            <a:custGeom>
              <a:avLst/>
              <a:gdLst/>
              <a:ahLst/>
              <a:cxnLst/>
              <a:rect l="l" t="t" r="r" b="b"/>
              <a:pathLst>
                <a:path w="5157" h="14015" extrusionOk="0">
                  <a:moveTo>
                    <a:pt x="2585" y="1"/>
                  </a:moveTo>
                  <a:lnTo>
                    <a:pt x="1" y="8180"/>
                  </a:lnTo>
                  <a:lnTo>
                    <a:pt x="2585" y="8180"/>
                  </a:lnTo>
                  <a:lnTo>
                    <a:pt x="2585" y="14014"/>
                  </a:lnTo>
                  <a:lnTo>
                    <a:pt x="5156" y="5835"/>
                  </a:lnTo>
                  <a:lnTo>
                    <a:pt x="2585" y="5835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89;p58">
              <a:extLst>
                <a:ext uri="{FF2B5EF4-FFF2-40B4-BE49-F238E27FC236}">
                  <a16:creationId xmlns:a16="http://schemas.microsoft.com/office/drawing/2014/main" id="{25F67473-6001-EB43-A7C9-DCFBB373AED7}"/>
                </a:ext>
              </a:extLst>
            </p:cNvPr>
            <p:cNvSpPr/>
            <p:nvPr/>
          </p:nvSpPr>
          <p:spPr>
            <a:xfrm>
              <a:off x="5217900" y="4149450"/>
              <a:ext cx="12225" cy="91700"/>
            </a:xfrm>
            <a:custGeom>
              <a:avLst/>
              <a:gdLst/>
              <a:ahLst/>
              <a:cxnLst/>
              <a:rect l="l" t="t" r="r" b="b"/>
              <a:pathLst>
                <a:path w="489" h="3668" extrusionOk="0">
                  <a:moveTo>
                    <a:pt x="1" y="0"/>
                  </a:moveTo>
                  <a:lnTo>
                    <a:pt x="1" y="3668"/>
                  </a:lnTo>
                  <a:lnTo>
                    <a:pt x="489" y="366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90;p58">
              <a:extLst>
                <a:ext uri="{FF2B5EF4-FFF2-40B4-BE49-F238E27FC236}">
                  <a16:creationId xmlns:a16="http://schemas.microsoft.com/office/drawing/2014/main" id="{1D48959F-43B2-7143-9F5D-9ECFCECDD1BC}"/>
                </a:ext>
              </a:extLst>
            </p:cNvPr>
            <p:cNvSpPr/>
            <p:nvPr/>
          </p:nvSpPr>
          <p:spPr>
            <a:xfrm>
              <a:off x="5178325" y="4189325"/>
              <a:ext cx="91700" cy="11950"/>
            </a:xfrm>
            <a:custGeom>
              <a:avLst/>
              <a:gdLst/>
              <a:ahLst/>
              <a:cxnLst/>
              <a:rect l="l" t="t" r="r" b="b"/>
              <a:pathLst>
                <a:path w="3668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667" y="477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91;p58">
              <a:extLst>
                <a:ext uri="{FF2B5EF4-FFF2-40B4-BE49-F238E27FC236}">
                  <a16:creationId xmlns:a16="http://schemas.microsoft.com/office/drawing/2014/main" id="{9EDBC241-3EBC-B346-B50B-3D41CA88D2FE}"/>
                </a:ext>
              </a:extLst>
            </p:cNvPr>
            <p:cNvSpPr/>
            <p:nvPr/>
          </p:nvSpPr>
          <p:spPr>
            <a:xfrm>
              <a:off x="5178325" y="4439675"/>
              <a:ext cx="91700" cy="12225"/>
            </a:xfrm>
            <a:custGeom>
              <a:avLst/>
              <a:gdLst/>
              <a:ahLst/>
              <a:cxnLst/>
              <a:rect l="l" t="t" r="r" b="b"/>
              <a:pathLst>
                <a:path w="3668" h="489" extrusionOk="0">
                  <a:moveTo>
                    <a:pt x="0" y="0"/>
                  </a:moveTo>
                  <a:lnTo>
                    <a:pt x="0" y="488"/>
                  </a:lnTo>
                  <a:lnTo>
                    <a:pt x="3667" y="488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92;p58">
              <a:extLst>
                <a:ext uri="{FF2B5EF4-FFF2-40B4-BE49-F238E27FC236}">
                  <a16:creationId xmlns:a16="http://schemas.microsoft.com/office/drawing/2014/main" id="{13BEE26B-4E3B-A148-B75E-3E78269686EB}"/>
                </a:ext>
              </a:extLst>
            </p:cNvPr>
            <p:cNvSpPr/>
            <p:nvPr/>
          </p:nvSpPr>
          <p:spPr>
            <a:xfrm>
              <a:off x="4183850" y="4848350"/>
              <a:ext cx="981975" cy="320300"/>
            </a:xfrm>
            <a:custGeom>
              <a:avLst/>
              <a:gdLst/>
              <a:ahLst/>
              <a:cxnLst/>
              <a:rect l="l" t="t" r="r" b="b"/>
              <a:pathLst>
                <a:path w="39279" h="12812" extrusionOk="0">
                  <a:moveTo>
                    <a:pt x="1131" y="0"/>
                  </a:moveTo>
                  <a:cubicBezTo>
                    <a:pt x="512" y="0"/>
                    <a:pt x="0" y="512"/>
                    <a:pt x="0" y="1131"/>
                  </a:cubicBezTo>
                  <a:lnTo>
                    <a:pt x="0" y="11668"/>
                  </a:lnTo>
                  <a:cubicBezTo>
                    <a:pt x="0" y="12299"/>
                    <a:pt x="512" y="12811"/>
                    <a:pt x="1131" y="12811"/>
                  </a:cubicBezTo>
                  <a:lnTo>
                    <a:pt x="38148" y="12811"/>
                  </a:lnTo>
                  <a:cubicBezTo>
                    <a:pt x="38767" y="12811"/>
                    <a:pt x="39279" y="12299"/>
                    <a:pt x="39279" y="11668"/>
                  </a:cubicBezTo>
                  <a:lnTo>
                    <a:pt x="39279" y="1131"/>
                  </a:lnTo>
                  <a:cubicBezTo>
                    <a:pt x="39279" y="512"/>
                    <a:pt x="38767" y="0"/>
                    <a:pt x="38148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93;p58">
              <a:extLst>
                <a:ext uri="{FF2B5EF4-FFF2-40B4-BE49-F238E27FC236}">
                  <a16:creationId xmlns:a16="http://schemas.microsoft.com/office/drawing/2014/main" id="{531994BF-0532-274B-BBE8-9D998FBC290D}"/>
                </a:ext>
              </a:extLst>
            </p:cNvPr>
            <p:cNvSpPr/>
            <p:nvPr/>
          </p:nvSpPr>
          <p:spPr>
            <a:xfrm>
              <a:off x="4645200" y="4848350"/>
              <a:ext cx="520625" cy="320300"/>
            </a:xfrm>
            <a:custGeom>
              <a:avLst/>
              <a:gdLst/>
              <a:ahLst/>
              <a:cxnLst/>
              <a:rect l="l" t="t" r="r" b="b"/>
              <a:pathLst>
                <a:path w="20825" h="12812" extrusionOk="0">
                  <a:moveTo>
                    <a:pt x="1" y="0"/>
                  </a:moveTo>
                  <a:lnTo>
                    <a:pt x="1" y="12811"/>
                  </a:lnTo>
                  <a:lnTo>
                    <a:pt x="19694" y="12811"/>
                  </a:lnTo>
                  <a:cubicBezTo>
                    <a:pt x="20313" y="12811"/>
                    <a:pt x="20825" y="12299"/>
                    <a:pt x="20825" y="11668"/>
                  </a:cubicBezTo>
                  <a:lnTo>
                    <a:pt x="20825" y="1131"/>
                  </a:lnTo>
                  <a:cubicBezTo>
                    <a:pt x="20825" y="512"/>
                    <a:pt x="20313" y="0"/>
                    <a:pt x="19694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94;p58">
              <a:extLst>
                <a:ext uri="{FF2B5EF4-FFF2-40B4-BE49-F238E27FC236}">
                  <a16:creationId xmlns:a16="http://schemas.microsoft.com/office/drawing/2014/main" id="{AE07E2E0-66CE-1C4F-AA82-62414B292C95}"/>
                </a:ext>
              </a:extLst>
            </p:cNvPr>
            <p:cNvSpPr/>
            <p:nvPr/>
          </p:nvSpPr>
          <p:spPr>
            <a:xfrm>
              <a:off x="4140375" y="4962650"/>
              <a:ext cx="43500" cy="91700"/>
            </a:xfrm>
            <a:custGeom>
              <a:avLst/>
              <a:gdLst/>
              <a:ahLst/>
              <a:cxnLst/>
              <a:rect l="l" t="t" r="r" b="b"/>
              <a:pathLst>
                <a:path w="1740" h="3668" extrusionOk="0">
                  <a:moveTo>
                    <a:pt x="620" y="0"/>
                  </a:moveTo>
                  <a:cubicBezTo>
                    <a:pt x="275" y="0"/>
                    <a:pt x="1" y="274"/>
                    <a:pt x="1" y="619"/>
                  </a:cubicBezTo>
                  <a:lnTo>
                    <a:pt x="1" y="3048"/>
                  </a:lnTo>
                  <a:cubicBezTo>
                    <a:pt x="1" y="3382"/>
                    <a:pt x="275" y="3667"/>
                    <a:pt x="620" y="3667"/>
                  </a:cubicBezTo>
                  <a:lnTo>
                    <a:pt x="1739" y="3667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95;p58">
              <a:extLst>
                <a:ext uri="{FF2B5EF4-FFF2-40B4-BE49-F238E27FC236}">
                  <a16:creationId xmlns:a16="http://schemas.microsoft.com/office/drawing/2014/main" id="{CE02D697-3467-CF44-AE65-70703CC1DE56}"/>
                </a:ext>
              </a:extLst>
            </p:cNvPr>
            <p:cNvSpPr/>
            <p:nvPr/>
          </p:nvSpPr>
          <p:spPr>
            <a:xfrm>
              <a:off x="4730350" y="4943900"/>
              <a:ext cx="350350" cy="128900"/>
            </a:xfrm>
            <a:custGeom>
              <a:avLst/>
              <a:gdLst/>
              <a:ahLst/>
              <a:cxnLst/>
              <a:rect l="l" t="t" r="r" b="b"/>
              <a:pathLst>
                <a:path w="14014" h="5156" extrusionOk="0">
                  <a:moveTo>
                    <a:pt x="5834" y="0"/>
                  </a:moveTo>
                  <a:lnTo>
                    <a:pt x="5834" y="2584"/>
                  </a:lnTo>
                  <a:lnTo>
                    <a:pt x="0" y="2584"/>
                  </a:lnTo>
                  <a:lnTo>
                    <a:pt x="8180" y="5156"/>
                  </a:lnTo>
                  <a:lnTo>
                    <a:pt x="8180" y="2584"/>
                  </a:lnTo>
                  <a:lnTo>
                    <a:pt x="14014" y="2584"/>
                  </a:lnTo>
                  <a:lnTo>
                    <a:pt x="5834" y="0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96;p58">
              <a:extLst>
                <a:ext uri="{FF2B5EF4-FFF2-40B4-BE49-F238E27FC236}">
                  <a16:creationId xmlns:a16="http://schemas.microsoft.com/office/drawing/2014/main" id="{AAABC65F-436D-B740-B38A-47D9F8405EF5}"/>
                </a:ext>
              </a:extLst>
            </p:cNvPr>
            <p:cNvSpPr/>
            <p:nvPr/>
          </p:nvSpPr>
          <p:spPr>
            <a:xfrm>
              <a:off x="4229375" y="5002525"/>
              <a:ext cx="91725" cy="11925"/>
            </a:xfrm>
            <a:custGeom>
              <a:avLst/>
              <a:gdLst/>
              <a:ahLst/>
              <a:cxnLst/>
              <a:rect l="l" t="t" r="r" b="b"/>
              <a:pathLst>
                <a:path w="3669" h="477" extrusionOk="0">
                  <a:moveTo>
                    <a:pt x="1" y="1"/>
                  </a:moveTo>
                  <a:lnTo>
                    <a:pt x="1" y="477"/>
                  </a:lnTo>
                  <a:lnTo>
                    <a:pt x="3668" y="477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97;p58">
              <a:extLst>
                <a:ext uri="{FF2B5EF4-FFF2-40B4-BE49-F238E27FC236}">
                  <a16:creationId xmlns:a16="http://schemas.microsoft.com/office/drawing/2014/main" id="{14DCCFA2-906C-534E-9A37-8AA8480640C7}"/>
                </a:ext>
              </a:extLst>
            </p:cNvPr>
            <p:cNvSpPr/>
            <p:nvPr/>
          </p:nvSpPr>
          <p:spPr>
            <a:xfrm>
              <a:off x="4269275" y="4962650"/>
              <a:ext cx="11925" cy="91700"/>
            </a:xfrm>
            <a:custGeom>
              <a:avLst/>
              <a:gdLst/>
              <a:ahLst/>
              <a:cxnLst/>
              <a:rect l="l" t="t" r="r" b="b"/>
              <a:pathLst>
                <a:path w="477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477" y="366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98;p58">
              <a:extLst>
                <a:ext uri="{FF2B5EF4-FFF2-40B4-BE49-F238E27FC236}">
                  <a16:creationId xmlns:a16="http://schemas.microsoft.com/office/drawing/2014/main" id="{BB2AB0F5-C0E2-C04D-B1DE-BD707E4245A4}"/>
                </a:ext>
              </a:extLst>
            </p:cNvPr>
            <p:cNvSpPr/>
            <p:nvPr/>
          </p:nvSpPr>
          <p:spPr>
            <a:xfrm>
              <a:off x="4519600" y="4962650"/>
              <a:ext cx="12225" cy="91700"/>
            </a:xfrm>
            <a:custGeom>
              <a:avLst/>
              <a:gdLst/>
              <a:ahLst/>
              <a:cxnLst/>
              <a:rect l="l" t="t" r="r" b="b"/>
              <a:pathLst>
                <a:path w="489" h="3668" extrusionOk="0">
                  <a:moveTo>
                    <a:pt x="1" y="0"/>
                  </a:moveTo>
                  <a:lnTo>
                    <a:pt x="1" y="3667"/>
                  </a:lnTo>
                  <a:lnTo>
                    <a:pt x="489" y="366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99;p58">
              <a:extLst>
                <a:ext uri="{FF2B5EF4-FFF2-40B4-BE49-F238E27FC236}">
                  <a16:creationId xmlns:a16="http://schemas.microsoft.com/office/drawing/2014/main" id="{04BECF3A-9F36-494A-BFEB-BEAB0BAC08B9}"/>
                </a:ext>
              </a:extLst>
            </p:cNvPr>
            <p:cNvSpPr/>
            <p:nvPr/>
          </p:nvSpPr>
          <p:spPr>
            <a:xfrm>
              <a:off x="3425725" y="3713375"/>
              <a:ext cx="196775" cy="151850"/>
            </a:xfrm>
            <a:custGeom>
              <a:avLst/>
              <a:gdLst/>
              <a:ahLst/>
              <a:cxnLst/>
              <a:rect l="l" t="t" r="r" b="b"/>
              <a:pathLst>
                <a:path w="7871" h="6074" extrusionOk="0">
                  <a:moveTo>
                    <a:pt x="0" y="1"/>
                  </a:moveTo>
                  <a:lnTo>
                    <a:pt x="0" y="6073"/>
                  </a:lnTo>
                  <a:lnTo>
                    <a:pt x="7870" y="6073"/>
                  </a:lnTo>
                  <a:lnTo>
                    <a:pt x="7870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00;p58">
              <a:extLst>
                <a:ext uri="{FF2B5EF4-FFF2-40B4-BE49-F238E27FC236}">
                  <a16:creationId xmlns:a16="http://schemas.microsoft.com/office/drawing/2014/main" id="{EEDAD697-6ED1-C641-B84C-36DD6DD3772E}"/>
                </a:ext>
              </a:extLst>
            </p:cNvPr>
            <p:cNvSpPr/>
            <p:nvPr/>
          </p:nvSpPr>
          <p:spPr>
            <a:xfrm>
              <a:off x="3408150" y="3630050"/>
              <a:ext cx="231900" cy="98825"/>
            </a:xfrm>
            <a:custGeom>
              <a:avLst/>
              <a:gdLst/>
              <a:ahLst/>
              <a:cxnLst/>
              <a:rect l="l" t="t" r="r" b="b"/>
              <a:pathLst>
                <a:path w="9276" h="3953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lnTo>
                    <a:pt x="1" y="3953"/>
                  </a:lnTo>
                  <a:lnTo>
                    <a:pt x="9276" y="3953"/>
                  </a:lnTo>
                  <a:lnTo>
                    <a:pt x="9276" y="988"/>
                  </a:lnTo>
                  <a:cubicBezTo>
                    <a:pt x="9276" y="441"/>
                    <a:pt x="8835" y="0"/>
                    <a:pt x="828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01;p58">
              <a:extLst>
                <a:ext uri="{FF2B5EF4-FFF2-40B4-BE49-F238E27FC236}">
                  <a16:creationId xmlns:a16="http://schemas.microsoft.com/office/drawing/2014/main" id="{B69F6B3A-1E0F-AB43-BB39-FAF4D0ED0D5D}"/>
                </a:ext>
              </a:extLst>
            </p:cNvPr>
            <p:cNvSpPr/>
            <p:nvPr/>
          </p:nvSpPr>
          <p:spPr>
            <a:xfrm>
              <a:off x="3218850" y="3865200"/>
              <a:ext cx="610200" cy="1273675"/>
            </a:xfrm>
            <a:custGeom>
              <a:avLst/>
              <a:gdLst/>
              <a:ahLst/>
              <a:cxnLst/>
              <a:rect l="l" t="t" r="r" b="b"/>
              <a:pathLst>
                <a:path w="24408" h="50947" extrusionOk="0">
                  <a:moveTo>
                    <a:pt x="8263" y="0"/>
                  </a:moveTo>
                  <a:cubicBezTo>
                    <a:pt x="4596" y="1536"/>
                    <a:pt x="2000" y="5155"/>
                    <a:pt x="2000" y="9406"/>
                  </a:cubicBezTo>
                  <a:cubicBezTo>
                    <a:pt x="2000" y="10347"/>
                    <a:pt x="2131" y="11263"/>
                    <a:pt x="2370" y="12132"/>
                  </a:cubicBezTo>
                  <a:cubicBezTo>
                    <a:pt x="3239" y="15276"/>
                    <a:pt x="2882" y="18633"/>
                    <a:pt x="1405" y="21538"/>
                  </a:cubicBezTo>
                  <a:cubicBezTo>
                    <a:pt x="488" y="23396"/>
                    <a:pt x="0" y="25444"/>
                    <a:pt x="0" y="27515"/>
                  </a:cubicBezTo>
                  <a:lnTo>
                    <a:pt x="0" y="46922"/>
                  </a:lnTo>
                  <a:cubicBezTo>
                    <a:pt x="0" y="49149"/>
                    <a:pt x="1798" y="50947"/>
                    <a:pt x="4013" y="50947"/>
                  </a:cubicBezTo>
                  <a:lnTo>
                    <a:pt x="20384" y="50947"/>
                  </a:lnTo>
                  <a:cubicBezTo>
                    <a:pt x="22336" y="50947"/>
                    <a:pt x="23967" y="49566"/>
                    <a:pt x="24325" y="47708"/>
                  </a:cubicBezTo>
                  <a:cubicBezTo>
                    <a:pt x="24384" y="47458"/>
                    <a:pt x="24408" y="47196"/>
                    <a:pt x="24408" y="46922"/>
                  </a:cubicBezTo>
                  <a:lnTo>
                    <a:pt x="24408" y="27515"/>
                  </a:lnTo>
                  <a:cubicBezTo>
                    <a:pt x="24408" y="27289"/>
                    <a:pt x="24408" y="27075"/>
                    <a:pt x="24384" y="26849"/>
                  </a:cubicBezTo>
                  <a:cubicBezTo>
                    <a:pt x="24301" y="25015"/>
                    <a:pt x="23825" y="23193"/>
                    <a:pt x="22991" y="21538"/>
                  </a:cubicBezTo>
                  <a:cubicBezTo>
                    <a:pt x="21515" y="18609"/>
                    <a:pt x="21181" y="15240"/>
                    <a:pt x="22051" y="12085"/>
                  </a:cubicBezTo>
                  <a:cubicBezTo>
                    <a:pt x="22372" y="10882"/>
                    <a:pt x="22491" y="9585"/>
                    <a:pt x="22336" y="8251"/>
                  </a:cubicBezTo>
                  <a:cubicBezTo>
                    <a:pt x="21932" y="4548"/>
                    <a:pt x="19467" y="1405"/>
                    <a:pt x="16145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02;p58">
              <a:extLst>
                <a:ext uri="{FF2B5EF4-FFF2-40B4-BE49-F238E27FC236}">
                  <a16:creationId xmlns:a16="http://schemas.microsoft.com/office/drawing/2014/main" id="{970A0789-3A58-EF4A-9C98-658C1E244D22}"/>
                </a:ext>
              </a:extLst>
            </p:cNvPr>
            <p:cNvSpPr/>
            <p:nvPr/>
          </p:nvSpPr>
          <p:spPr>
            <a:xfrm>
              <a:off x="3361125" y="4536400"/>
              <a:ext cx="467925" cy="521525"/>
            </a:xfrm>
            <a:custGeom>
              <a:avLst/>
              <a:gdLst/>
              <a:ahLst/>
              <a:cxnLst/>
              <a:rect l="l" t="t" r="r" b="b"/>
              <a:pathLst>
                <a:path w="18717" h="20861" extrusionOk="0">
                  <a:moveTo>
                    <a:pt x="0" y="1"/>
                  </a:moveTo>
                  <a:lnTo>
                    <a:pt x="0" y="20860"/>
                  </a:lnTo>
                  <a:lnTo>
                    <a:pt x="18634" y="20860"/>
                  </a:lnTo>
                  <a:cubicBezTo>
                    <a:pt x="18693" y="20610"/>
                    <a:pt x="18717" y="20348"/>
                    <a:pt x="18717" y="20074"/>
                  </a:cubicBezTo>
                  <a:lnTo>
                    <a:pt x="18717" y="667"/>
                  </a:lnTo>
                  <a:cubicBezTo>
                    <a:pt x="18717" y="441"/>
                    <a:pt x="18717" y="227"/>
                    <a:pt x="18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03;p58">
              <a:extLst>
                <a:ext uri="{FF2B5EF4-FFF2-40B4-BE49-F238E27FC236}">
                  <a16:creationId xmlns:a16="http://schemas.microsoft.com/office/drawing/2014/main" id="{F16F276A-8882-0041-90CE-3E44A23FC6BF}"/>
                </a:ext>
              </a:extLst>
            </p:cNvPr>
            <p:cNvSpPr/>
            <p:nvPr/>
          </p:nvSpPr>
          <p:spPr>
            <a:xfrm>
              <a:off x="3451300" y="4612900"/>
              <a:ext cx="377750" cy="108375"/>
            </a:xfrm>
            <a:custGeom>
              <a:avLst/>
              <a:gdLst/>
              <a:ahLst/>
              <a:cxnLst/>
              <a:rect l="l" t="t" r="r" b="b"/>
              <a:pathLst>
                <a:path w="15110" h="4335" extrusionOk="0">
                  <a:moveTo>
                    <a:pt x="1" y="0"/>
                  </a:moveTo>
                  <a:lnTo>
                    <a:pt x="1" y="4334"/>
                  </a:lnTo>
                  <a:lnTo>
                    <a:pt x="15110" y="4334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04;p58">
              <a:extLst>
                <a:ext uri="{FF2B5EF4-FFF2-40B4-BE49-F238E27FC236}">
                  <a16:creationId xmlns:a16="http://schemas.microsoft.com/office/drawing/2014/main" id="{1E77753F-AEB1-C645-99C6-1735CFD7C5B9}"/>
                </a:ext>
              </a:extLst>
            </p:cNvPr>
            <p:cNvSpPr/>
            <p:nvPr/>
          </p:nvSpPr>
          <p:spPr>
            <a:xfrm>
              <a:off x="3451300" y="4794175"/>
              <a:ext cx="377750" cy="30975"/>
            </a:xfrm>
            <a:custGeom>
              <a:avLst/>
              <a:gdLst/>
              <a:ahLst/>
              <a:cxnLst/>
              <a:rect l="l" t="t" r="r" b="b"/>
              <a:pathLst>
                <a:path w="15110" h="1239" extrusionOk="0">
                  <a:moveTo>
                    <a:pt x="1" y="0"/>
                  </a:moveTo>
                  <a:lnTo>
                    <a:pt x="1" y="1239"/>
                  </a:lnTo>
                  <a:lnTo>
                    <a:pt x="15110" y="1239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05;p58">
              <a:extLst>
                <a:ext uri="{FF2B5EF4-FFF2-40B4-BE49-F238E27FC236}">
                  <a16:creationId xmlns:a16="http://schemas.microsoft.com/office/drawing/2014/main" id="{7924BBD1-1C7B-5D4C-8D22-0E5F807EA116}"/>
                </a:ext>
              </a:extLst>
            </p:cNvPr>
            <p:cNvSpPr/>
            <p:nvPr/>
          </p:nvSpPr>
          <p:spPr>
            <a:xfrm>
              <a:off x="3451300" y="4935550"/>
              <a:ext cx="377750" cy="31000"/>
            </a:xfrm>
            <a:custGeom>
              <a:avLst/>
              <a:gdLst/>
              <a:ahLst/>
              <a:cxnLst/>
              <a:rect l="l" t="t" r="r" b="b"/>
              <a:pathLst>
                <a:path w="15110" h="1240" extrusionOk="0">
                  <a:moveTo>
                    <a:pt x="1" y="1"/>
                  </a:moveTo>
                  <a:lnTo>
                    <a:pt x="1" y="1239"/>
                  </a:lnTo>
                  <a:lnTo>
                    <a:pt x="15110" y="1239"/>
                  </a:lnTo>
                  <a:lnTo>
                    <a:pt x="15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06;p58">
              <a:extLst>
                <a:ext uri="{FF2B5EF4-FFF2-40B4-BE49-F238E27FC236}">
                  <a16:creationId xmlns:a16="http://schemas.microsoft.com/office/drawing/2014/main" id="{632507F9-4321-974B-A7A1-3D6D1137B6DC}"/>
                </a:ext>
              </a:extLst>
            </p:cNvPr>
            <p:cNvSpPr/>
            <p:nvPr/>
          </p:nvSpPr>
          <p:spPr>
            <a:xfrm>
              <a:off x="3451300" y="4867700"/>
              <a:ext cx="377750" cy="30975"/>
            </a:xfrm>
            <a:custGeom>
              <a:avLst/>
              <a:gdLst/>
              <a:ahLst/>
              <a:cxnLst/>
              <a:rect l="l" t="t" r="r" b="b"/>
              <a:pathLst>
                <a:path w="15110" h="1239" extrusionOk="0">
                  <a:moveTo>
                    <a:pt x="1" y="0"/>
                  </a:moveTo>
                  <a:lnTo>
                    <a:pt x="1" y="1238"/>
                  </a:lnTo>
                  <a:lnTo>
                    <a:pt x="15110" y="1238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07;p58">
              <a:extLst>
                <a:ext uri="{FF2B5EF4-FFF2-40B4-BE49-F238E27FC236}">
                  <a16:creationId xmlns:a16="http://schemas.microsoft.com/office/drawing/2014/main" id="{1921E0EE-8C3A-4E4C-9EFE-AB93E1A60C74}"/>
                </a:ext>
              </a:extLst>
            </p:cNvPr>
            <p:cNvSpPr/>
            <p:nvPr/>
          </p:nvSpPr>
          <p:spPr>
            <a:xfrm>
              <a:off x="5654575" y="4584425"/>
              <a:ext cx="670625" cy="513550"/>
            </a:xfrm>
            <a:custGeom>
              <a:avLst/>
              <a:gdLst/>
              <a:ahLst/>
              <a:cxnLst/>
              <a:rect l="l" t="t" r="r" b="b"/>
              <a:pathLst>
                <a:path w="26825" h="20542" extrusionOk="0">
                  <a:moveTo>
                    <a:pt x="15230" y="1"/>
                  </a:moveTo>
                  <a:cubicBezTo>
                    <a:pt x="14481" y="1"/>
                    <a:pt x="13726" y="85"/>
                    <a:pt x="12978" y="258"/>
                  </a:cubicBezTo>
                  <a:cubicBezTo>
                    <a:pt x="9287" y="1104"/>
                    <a:pt x="6370" y="3878"/>
                    <a:pt x="5346" y="7485"/>
                  </a:cubicBezTo>
                  <a:cubicBezTo>
                    <a:pt x="4715" y="9736"/>
                    <a:pt x="3036" y="11546"/>
                    <a:pt x="857" y="12343"/>
                  </a:cubicBezTo>
                  <a:lnTo>
                    <a:pt x="0" y="12653"/>
                  </a:lnTo>
                  <a:lnTo>
                    <a:pt x="2036" y="18261"/>
                  </a:lnTo>
                  <a:lnTo>
                    <a:pt x="2893" y="17951"/>
                  </a:lnTo>
                  <a:cubicBezTo>
                    <a:pt x="3680" y="17663"/>
                    <a:pt x="4500" y="17521"/>
                    <a:pt x="5323" y="17521"/>
                  </a:cubicBezTo>
                  <a:cubicBezTo>
                    <a:pt x="6779" y="17521"/>
                    <a:pt x="8245" y="17965"/>
                    <a:pt x="9561" y="18832"/>
                  </a:cubicBezTo>
                  <a:cubicBezTo>
                    <a:pt x="11259" y="19962"/>
                    <a:pt x="13249" y="20542"/>
                    <a:pt x="15250" y="20542"/>
                  </a:cubicBezTo>
                  <a:cubicBezTo>
                    <a:pt x="16433" y="20542"/>
                    <a:pt x="17620" y="20339"/>
                    <a:pt x="18752" y="19927"/>
                  </a:cubicBezTo>
                  <a:cubicBezTo>
                    <a:pt x="24074" y="17987"/>
                    <a:pt x="26825" y="12081"/>
                    <a:pt x="24884" y="6759"/>
                  </a:cubicBezTo>
                  <a:cubicBezTo>
                    <a:pt x="24753" y="6390"/>
                    <a:pt x="24598" y="6033"/>
                    <a:pt x="24432" y="5688"/>
                  </a:cubicBezTo>
                  <a:cubicBezTo>
                    <a:pt x="22690" y="2175"/>
                    <a:pt x="19043" y="1"/>
                    <a:pt x="15230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08;p58">
              <a:extLst>
                <a:ext uri="{FF2B5EF4-FFF2-40B4-BE49-F238E27FC236}">
                  <a16:creationId xmlns:a16="http://schemas.microsoft.com/office/drawing/2014/main" id="{469A0C54-5DE8-4842-B29A-52E950783BDC}"/>
                </a:ext>
              </a:extLst>
            </p:cNvPr>
            <p:cNvSpPr/>
            <p:nvPr/>
          </p:nvSpPr>
          <p:spPr>
            <a:xfrm>
              <a:off x="5543825" y="4921275"/>
              <a:ext cx="130100" cy="146725"/>
            </a:xfrm>
            <a:custGeom>
              <a:avLst/>
              <a:gdLst/>
              <a:ahLst/>
              <a:cxnLst/>
              <a:rect l="l" t="t" r="r" b="b"/>
              <a:pathLst>
                <a:path w="5204" h="5869" extrusionOk="0">
                  <a:moveTo>
                    <a:pt x="3466" y="0"/>
                  </a:moveTo>
                  <a:lnTo>
                    <a:pt x="572" y="1060"/>
                  </a:lnTo>
                  <a:cubicBezTo>
                    <a:pt x="203" y="1191"/>
                    <a:pt x="1" y="1608"/>
                    <a:pt x="144" y="1989"/>
                  </a:cubicBezTo>
                  <a:lnTo>
                    <a:pt x="1382" y="5382"/>
                  </a:lnTo>
                  <a:cubicBezTo>
                    <a:pt x="1484" y="5680"/>
                    <a:pt x="1761" y="5868"/>
                    <a:pt x="2059" y="5868"/>
                  </a:cubicBezTo>
                  <a:cubicBezTo>
                    <a:pt x="2143" y="5868"/>
                    <a:pt x="2228" y="5854"/>
                    <a:pt x="2311" y="5822"/>
                  </a:cubicBezTo>
                  <a:lnTo>
                    <a:pt x="5204" y="4775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09;p58">
              <a:extLst>
                <a:ext uri="{FF2B5EF4-FFF2-40B4-BE49-F238E27FC236}">
                  <a16:creationId xmlns:a16="http://schemas.microsoft.com/office/drawing/2014/main" id="{D27203D4-1165-BE46-820E-40243A7B8C46}"/>
                </a:ext>
              </a:extLst>
            </p:cNvPr>
            <p:cNvSpPr/>
            <p:nvPr/>
          </p:nvSpPr>
          <p:spPr>
            <a:xfrm>
              <a:off x="5536400" y="4953425"/>
              <a:ext cx="111650" cy="95525"/>
            </a:xfrm>
            <a:custGeom>
              <a:avLst/>
              <a:gdLst/>
              <a:ahLst/>
              <a:cxnLst/>
              <a:rect l="l" t="t" r="r" b="b"/>
              <a:pathLst>
                <a:path w="4466" h="3821" extrusionOk="0">
                  <a:moveTo>
                    <a:pt x="3501" y="0"/>
                  </a:moveTo>
                  <a:lnTo>
                    <a:pt x="441" y="1119"/>
                  </a:lnTo>
                  <a:cubicBezTo>
                    <a:pt x="155" y="1227"/>
                    <a:pt x="0" y="1536"/>
                    <a:pt x="107" y="1822"/>
                  </a:cubicBezTo>
                  <a:lnTo>
                    <a:pt x="703" y="3465"/>
                  </a:lnTo>
                  <a:cubicBezTo>
                    <a:pt x="787" y="3679"/>
                    <a:pt x="994" y="3821"/>
                    <a:pt x="1218" y="3821"/>
                  </a:cubicBezTo>
                  <a:cubicBezTo>
                    <a:pt x="1280" y="3821"/>
                    <a:pt x="1343" y="3810"/>
                    <a:pt x="1405" y="3786"/>
                  </a:cubicBezTo>
                  <a:lnTo>
                    <a:pt x="4465" y="2667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10;p58">
              <a:extLst>
                <a:ext uri="{FF2B5EF4-FFF2-40B4-BE49-F238E27FC236}">
                  <a16:creationId xmlns:a16="http://schemas.microsoft.com/office/drawing/2014/main" id="{00339055-B7B6-9E45-A8EB-6D1B8E577CFC}"/>
                </a:ext>
              </a:extLst>
            </p:cNvPr>
            <p:cNvSpPr/>
            <p:nvPr/>
          </p:nvSpPr>
          <p:spPr>
            <a:xfrm>
              <a:off x="5682250" y="4743075"/>
              <a:ext cx="379825" cy="233000"/>
            </a:xfrm>
            <a:custGeom>
              <a:avLst/>
              <a:gdLst/>
              <a:ahLst/>
              <a:cxnLst/>
              <a:rect l="l" t="t" r="r" b="b"/>
              <a:pathLst>
                <a:path w="15193" h="9320" extrusionOk="0">
                  <a:moveTo>
                    <a:pt x="11395" y="1342"/>
                  </a:moveTo>
                  <a:lnTo>
                    <a:pt x="10692" y="4961"/>
                  </a:lnTo>
                  <a:cubicBezTo>
                    <a:pt x="10668" y="5104"/>
                    <a:pt x="10716" y="5259"/>
                    <a:pt x="10835" y="5354"/>
                  </a:cubicBezTo>
                  <a:lnTo>
                    <a:pt x="13704" y="7676"/>
                  </a:lnTo>
                  <a:lnTo>
                    <a:pt x="1774" y="8426"/>
                  </a:lnTo>
                  <a:lnTo>
                    <a:pt x="1774" y="8426"/>
                  </a:lnTo>
                  <a:lnTo>
                    <a:pt x="11395" y="1342"/>
                  </a:lnTo>
                  <a:close/>
                  <a:moveTo>
                    <a:pt x="11994" y="0"/>
                  </a:moveTo>
                  <a:cubicBezTo>
                    <a:pt x="11908" y="0"/>
                    <a:pt x="11818" y="27"/>
                    <a:pt x="11740" y="80"/>
                  </a:cubicBezTo>
                  <a:lnTo>
                    <a:pt x="191" y="8593"/>
                  </a:lnTo>
                  <a:cubicBezTo>
                    <a:pt x="48" y="8700"/>
                    <a:pt x="0" y="8890"/>
                    <a:pt x="60" y="9057"/>
                  </a:cubicBezTo>
                  <a:cubicBezTo>
                    <a:pt x="116" y="9215"/>
                    <a:pt x="269" y="9320"/>
                    <a:pt x="438" y="9320"/>
                  </a:cubicBezTo>
                  <a:cubicBezTo>
                    <a:pt x="447" y="9320"/>
                    <a:pt x="456" y="9320"/>
                    <a:pt x="465" y="9319"/>
                  </a:cubicBezTo>
                  <a:lnTo>
                    <a:pt x="14776" y="8414"/>
                  </a:lnTo>
                  <a:cubicBezTo>
                    <a:pt x="14943" y="8402"/>
                    <a:pt x="15086" y="8295"/>
                    <a:pt x="15133" y="8128"/>
                  </a:cubicBezTo>
                  <a:cubicBezTo>
                    <a:pt x="15193" y="7974"/>
                    <a:pt x="15133" y="7807"/>
                    <a:pt x="15002" y="7700"/>
                  </a:cubicBezTo>
                  <a:lnTo>
                    <a:pt x="11526" y="4878"/>
                  </a:lnTo>
                  <a:lnTo>
                    <a:pt x="12371" y="473"/>
                  </a:lnTo>
                  <a:cubicBezTo>
                    <a:pt x="12407" y="318"/>
                    <a:pt x="12335" y="151"/>
                    <a:pt x="12192" y="56"/>
                  </a:cubicBezTo>
                  <a:cubicBezTo>
                    <a:pt x="12133" y="18"/>
                    <a:pt x="12065" y="0"/>
                    <a:pt x="11994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11;p58">
              <a:extLst>
                <a:ext uri="{FF2B5EF4-FFF2-40B4-BE49-F238E27FC236}">
                  <a16:creationId xmlns:a16="http://schemas.microsoft.com/office/drawing/2014/main" id="{BE715E3C-A940-8640-8BC5-35BE8C546E6C}"/>
                </a:ext>
              </a:extLst>
            </p:cNvPr>
            <p:cNvSpPr/>
            <p:nvPr/>
          </p:nvSpPr>
          <p:spPr>
            <a:xfrm>
              <a:off x="5554850" y="4890025"/>
              <a:ext cx="165825" cy="187200"/>
            </a:xfrm>
            <a:custGeom>
              <a:avLst/>
              <a:gdLst/>
              <a:ahLst/>
              <a:cxnLst/>
              <a:rect l="l" t="t" r="r" b="b"/>
              <a:pathLst>
                <a:path w="6633" h="7488" extrusionOk="0">
                  <a:moveTo>
                    <a:pt x="4418" y="0"/>
                  </a:moveTo>
                  <a:lnTo>
                    <a:pt x="739" y="1346"/>
                  </a:lnTo>
                  <a:cubicBezTo>
                    <a:pt x="250" y="1512"/>
                    <a:pt x="0" y="2060"/>
                    <a:pt x="179" y="2536"/>
                  </a:cubicBezTo>
                  <a:lnTo>
                    <a:pt x="1751" y="6870"/>
                  </a:lnTo>
                  <a:cubicBezTo>
                    <a:pt x="1890" y="7251"/>
                    <a:pt x="2248" y="7487"/>
                    <a:pt x="2630" y="7487"/>
                  </a:cubicBezTo>
                  <a:cubicBezTo>
                    <a:pt x="2737" y="7487"/>
                    <a:pt x="2846" y="7469"/>
                    <a:pt x="2953" y="7430"/>
                  </a:cubicBezTo>
                  <a:lnTo>
                    <a:pt x="6632" y="6084"/>
                  </a:lnTo>
                  <a:lnTo>
                    <a:pt x="4418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12;p58">
              <a:extLst>
                <a:ext uri="{FF2B5EF4-FFF2-40B4-BE49-F238E27FC236}">
                  <a16:creationId xmlns:a16="http://schemas.microsoft.com/office/drawing/2014/main" id="{5338E8BC-7023-6C47-A655-5592B6D88A41}"/>
                </a:ext>
              </a:extLst>
            </p:cNvPr>
            <p:cNvSpPr/>
            <p:nvPr/>
          </p:nvSpPr>
          <p:spPr>
            <a:xfrm>
              <a:off x="5606650" y="4898950"/>
              <a:ext cx="78300" cy="169675"/>
            </a:xfrm>
            <a:custGeom>
              <a:avLst/>
              <a:gdLst/>
              <a:ahLst/>
              <a:cxnLst/>
              <a:rect l="l" t="t" r="r" b="b"/>
              <a:pathLst>
                <a:path w="3132" h="6787" extrusionOk="0">
                  <a:moveTo>
                    <a:pt x="750" y="0"/>
                  </a:moveTo>
                  <a:lnTo>
                    <a:pt x="0" y="274"/>
                  </a:lnTo>
                  <a:lnTo>
                    <a:pt x="2369" y="6787"/>
                  </a:lnTo>
                  <a:lnTo>
                    <a:pt x="3131" y="650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13;p58">
              <a:extLst>
                <a:ext uri="{FF2B5EF4-FFF2-40B4-BE49-F238E27FC236}">
                  <a16:creationId xmlns:a16="http://schemas.microsoft.com/office/drawing/2014/main" id="{F89DC348-E29F-F946-AC13-71A0BF49DFAA}"/>
                </a:ext>
              </a:extLst>
            </p:cNvPr>
            <p:cNvSpPr/>
            <p:nvPr/>
          </p:nvSpPr>
          <p:spPr>
            <a:xfrm>
              <a:off x="5644150" y="4884650"/>
              <a:ext cx="78300" cy="169700"/>
            </a:xfrm>
            <a:custGeom>
              <a:avLst/>
              <a:gdLst/>
              <a:ahLst/>
              <a:cxnLst/>
              <a:rect l="l" t="t" r="r" b="b"/>
              <a:pathLst>
                <a:path w="3132" h="6788" extrusionOk="0">
                  <a:moveTo>
                    <a:pt x="762" y="1"/>
                  </a:moveTo>
                  <a:lnTo>
                    <a:pt x="0" y="275"/>
                  </a:lnTo>
                  <a:lnTo>
                    <a:pt x="2370" y="6787"/>
                  </a:lnTo>
                  <a:lnTo>
                    <a:pt x="3132" y="6502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14;p58">
              <a:extLst>
                <a:ext uri="{FF2B5EF4-FFF2-40B4-BE49-F238E27FC236}">
                  <a16:creationId xmlns:a16="http://schemas.microsoft.com/office/drawing/2014/main" id="{2BE99125-C584-974B-BD55-91FF4C9D11A0}"/>
                </a:ext>
              </a:extLst>
            </p:cNvPr>
            <p:cNvSpPr/>
            <p:nvPr/>
          </p:nvSpPr>
          <p:spPr>
            <a:xfrm>
              <a:off x="5567950" y="4912350"/>
              <a:ext cx="78300" cy="169675"/>
            </a:xfrm>
            <a:custGeom>
              <a:avLst/>
              <a:gdLst/>
              <a:ahLst/>
              <a:cxnLst/>
              <a:rect l="l" t="t" r="r" b="b"/>
              <a:pathLst>
                <a:path w="3132" h="6787" extrusionOk="0">
                  <a:moveTo>
                    <a:pt x="762" y="0"/>
                  </a:moveTo>
                  <a:lnTo>
                    <a:pt x="0" y="286"/>
                  </a:lnTo>
                  <a:lnTo>
                    <a:pt x="2370" y="6787"/>
                  </a:lnTo>
                  <a:lnTo>
                    <a:pt x="3132" y="650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15;p58">
              <a:extLst>
                <a:ext uri="{FF2B5EF4-FFF2-40B4-BE49-F238E27FC236}">
                  <a16:creationId xmlns:a16="http://schemas.microsoft.com/office/drawing/2014/main" id="{6B628A2E-16C2-5F41-A85B-BB12153EB5EB}"/>
                </a:ext>
              </a:extLst>
            </p:cNvPr>
            <p:cNvSpPr/>
            <p:nvPr/>
          </p:nvSpPr>
          <p:spPr>
            <a:xfrm>
              <a:off x="2605975" y="3858350"/>
              <a:ext cx="559900" cy="1092700"/>
            </a:xfrm>
            <a:custGeom>
              <a:avLst/>
              <a:gdLst/>
              <a:ahLst/>
              <a:cxnLst/>
              <a:rect l="l" t="t" r="r" b="b"/>
              <a:pathLst>
                <a:path w="22396" h="43708" extrusionOk="0">
                  <a:moveTo>
                    <a:pt x="0" y="0"/>
                  </a:moveTo>
                  <a:lnTo>
                    <a:pt x="3143" y="43708"/>
                  </a:lnTo>
                  <a:lnTo>
                    <a:pt x="19241" y="43708"/>
                  </a:lnTo>
                  <a:lnTo>
                    <a:pt x="22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16;p58">
              <a:extLst>
                <a:ext uri="{FF2B5EF4-FFF2-40B4-BE49-F238E27FC236}">
                  <a16:creationId xmlns:a16="http://schemas.microsoft.com/office/drawing/2014/main" id="{EFFADEE8-010F-144F-9554-B689E0E4AB81}"/>
                </a:ext>
              </a:extLst>
            </p:cNvPr>
            <p:cNvSpPr/>
            <p:nvPr/>
          </p:nvSpPr>
          <p:spPr>
            <a:xfrm>
              <a:off x="2684550" y="4951025"/>
              <a:ext cx="402450" cy="169100"/>
            </a:xfrm>
            <a:custGeom>
              <a:avLst/>
              <a:gdLst/>
              <a:ahLst/>
              <a:cxnLst/>
              <a:rect l="l" t="t" r="r" b="b"/>
              <a:pathLst>
                <a:path w="16098" h="6764" extrusionOk="0">
                  <a:moveTo>
                    <a:pt x="0" y="1"/>
                  </a:moveTo>
                  <a:lnTo>
                    <a:pt x="0" y="6764"/>
                  </a:lnTo>
                  <a:lnTo>
                    <a:pt x="16098" y="6764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17;p58">
              <a:extLst>
                <a:ext uri="{FF2B5EF4-FFF2-40B4-BE49-F238E27FC236}">
                  <a16:creationId xmlns:a16="http://schemas.microsoft.com/office/drawing/2014/main" id="{5A132B08-8698-CC46-A6EC-9A1639C021DC}"/>
                </a:ext>
              </a:extLst>
            </p:cNvPr>
            <p:cNvSpPr/>
            <p:nvPr/>
          </p:nvSpPr>
          <p:spPr>
            <a:xfrm>
              <a:off x="2836650" y="5041825"/>
              <a:ext cx="98550" cy="78300"/>
            </a:xfrm>
            <a:custGeom>
              <a:avLst/>
              <a:gdLst/>
              <a:ahLst/>
              <a:cxnLst/>
              <a:rect l="l" t="t" r="r" b="b"/>
              <a:pathLst>
                <a:path w="3942" h="3132" extrusionOk="0">
                  <a:moveTo>
                    <a:pt x="1" y="0"/>
                  </a:moveTo>
                  <a:lnTo>
                    <a:pt x="1" y="3132"/>
                  </a:lnTo>
                  <a:lnTo>
                    <a:pt x="3942" y="3132"/>
                  </a:lnTo>
                  <a:lnTo>
                    <a:pt x="3942" y="0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18;p58">
              <a:extLst>
                <a:ext uri="{FF2B5EF4-FFF2-40B4-BE49-F238E27FC236}">
                  <a16:creationId xmlns:a16="http://schemas.microsoft.com/office/drawing/2014/main" id="{229C747A-01B5-0B4F-8926-34118E37F6FE}"/>
                </a:ext>
              </a:extLst>
            </p:cNvPr>
            <p:cNvSpPr/>
            <p:nvPr/>
          </p:nvSpPr>
          <p:spPr>
            <a:xfrm>
              <a:off x="2594950" y="3858350"/>
              <a:ext cx="582850" cy="79500"/>
            </a:xfrm>
            <a:custGeom>
              <a:avLst/>
              <a:gdLst/>
              <a:ahLst/>
              <a:cxnLst/>
              <a:rect l="l" t="t" r="r" b="b"/>
              <a:pathLst>
                <a:path w="23314" h="3180" extrusionOk="0">
                  <a:moveTo>
                    <a:pt x="1" y="0"/>
                  </a:moveTo>
                  <a:lnTo>
                    <a:pt x="441" y="3179"/>
                  </a:lnTo>
                  <a:lnTo>
                    <a:pt x="22837" y="3179"/>
                  </a:lnTo>
                  <a:lnTo>
                    <a:pt x="2331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19;p58">
              <a:extLst>
                <a:ext uri="{FF2B5EF4-FFF2-40B4-BE49-F238E27FC236}">
                  <a16:creationId xmlns:a16="http://schemas.microsoft.com/office/drawing/2014/main" id="{1B910908-A6CD-B74C-812B-4FF3E28092A2}"/>
                </a:ext>
              </a:extLst>
            </p:cNvPr>
            <p:cNvSpPr/>
            <p:nvPr/>
          </p:nvSpPr>
          <p:spPr>
            <a:xfrm>
              <a:off x="2701225" y="4167000"/>
              <a:ext cx="369400" cy="413775"/>
            </a:xfrm>
            <a:custGeom>
              <a:avLst/>
              <a:gdLst/>
              <a:ahLst/>
              <a:cxnLst/>
              <a:rect l="l" t="t" r="r" b="b"/>
              <a:pathLst>
                <a:path w="14776" h="16551" extrusionOk="0">
                  <a:moveTo>
                    <a:pt x="0" y="1"/>
                  </a:moveTo>
                  <a:lnTo>
                    <a:pt x="1072" y="16551"/>
                  </a:lnTo>
                  <a:lnTo>
                    <a:pt x="13704" y="16551"/>
                  </a:lnTo>
                  <a:lnTo>
                    <a:pt x="14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20;p58">
              <a:extLst>
                <a:ext uri="{FF2B5EF4-FFF2-40B4-BE49-F238E27FC236}">
                  <a16:creationId xmlns:a16="http://schemas.microsoft.com/office/drawing/2014/main" id="{30437561-8E9B-EE46-B947-C5BB89EF69E3}"/>
                </a:ext>
              </a:extLst>
            </p:cNvPr>
            <p:cNvSpPr/>
            <p:nvPr/>
          </p:nvSpPr>
          <p:spPr>
            <a:xfrm>
              <a:off x="2013025" y="4276550"/>
              <a:ext cx="478375" cy="809050"/>
            </a:xfrm>
            <a:custGeom>
              <a:avLst/>
              <a:gdLst/>
              <a:ahLst/>
              <a:cxnLst/>
              <a:rect l="l" t="t" r="r" b="b"/>
              <a:pathLst>
                <a:path w="19135" h="32362" extrusionOk="0">
                  <a:moveTo>
                    <a:pt x="1334" y="0"/>
                  </a:moveTo>
                  <a:cubicBezTo>
                    <a:pt x="596" y="0"/>
                    <a:pt x="1" y="596"/>
                    <a:pt x="1" y="1334"/>
                  </a:cubicBezTo>
                  <a:lnTo>
                    <a:pt x="1" y="31016"/>
                  </a:lnTo>
                  <a:cubicBezTo>
                    <a:pt x="1" y="31766"/>
                    <a:pt x="596" y="32362"/>
                    <a:pt x="1334" y="32362"/>
                  </a:cubicBezTo>
                  <a:lnTo>
                    <a:pt x="17801" y="32362"/>
                  </a:lnTo>
                  <a:cubicBezTo>
                    <a:pt x="18539" y="32362"/>
                    <a:pt x="19134" y="31766"/>
                    <a:pt x="19134" y="31016"/>
                  </a:cubicBezTo>
                  <a:lnTo>
                    <a:pt x="19134" y="1334"/>
                  </a:lnTo>
                  <a:cubicBezTo>
                    <a:pt x="19134" y="596"/>
                    <a:pt x="18539" y="0"/>
                    <a:pt x="17801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21;p58">
              <a:extLst>
                <a:ext uri="{FF2B5EF4-FFF2-40B4-BE49-F238E27FC236}">
                  <a16:creationId xmlns:a16="http://schemas.microsoft.com/office/drawing/2014/main" id="{698AF5B9-3AE6-5547-8211-2CD6A0ACF182}"/>
                </a:ext>
              </a:extLst>
            </p:cNvPr>
            <p:cNvSpPr/>
            <p:nvPr/>
          </p:nvSpPr>
          <p:spPr>
            <a:xfrm>
              <a:off x="2106200" y="4134575"/>
              <a:ext cx="292025" cy="142000"/>
            </a:xfrm>
            <a:custGeom>
              <a:avLst/>
              <a:gdLst/>
              <a:ahLst/>
              <a:cxnLst/>
              <a:rect l="l" t="t" r="r" b="b"/>
              <a:pathLst>
                <a:path w="11681" h="5680" extrusionOk="0">
                  <a:moveTo>
                    <a:pt x="1346" y="0"/>
                  </a:moveTo>
                  <a:cubicBezTo>
                    <a:pt x="608" y="0"/>
                    <a:pt x="1" y="607"/>
                    <a:pt x="1" y="1346"/>
                  </a:cubicBezTo>
                  <a:lnTo>
                    <a:pt x="1" y="5679"/>
                  </a:lnTo>
                  <a:lnTo>
                    <a:pt x="11681" y="5679"/>
                  </a:lnTo>
                  <a:lnTo>
                    <a:pt x="11681" y="1346"/>
                  </a:lnTo>
                  <a:cubicBezTo>
                    <a:pt x="11681" y="607"/>
                    <a:pt x="11073" y="0"/>
                    <a:pt x="1033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22;p58">
              <a:extLst>
                <a:ext uri="{FF2B5EF4-FFF2-40B4-BE49-F238E27FC236}">
                  <a16:creationId xmlns:a16="http://schemas.microsoft.com/office/drawing/2014/main" id="{1E9AB1E5-0031-5941-AC83-D5913057E532}"/>
                </a:ext>
              </a:extLst>
            </p:cNvPr>
            <p:cNvSpPr/>
            <p:nvPr/>
          </p:nvSpPr>
          <p:spPr>
            <a:xfrm>
              <a:off x="2217825" y="3721425"/>
              <a:ext cx="68775" cy="413175"/>
            </a:xfrm>
            <a:custGeom>
              <a:avLst/>
              <a:gdLst/>
              <a:ahLst/>
              <a:cxnLst/>
              <a:rect l="l" t="t" r="r" b="b"/>
              <a:pathLst>
                <a:path w="2751" h="16527" extrusionOk="0">
                  <a:moveTo>
                    <a:pt x="1370" y="0"/>
                  </a:moveTo>
                  <a:cubicBezTo>
                    <a:pt x="1096" y="0"/>
                    <a:pt x="870" y="215"/>
                    <a:pt x="858" y="488"/>
                  </a:cubicBezTo>
                  <a:lnTo>
                    <a:pt x="0" y="16526"/>
                  </a:lnTo>
                  <a:lnTo>
                    <a:pt x="2751" y="16526"/>
                  </a:lnTo>
                  <a:lnTo>
                    <a:pt x="1894" y="488"/>
                  </a:lnTo>
                  <a:cubicBezTo>
                    <a:pt x="1882" y="215"/>
                    <a:pt x="1655" y="0"/>
                    <a:pt x="1370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23;p58">
              <a:extLst>
                <a:ext uri="{FF2B5EF4-FFF2-40B4-BE49-F238E27FC236}">
                  <a16:creationId xmlns:a16="http://schemas.microsoft.com/office/drawing/2014/main" id="{2B7C05DB-9AB3-3D47-838C-6B620B798819}"/>
                </a:ext>
              </a:extLst>
            </p:cNvPr>
            <p:cNvSpPr/>
            <p:nvPr/>
          </p:nvSpPr>
          <p:spPr>
            <a:xfrm>
              <a:off x="2044000" y="4314950"/>
              <a:ext cx="57775" cy="717075"/>
            </a:xfrm>
            <a:custGeom>
              <a:avLst/>
              <a:gdLst/>
              <a:ahLst/>
              <a:cxnLst/>
              <a:rect l="l" t="t" r="r" b="b"/>
              <a:pathLst>
                <a:path w="2311" h="28683" extrusionOk="0">
                  <a:moveTo>
                    <a:pt x="0" y="0"/>
                  </a:moveTo>
                  <a:lnTo>
                    <a:pt x="0" y="28682"/>
                  </a:lnTo>
                  <a:lnTo>
                    <a:pt x="2310" y="28682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24;p58">
              <a:extLst>
                <a:ext uri="{FF2B5EF4-FFF2-40B4-BE49-F238E27FC236}">
                  <a16:creationId xmlns:a16="http://schemas.microsoft.com/office/drawing/2014/main" id="{7FE89CDB-5FCD-5141-B6E8-0442B499BF69}"/>
                </a:ext>
              </a:extLst>
            </p:cNvPr>
            <p:cNvSpPr/>
            <p:nvPr/>
          </p:nvSpPr>
          <p:spPr>
            <a:xfrm>
              <a:off x="2202050" y="4553975"/>
              <a:ext cx="289350" cy="94075"/>
            </a:xfrm>
            <a:custGeom>
              <a:avLst/>
              <a:gdLst/>
              <a:ahLst/>
              <a:cxnLst/>
              <a:rect l="l" t="t" r="r" b="b"/>
              <a:pathLst>
                <a:path w="11574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11573" y="3762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25;p58">
              <a:extLst>
                <a:ext uri="{FF2B5EF4-FFF2-40B4-BE49-F238E27FC236}">
                  <a16:creationId xmlns:a16="http://schemas.microsoft.com/office/drawing/2014/main" id="{4427DD9D-7121-C24B-A261-121AD262C84D}"/>
                </a:ext>
              </a:extLst>
            </p:cNvPr>
            <p:cNvSpPr/>
            <p:nvPr/>
          </p:nvSpPr>
          <p:spPr>
            <a:xfrm>
              <a:off x="2202050" y="4744750"/>
              <a:ext cx="289350" cy="25050"/>
            </a:xfrm>
            <a:custGeom>
              <a:avLst/>
              <a:gdLst/>
              <a:ahLst/>
              <a:cxnLst/>
              <a:rect l="l" t="t" r="r" b="b"/>
              <a:pathLst>
                <a:path w="11574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1573" y="1001"/>
                  </a:lnTo>
                  <a:lnTo>
                    <a:pt x="11573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26;p58">
              <a:extLst>
                <a:ext uri="{FF2B5EF4-FFF2-40B4-BE49-F238E27FC236}">
                  <a16:creationId xmlns:a16="http://schemas.microsoft.com/office/drawing/2014/main" id="{0E065643-3A80-0C4A-A744-01F1858CC762}"/>
                </a:ext>
              </a:extLst>
            </p:cNvPr>
            <p:cNvSpPr/>
            <p:nvPr/>
          </p:nvSpPr>
          <p:spPr>
            <a:xfrm>
              <a:off x="2202050" y="4803400"/>
              <a:ext cx="289350" cy="25025"/>
            </a:xfrm>
            <a:custGeom>
              <a:avLst/>
              <a:gdLst/>
              <a:ahLst/>
              <a:cxnLst/>
              <a:rect l="l" t="t" r="r" b="b"/>
              <a:pathLst>
                <a:path w="11574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1573" y="1001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5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image samples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10189-1658-DA4E-9175-DBAC8EA57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331209"/>
            <a:ext cx="8311896" cy="381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2718420" y="189846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81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8"/>
          <p:cNvSpPr/>
          <p:nvPr/>
        </p:nvSpPr>
        <p:spPr>
          <a:xfrm>
            <a:off x="3993450" y="880600"/>
            <a:ext cx="4627180" cy="4021352"/>
          </a:xfrm>
          <a:custGeom>
            <a:avLst/>
            <a:gdLst/>
            <a:ahLst/>
            <a:cxnLst/>
            <a:rect l="l" t="t" r="r" b="b"/>
            <a:pathLst>
              <a:path w="233578" h="185937" extrusionOk="0">
                <a:moveTo>
                  <a:pt x="121779" y="0"/>
                </a:moveTo>
                <a:cubicBezTo>
                  <a:pt x="109175" y="0"/>
                  <a:pt x="96563" y="3745"/>
                  <a:pt x="85785" y="11250"/>
                </a:cubicBezTo>
                <a:cubicBezTo>
                  <a:pt x="76082" y="18013"/>
                  <a:pt x="74105" y="21668"/>
                  <a:pt x="58091" y="27753"/>
                </a:cubicBezTo>
                <a:cubicBezTo>
                  <a:pt x="39827" y="34694"/>
                  <a:pt x="14943" y="36361"/>
                  <a:pt x="6359" y="57578"/>
                </a:cubicBezTo>
                <a:cubicBezTo>
                  <a:pt x="1" y="73294"/>
                  <a:pt x="2644" y="100107"/>
                  <a:pt x="15038" y="121228"/>
                </a:cubicBezTo>
                <a:cubicBezTo>
                  <a:pt x="26290" y="140409"/>
                  <a:pt x="41982" y="141814"/>
                  <a:pt x="54067" y="146589"/>
                </a:cubicBezTo>
                <a:cubicBezTo>
                  <a:pt x="70891" y="153232"/>
                  <a:pt x="82225" y="165662"/>
                  <a:pt x="99561" y="173735"/>
                </a:cubicBezTo>
                <a:cubicBezTo>
                  <a:pt x="114733" y="180786"/>
                  <a:pt x="135375" y="185937"/>
                  <a:pt x="155204" y="185937"/>
                </a:cubicBezTo>
                <a:cubicBezTo>
                  <a:pt x="170496" y="185937"/>
                  <a:pt x="185305" y="182874"/>
                  <a:pt x="196752" y="175259"/>
                </a:cubicBezTo>
                <a:cubicBezTo>
                  <a:pt x="233578" y="150780"/>
                  <a:pt x="213194" y="117061"/>
                  <a:pt x="201347" y="87891"/>
                </a:cubicBezTo>
                <a:cubicBezTo>
                  <a:pt x="186560" y="51517"/>
                  <a:pt x="181512" y="36944"/>
                  <a:pt x="171296" y="24014"/>
                </a:cubicBezTo>
                <a:cubicBezTo>
                  <a:pt x="158656" y="8021"/>
                  <a:pt x="140226" y="0"/>
                  <a:pt x="121779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8"/>
          <p:cNvSpPr txBox="1">
            <a:spLocks noGrp="1"/>
          </p:cNvSpPr>
          <p:nvPr>
            <p:ph type="title"/>
          </p:nvPr>
        </p:nvSpPr>
        <p:spPr>
          <a:xfrm>
            <a:off x="521285" y="1305933"/>
            <a:ext cx="3317513" cy="29511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sz="2000" b="1" dirty="0">
                <a:solidFill>
                  <a:schemeClr val="tx1"/>
                </a:solidFill>
              </a:rPr>
              <a:t>the solution is to build machine learning models that can classify waste as organic or recyclable from images., I will do this using a convolutional neural network.</a:t>
            </a:r>
          </a:p>
        </p:txBody>
      </p:sp>
      <p:grpSp>
        <p:nvGrpSpPr>
          <p:cNvPr id="77" name="Google Shape;2348;p58">
            <a:extLst>
              <a:ext uri="{FF2B5EF4-FFF2-40B4-BE49-F238E27FC236}">
                <a16:creationId xmlns:a16="http://schemas.microsoft.com/office/drawing/2014/main" id="{4E43AB62-A94D-9741-BAD8-320D7DC057F4}"/>
              </a:ext>
            </a:extLst>
          </p:cNvPr>
          <p:cNvGrpSpPr/>
          <p:nvPr/>
        </p:nvGrpSpPr>
        <p:grpSpPr>
          <a:xfrm>
            <a:off x="5243385" y="2328241"/>
            <a:ext cx="2843911" cy="2463983"/>
            <a:chOff x="709300" y="28475"/>
            <a:chExt cx="6212125" cy="5281850"/>
          </a:xfrm>
        </p:grpSpPr>
        <p:sp>
          <p:nvSpPr>
            <p:cNvPr id="78" name="Google Shape;2349;p58">
              <a:extLst>
                <a:ext uri="{FF2B5EF4-FFF2-40B4-BE49-F238E27FC236}">
                  <a16:creationId xmlns:a16="http://schemas.microsoft.com/office/drawing/2014/main" id="{9DDC6FDC-9E6F-3F46-95DF-54DF00DECA2E}"/>
                </a:ext>
              </a:extLst>
            </p:cNvPr>
            <p:cNvSpPr/>
            <p:nvPr/>
          </p:nvSpPr>
          <p:spPr>
            <a:xfrm>
              <a:off x="709300" y="28475"/>
              <a:ext cx="6212125" cy="4828325"/>
            </a:xfrm>
            <a:custGeom>
              <a:avLst/>
              <a:gdLst/>
              <a:ahLst/>
              <a:cxnLst/>
              <a:rect l="l" t="t" r="r" b="b"/>
              <a:pathLst>
                <a:path w="248485" h="193133" extrusionOk="0">
                  <a:moveTo>
                    <a:pt x="193050" y="1"/>
                  </a:moveTo>
                  <a:cubicBezTo>
                    <a:pt x="172804" y="1"/>
                    <a:pt x="152018" y="12183"/>
                    <a:pt x="136422" y="15869"/>
                  </a:cubicBezTo>
                  <a:cubicBezTo>
                    <a:pt x="130538" y="17263"/>
                    <a:pt x="124728" y="17623"/>
                    <a:pt x="118939" y="17623"/>
                  </a:cubicBezTo>
                  <a:cubicBezTo>
                    <a:pt x="112780" y="17623"/>
                    <a:pt x="106645" y="17216"/>
                    <a:pt x="100474" y="17216"/>
                  </a:cubicBezTo>
                  <a:cubicBezTo>
                    <a:pt x="88083" y="17216"/>
                    <a:pt x="75543" y="18857"/>
                    <a:pt x="62354" y="28728"/>
                  </a:cubicBezTo>
                  <a:cubicBezTo>
                    <a:pt x="42053" y="43920"/>
                    <a:pt x="42149" y="61362"/>
                    <a:pt x="36196" y="73685"/>
                  </a:cubicBezTo>
                  <a:cubicBezTo>
                    <a:pt x="28611" y="89402"/>
                    <a:pt x="12728" y="100153"/>
                    <a:pt x="5787" y="116726"/>
                  </a:cubicBezTo>
                  <a:cubicBezTo>
                    <a:pt x="1144" y="127823"/>
                    <a:pt x="1" y="141384"/>
                    <a:pt x="4751" y="152659"/>
                  </a:cubicBezTo>
                  <a:cubicBezTo>
                    <a:pt x="13621" y="173698"/>
                    <a:pt x="35565" y="169138"/>
                    <a:pt x="63866" y="182270"/>
                  </a:cubicBezTo>
                  <a:cubicBezTo>
                    <a:pt x="78132" y="188887"/>
                    <a:pt x="85585" y="189267"/>
                    <a:pt x="95006" y="189267"/>
                  </a:cubicBezTo>
                  <a:cubicBezTo>
                    <a:pt x="96229" y="189267"/>
                    <a:pt x="97486" y="189261"/>
                    <a:pt x="98795" y="189261"/>
                  </a:cubicBezTo>
                  <a:cubicBezTo>
                    <a:pt x="106359" y="189261"/>
                    <a:pt x="115672" y="189475"/>
                    <a:pt x="130445" y="192379"/>
                  </a:cubicBezTo>
                  <a:cubicBezTo>
                    <a:pt x="131164" y="192639"/>
                    <a:pt x="135651" y="193133"/>
                    <a:pt x="141955" y="193133"/>
                  </a:cubicBezTo>
                  <a:cubicBezTo>
                    <a:pt x="152667" y="193133"/>
                    <a:pt x="168628" y="191706"/>
                    <a:pt x="180261" y="185282"/>
                  </a:cubicBezTo>
                  <a:cubicBezTo>
                    <a:pt x="214789" y="166209"/>
                    <a:pt x="207122" y="145980"/>
                    <a:pt x="214289" y="126192"/>
                  </a:cubicBezTo>
                  <a:cubicBezTo>
                    <a:pt x="218433" y="114726"/>
                    <a:pt x="227350" y="105987"/>
                    <a:pt x="234089" y="96081"/>
                  </a:cubicBezTo>
                  <a:cubicBezTo>
                    <a:pt x="248484" y="74876"/>
                    <a:pt x="246377" y="48992"/>
                    <a:pt x="234518" y="27918"/>
                  </a:cubicBezTo>
                  <a:cubicBezTo>
                    <a:pt x="222502" y="6574"/>
                    <a:pt x="207922" y="1"/>
                    <a:pt x="193050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50;p58">
              <a:extLst>
                <a:ext uri="{FF2B5EF4-FFF2-40B4-BE49-F238E27FC236}">
                  <a16:creationId xmlns:a16="http://schemas.microsoft.com/office/drawing/2014/main" id="{9BA852F9-A2F3-544C-AB9D-609DB585EA87}"/>
                </a:ext>
              </a:extLst>
            </p:cNvPr>
            <p:cNvSpPr/>
            <p:nvPr/>
          </p:nvSpPr>
          <p:spPr>
            <a:xfrm>
              <a:off x="893250" y="100625"/>
              <a:ext cx="5839150" cy="4648325"/>
            </a:xfrm>
            <a:custGeom>
              <a:avLst/>
              <a:gdLst/>
              <a:ahLst/>
              <a:cxnLst/>
              <a:rect l="l" t="t" r="r" b="b"/>
              <a:pathLst>
                <a:path w="233566" h="185933" extrusionOk="0">
                  <a:moveTo>
                    <a:pt x="121768" y="0"/>
                  </a:moveTo>
                  <a:cubicBezTo>
                    <a:pt x="109163" y="0"/>
                    <a:pt x="96551" y="3746"/>
                    <a:pt x="85773" y="11256"/>
                  </a:cubicBezTo>
                  <a:cubicBezTo>
                    <a:pt x="76082" y="18007"/>
                    <a:pt x="74093" y="21662"/>
                    <a:pt x="58091" y="27747"/>
                  </a:cubicBezTo>
                  <a:cubicBezTo>
                    <a:pt x="39827" y="34700"/>
                    <a:pt x="14943" y="36355"/>
                    <a:pt x="6359" y="57584"/>
                  </a:cubicBezTo>
                  <a:cubicBezTo>
                    <a:pt x="1" y="73300"/>
                    <a:pt x="2632" y="100101"/>
                    <a:pt x="15026" y="121234"/>
                  </a:cubicBezTo>
                  <a:cubicBezTo>
                    <a:pt x="26278" y="140415"/>
                    <a:pt x="41982" y="141820"/>
                    <a:pt x="54067" y="146594"/>
                  </a:cubicBezTo>
                  <a:cubicBezTo>
                    <a:pt x="70890" y="153238"/>
                    <a:pt x="82213" y="165668"/>
                    <a:pt x="99561" y="173729"/>
                  </a:cubicBezTo>
                  <a:cubicBezTo>
                    <a:pt x="114729" y="180782"/>
                    <a:pt x="135377" y="185933"/>
                    <a:pt x="155213" y="185933"/>
                  </a:cubicBezTo>
                  <a:cubicBezTo>
                    <a:pt x="170502" y="185933"/>
                    <a:pt x="185308" y="182873"/>
                    <a:pt x="196751" y="175265"/>
                  </a:cubicBezTo>
                  <a:cubicBezTo>
                    <a:pt x="233566" y="150774"/>
                    <a:pt x="213194" y="117067"/>
                    <a:pt x="201335" y="87885"/>
                  </a:cubicBezTo>
                  <a:cubicBezTo>
                    <a:pt x="186560" y="51511"/>
                    <a:pt x="181511" y="36938"/>
                    <a:pt x="171284" y="24008"/>
                  </a:cubicBezTo>
                  <a:cubicBezTo>
                    <a:pt x="158644" y="8023"/>
                    <a:pt x="140214" y="0"/>
                    <a:pt x="121768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51;p58">
              <a:extLst>
                <a:ext uri="{FF2B5EF4-FFF2-40B4-BE49-F238E27FC236}">
                  <a16:creationId xmlns:a16="http://schemas.microsoft.com/office/drawing/2014/main" id="{1E59D94A-9DF4-074E-A300-2ED6A0961024}"/>
                </a:ext>
              </a:extLst>
            </p:cNvPr>
            <p:cNvSpPr/>
            <p:nvPr/>
          </p:nvSpPr>
          <p:spPr>
            <a:xfrm>
              <a:off x="868250" y="4721250"/>
              <a:ext cx="5789450" cy="589075"/>
            </a:xfrm>
            <a:custGeom>
              <a:avLst/>
              <a:gdLst/>
              <a:ahLst/>
              <a:cxnLst/>
              <a:rect l="l" t="t" r="r" b="b"/>
              <a:pathLst>
                <a:path w="231578" h="23563" extrusionOk="0">
                  <a:moveTo>
                    <a:pt x="115789" y="0"/>
                  </a:moveTo>
                  <a:cubicBezTo>
                    <a:pt x="85083" y="0"/>
                    <a:pt x="55638" y="1250"/>
                    <a:pt x="33921" y="3453"/>
                  </a:cubicBezTo>
                  <a:cubicBezTo>
                    <a:pt x="12204" y="5668"/>
                    <a:pt x="1" y="8656"/>
                    <a:pt x="1" y="11787"/>
                  </a:cubicBezTo>
                  <a:cubicBezTo>
                    <a:pt x="1" y="14907"/>
                    <a:pt x="12204" y="17907"/>
                    <a:pt x="33921" y="20110"/>
                  </a:cubicBezTo>
                  <a:cubicBezTo>
                    <a:pt x="55638" y="22325"/>
                    <a:pt x="85083" y="23563"/>
                    <a:pt x="115789" y="23563"/>
                  </a:cubicBezTo>
                  <a:cubicBezTo>
                    <a:pt x="146507" y="23563"/>
                    <a:pt x="175951" y="22325"/>
                    <a:pt x="197668" y="20110"/>
                  </a:cubicBezTo>
                  <a:cubicBezTo>
                    <a:pt x="219385" y="17907"/>
                    <a:pt x="231577" y="14907"/>
                    <a:pt x="231577" y="11787"/>
                  </a:cubicBezTo>
                  <a:cubicBezTo>
                    <a:pt x="231577" y="8656"/>
                    <a:pt x="219385" y="5668"/>
                    <a:pt x="197668" y="3453"/>
                  </a:cubicBezTo>
                  <a:cubicBezTo>
                    <a:pt x="175951" y="1250"/>
                    <a:pt x="146507" y="0"/>
                    <a:pt x="115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52;p58">
              <a:extLst>
                <a:ext uri="{FF2B5EF4-FFF2-40B4-BE49-F238E27FC236}">
                  <a16:creationId xmlns:a16="http://schemas.microsoft.com/office/drawing/2014/main" id="{1DF9C781-3950-0346-BBC5-063ACD4AA280}"/>
                </a:ext>
              </a:extLst>
            </p:cNvPr>
            <p:cNvSpPr/>
            <p:nvPr/>
          </p:nvSpPr>
          <p:spPr>
            <a:xfrm>
              <a:off x="5358100" y="2480075"/>
              <a:ext cx="648025" cy="1012300"/>
            </a:xfrm>
            <a:custGeom>
              <a:avLst/>
              <a:gdLst/>
              <a:ahLst/>
              <a:cxnLst/>
              <a:rect l="l" t="t" r="r" b="b"/>
              <a:pathLst>
                <a:path w="25921" h="40492" extrusionOk="0">
                  <a:moveTo>
                    <a:pt x="19137" y="0"/>
                  </a:moveTo>
                  <a:cubicBezTo>
                    <a:pt x="19057" y="0"/>
                    <a:pt x="18977" y="6"/>
                    <a:pt x="18896" y="17"/>
                  </a:cubicBezTo>
                  <a:lnTo>
                    <a:pt x="1715" y="2422"/>
                  </a:lnTo>
                  <a:cubicBezTo>
                    <a:pt x="703" y="2553"/>
                    <a:pt x="0" y="3553"/>
                    <a:pt x="155" y="4649"/>
                  </a:cubicBezTo>
                  <a:lnTo>
                    <a:pt x="4918" y="38760"/>
                  </a:lnTo>
                  <a:cubicBezTo>
                    <a:pt x="5060" y="39757"/>
                    <a:pt x="5868" y="40492"/>
                    <a:pt x="6784" y="40492"/>
                  </a:cubicBezTo>
                  <a:cubicBezTo>
                    <a:pt x="6864" y="40492"/>
                    <a:pt x="6944" y="40486"/>
                    <a:pt x="7025" y="40475"/>
                  </a:cubicBezTo>
                  <a:lnTo>
                    <a:pt x="24206" y="38081"/>
                  </a:lnTo>
                  <a:cubicBezTo>
                    <a:pt x="25218" y="37939"/>
                    <a:pt x="25920" y="36938"/>
                    <a:pt x="25766" y="35855"/>
                  </a:cubicBezTo>
                  <a:lnTo>
                    <a:pt x="21003" y="1744"/>
                  </a:lnTo>
                  <a:cubicBezTo>
                    <a:pt x="20861" y="736"/>
                    <a:pt x="20053" y="0"/>
                    <a:pt x="19137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53;p58">
              <a:extLst>
                <a:ext uri="{FF2B5EF4-FFF2-40B4-BE49-F238E27FC236}">
                  <a16:creationId xmlns:a16="http://schemas.microsoft.com/office/drawing/2014/main" id="{5F9824B2-2313-0C44-AE90-0B70C5F16BBC}"/>
                </a:ext>
              </a:extLst>
            </p:cNvPr>
            <p:cNvSpPr/>
            <p:nvPr/>
          </p:nvSpPr>
          <p:spPr>
            <a:xfrm>
              <a:off x="4602050" y="2743150"/>
              <a:ext cx="832275" cy="1059850"/>
            </a:xfrm>
            <a:custGeom>
              <a:avLst/>
              <a:gdLst/>
              <a:ahLst/>
              <a:cxnLst/>
              <a:rect l="l" t="t" r="r" b="b"/>
              <a:pathLst>
                <a:path w="33291" h="42394" extrusionOk="0">
                  <a:moveTo>
                    <a:pt x="15195" y="1"/>
                  </a:moveTo>
                  <a:cubicBezTo>
                    <a:pt x="14439" y="1"/>
                    <a:pt x="13707" y="487"/>
                    <a:pt x="13383" y="1281"/>
                  </a:cubicBezTo>
                  <a:lnTo>
                    <a:pt x="405" y="33190"/>
                  </a:lnTo>
                  <a:cubicBezTo>
                    <a:pt x="1" y="34202"/>
                    <a:pt x="429" y="35345"/>
                    <a:pt x="1370" y="35726"/>
                  </a:cubicBezTo>
                  <a:lnTo>
                    <a:pt x="17443" y="42263"/>
                  </a:lnTo>
                  <a:cubicBezTo>
                    <a:pt x="17659" y="42352"/>
                    <a:pt x="17882" y="42394"/>
                    <a:pt x="18102" y="42394"/>
                  </a:cubicBezTo>
                  <a:cubicBezTo>
                    <a:pt x="18857" y="42394"/>
                    <a:pt x="19585" y="41903"/>
                    <a:pt x="19908" y="41120"/>
                  </a:cubicBezTo>
                  <a:lnTo>
                    <a:pt x="32886" y="9211"/>
                  </a:lnTo>
                  <a:cubicBezTo>
                    <a:pt x="33290" y="8187"/>
                    <a:pt x="32862" y="7056"/>
                    <a:pt x="31921" y="6663"/>
                  </a:cubicBezTo>
                  <a:lnTo>
                    <a:pt x="15848" y="127"/>
                  </a:lnTo>
                  <a:cubicBezTo>
                    <a:pt x="15634" y="41"/>
                    <a:pt x="15414" y="1"/>
                    <a:pt x="15195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54;p58">
              <a:extLst>
                <a:ext uri="{FF2B5EF4-FFF2-40B4-BE49-F238E27FC236}">
                  <a16:creationId xmlns:a16="http://schemas.microsoft.com/office/drawing/2014/main" id="{31373BC3-E398-854D-A58C-556A1098227A}"/>
                </a:ext>
              </a:extLst>
            </p:cNvPr>
            <p:cNvSpPr/>
            <p:nvPr/>
          </p:nvSpPr>
          <p:spPr>
            <a:xfrm>
              <a:off x="5574500" y="2557225"/>
              <a:ext cx="710825" cy="620400"/>
            </a:xfrm>
            <a:custGeom>
              <a:avLst/>
              <a:gdLst/>
              <a:ahLst/>
              <a:cxnLst/>
              <a:rect l="l" t="t" r="r" b="b"/>
              <a:pathLst>
                <a:path w="28433" h="24816" extrusionOk="0">
                  <a:moveTo>
                    <a:pt x="16888" y="1"/>
                  </a:moveTo>
                  <a:cubicBezTo>
                    <a:pt x="14988" y="1"/>
                    <a:pt x="13082" y="521"/>
                    <a:pt x="11418" y="1587"/>
                  </a:cubicBezTo>
                  <a:cubicBezTo>
                    <a:pt x="8227" y="3623"/>
                    <a:pt x="6406" y="7218"/>
                    <a:pt x="6656" y="10957"/>
                  </a:cubicBezTo>
                  <a:cubicBezTo>
                    <a:pt x="6811" y="13290"/>
                    <a:pt x="5846" y="15565"/>
                    <a:pt x="4048" y="17041"/>
                  </a:cubicBezTo>
                  <a:lnTo>
                    <a:pt x="3775" y="17267"/>
                  </a:lnTo>
                  <a:lnTo>
                    <a:pt x="3620" y="17065"/>
                  </a:lnTo>
                  <a:lnTo>
                    <a:pt x="3477" y="16898"/>
                  </a:lnTo>
                  <a:lnTo>
                    <a:pt x="2846" y="17410"/>
                  </a:lnTo>
                  <a:lnTo>
                    <a:pt x="2989" y="17589"/>
                  </a:lnTo>
                  <a:lnTo>
                    <a:pt x="2370" y="18101"/>
                  </a:lnTo>
                  <a:lnTo>
                    <a:pt x="2227" y="17934"/>
                  </a:lnTo>
                  <a:lnTo>
                    <a:pt x="1608" y="18446"/>
                  </a:lnTo>
                  <a:lnTo>
                    <a:pt x="1739" y="18624"/>
                  </a:lnTo>
                  <a:lnTo>
                    <a:pt x="1119" y="19136"/>
                  </a:lnTo>
                  <a:lnTo>
                    <a:pt x="977" y="18970"/>
                  </a:lnTo>
                  <a:lnTo>
                    <a:pt x="357" y="19482"/>
                  </a:lnTo>
                  <a:lnTo>
                    <a:pt x="512" y="19672"/>
                  </a:lnTo>
                  <a:cubicBezTo>
                    <a:pt x="262" y="19946"/>
                    <a:pt x="203" y="20339"/>
                    <a:pt x="357" y="20684"/>
                  </a:cubicBezTo>
                  <a:cubicBezTo>
                    <a:pt x="36" y="20934"/>
                    <a:pt x="0" y="21399"/>
                    <a:pt x="250" y="21708"/>
                  </a:cubicBezTo>
                  <a:lnTo>
                    <a:pt x="500" y="22006"/>
                  </a:lnTo>
                  <a:lnTo>
                    <a:pt x="393" y="22101"/>
                  </a:lnTo>
                  <a:cubicBezTo>
                    <a:pt x="155" y="22292"/>
                    <a:pt x="131" y="22637"/>
                    <a:pt x="322" y="22875"/>
                  </a:cubicBezTo>
                  <a:lnTo>
                    <a:pt x="1429" y="24208"/>
                  </a:lnTo>
                  <a:cubicBezTo>
                    <a:pt x="1544" y="24344"/>
                    <a:pt x="1702" y="24414"/>
                    <a:pt x="1860" y="24414"/>
                  </a:cubicBezTo>
                  <a:cubicBezTo>
                    <a:pt x="1980" y="24414"/>
                    <a:pt x="2100" y="24374"/>
                    <a:pt x="2203" y="24292"/>
                  </a:cubicBezTo>
                  <a:lnTo>
                    <a:pt x="2310" y="24197"/>
                  </a:lnTo>
                  <a:lnTo>
                    <a:pt x="2560" y="24494"/>
                  </a:lnTo>
                  <a:cubicBezTo>
                    <a:pt x="2707" y="24668"/>
                    <a:pt x="2915" y="24759"/>
                    <a:pt x="3123" y="24759"/>
                  </a:cubicBezTo>
                  <a:cubicBezTo>
                    <a:pt x="3286" y="24759"/>
                    <a:pt x="3449" y="24704"/>
                    <a:pt x="3584" y="24589"/>
                  </a:cubicBezTo>
                  <a:lnTo>
                    <a:pt x="3596" y="24589"/>
                  </a:lnTo>
                  <a:cubicBezTo>
                    <a:pt x="3754" y="24703"/>
                    <a:pt x="3938" y="24760"/>
                    <a:pt x="4124" y="24760"/>
                  </a:cubicBezTo>
                  <a:cubicBezTo>
                    <a:pt x="4290" y="24760"/>
                    <a:pt x="4457" y="24715"/>
                    <a:pt x="4608" y="24625"/>
                  </a:cubicBezTo>
                  <a:lnTo>
                    <a:pt x="4763" y="24816"/>
                  </a:lnTo>
                  <a:lnTo>
                    <a:pt x="5394" y="24292"/>
                  </a:lnTo>
                  <a:lnTo>
                    <a:pt x="5251" y="24125"/>
                  </a:lnTo>
                  <a:lnTo>
                    <a:pt x="5870" y="23613"/>
                  </a:lnTo>
                  <a:lnTo>
                    <a:pt x="6013" y="23780"/>
                  </a:lnTo>
                  <a:lnTo>
                    <a:pt x="6644" y="23268"/>
                  </a:lnTo>
                  <a:lnTo>
                    <a:pt x="6501" y="23089"/>
                  </a:lnTo>
                  <a:lnTo>
                    <a:pt x="7120" y="22577"/>
                  </a:lnTo>
                  <a:lnTo>
                    <a:pt x="7263" y="22744"/>
                  </a:lnTo>
                  <a:lnTo>
                    <a:pt x="7882" y="22232"/>
                  </a:lnTo>
                  <a:lnTo>
                    <a:pt x="7585" y="21863"/>
                  </a:lnTo>
                  <a:lnTo>
                    <a:pt x="7858" y="21637"/>
                  </a:lnTo>
                  <a:cubicBezTo>
                    <a:pt x="9161" y="20560"/>
                    <a:pt x="10786" y="19996"/>
                    <a:pt x="12499" y="19996"/>
                  </a:cubicBezTo>
                  <a:cubicBezTo>
                    <a:pt x="13135" y="19996"/>
                    <a:pt x="13783" y="20074"/>
                    <a:pt x="14431" y="20232"/>
                  </a:cubicBezTo>
                  <a:cubicBezTo>
                    <a:pt x="15248" y="20435"/>
                    <a:pt x="16079" y="20535"/>
                    <a:pt x="16907" y="20535"/>
                  </a:cubicBezTo>
                  <a:cubicBezTo>
                    <a:pt x="19273" y="20535"/>
                    <a:pt x="21603" y="19719"/>
                    <a:pt x="23456" y="18184"/>
                  </a:cubicBezTo>
                  <a:cubicBezTo>
                    <a:pt x="27825" y="14564"/>
                    <a:pt x="28432" y="8087"/>
                    <a:pt x="24825" y="3718"/>
                  </a:cubicBezTo>
                  <a:cubicBezTo>
                    <a:pt x="24575" y="3420"/>
                    <a:pt x="24313" y="3134"/>
                    <a:pt x="24027" y="2861"/>
                  </a:cubicBezTo>
                  <a:cubicBezTo>
                    <a:pt x="22080" y="975"/>
                    <a:pt x="19489" y="1"/>
                    <a:pt x="16888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55;p58">
              <a:extLst>
                <a:ext uri="{FF2B5EF4-FFF2-40B4-BE49-F238E27FC236}">
                  <a16:creationId xmlns:a16="http://schemas.microsoft.com/office/drawing/2014/main" id="{1BDE6D97-02F2-9746-B2FF-E9518B191050}"/>
                </a:ext>
              </a:extLst>
            </p:cNvPr>
            <p:cNvSpPr/>
            <p:nvPr/>
          </p:nvSpPr>
          <p:spPr>
            <a:xfrm>
              <a:off x="5009550" y="2546275"/>
              <a:ext cx="816500" cy="982675"/>
            </a:xfrm>
            <a:custGeom>
              <a:avLst/>
              <a:gdLst/>
              <a:ahLst/>
              <a:cxnLst/>
              <a:rect l="l" t="t" r="r" b="b"/>
              <a:pathLst>
                <a:path w="32660" h="39307" extrusionOk="0">
                  <a:moveTo>
                    <a:pt x="6236" y="0"/>
                  </a:moveTo>
                  <a:cubicBezTo>
                    <a:pt x="6006" y="0"/>
                    <a:pt x="5774" y="70"/>
                    <a:pt x="5572" y="215"/>
                  </a:cubicBezTo>
                  <a:lnTo>
                    <a:pt x="1048" y="3441"/>
                  </a:lnTo>
                  <a:cubicBezTo>
                    <a:pt x="536" y="3811"/>
                    <a:pt x="429" y="4513"/>
                    <a:pt x="786" y="5025"/>
                  </a:cubicBezTo>
                  <a:lnTo>
                    <a:pt x="1727" y="6347"/>
                  </a:lnTo>
                  <a:lnTo>
                    <a:pt x="631" y="7132"/>
                  </a:lnTo>
                  <a:cubicBezTo>
                    <a:pt x="119" y="7501"/>
                    <a:pt x="0" y="8204"/>
                    <a:pt x="369" y="8716"/>
                  </a:cubicBezTo>
                  <a:lnTo>
                    <a:pt x="21872" y="38827"/>
                  </a:lnTo>
                  <a:cubicBezTo>
                    <a:pt x="22098" y="39140"/>
                    <a:pt x="22448" y="39306"/>
                    <a:pt x="22804" y="39306"/>
                  </a:cubicBezTo>
                  <a:cubicBezTo>
                    <a:pt x="23029" y="39306"/>
                    <a:pt x="23257" y="39239"/>
                    <a:pt x="23456" y="39101"/>
                  </a:cubicBezTo>
                  <a:lnTo>
                    <a:pt x="32028" y="32969"/>
                  </a:lnTo>
                  <a:cubicBezTo>
                    <a:pt x="32540" y="32612"/>
                    <a:pt x="32659" y="31897"/>
                    <a:pt x="32302" y="31385"/>
                  </a:cubicBezTo>
                  <a:lnTo>
                    <a:pt x="10787" y="1275"/>
                  </a:lnTo>
                  <a:cubicBezTo>
                    <a:pt x="10563" y="964"/>
                    <a:pt x="10216" y="798"/>
                    <a:pt x="9864" y="798"/>
                  </a:cubicBezTo>
                  <a:cubicBezTo>
                    <a:pt x="9636" y="798"/>
                    <a:pt x="9405" y="867"/>
                    <a:pt x="9204" y="1013"/>
                  </a:cubicBezTo>
                  <a:lnTo>
                    <a:pt x="8108" y="1798"/>
                  </a:lnTo>
                  <a:lnTo>
                    <a:pt x="7156" y="477"/>
                  </a:lnTo>
                  <a:cubicBezTo>
                    <a:pt x="6939" y="166"/>
                    <a:pt x="6591" y="0"/>
                    <a:pt x="623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56;p58">
              <a:extLst>
                <a:ext uri="{FF2B5EF4-FFF2-40B4-BE49-F238E27FC236}">
                  <a16:creationId xmlns:a16="http://schemas.microsoft.com/office/drawing/2014/main" id="{652FF55F-AFB2-674C-A94E-A552E62A7235}"/>
                </a:ext>
              </a:extLst>
            </p:cNvPr>
            <p:cNvSpPr/>
            <p:nvPr/>
          </p:nvSpPr>
          <p:spPr>
            <a:xfrm>
              <a:off x="1710025" y="2337775"/>
              <a:ext cx="875425" cy="1297100"/>
            </a:xfrm>
            <a:custGeom>
              <a:avLst/>
              <a:gdLst/>
              <a:ahLst/>
              <a:cxnLst/>
              <a:rect l="l" t="t" r="r" b="b"/>
              <a:pathLst>
                <a:path w="35017" h="51884" extrusionOk="0">
                  <a:moveTo>
                    <a:pt x="34433" y="1"/>
                  </a:moveTo>
                  <a:cubicBezTo>
                    <a:pt x="34263" y="1"/>
                    <a:pt x="34096" y="86"/>
                    <a:pt x="33993" y="244"/>
                  </a:cubicBezTo>
                  <a:lnTo>
                    <a:pt x="25420" y="13817"/>
                  </a:lnTo>
                  <a:lnTo>
                    <a:pt x="22694" y="12305"/>
                  </a:lnTo>
                  <a:cubicBezTo>
                    <a:pt x="22487" y="12187"/>
                    <a:pt x="22262" y="12131"/>
                    <a:pt x="22040" y="12131"/>
                  </a:cubicBezTo>
                  <a:cubicBezTo>
                    <a:pt x="21571" y="12131"/>
                    <a:pt x="21115" y="12381"/>
                    <a:pt x="20872" y="12817"/>
                  </a:cubicBezTo>
                  <a:lnTo>
                    <a:pt x="18753" y="16603"/>
                  </a:lnTo>
                  <a:lnTo>
                    <a:pt x="16669" y="15437"/>
                  </a:lnTo>
                  <a:cubicBezTo>
                    <a:pt x="16463" y="15318"/>
                    <a:pt x="16238" y="15262"/>
                    <a:pt x="16016" y="15262"/>
                  </a:cubicBezTo>
                  <a:cubicBezTo>
                    <a:pt x="15547" y="15262"/>
                    <a:pt x="15090" y="15512"/>
                    <a:pt x="14848" y="15949"/>
                  </a:cubicBezTo>
                  <a:lnTo>
                    <a:pt x="358" y="41857"/>
                  </a:lnTo>
                  <a:cubicBezTo>
                    <a:pt x="0" y="42500"/>
                    <a:pt x="227" y="43321"/>
                    <a:pt x="881" y="43678"/>
                  </a:cubicBezTo>
                  <a:lnTo>
                    <a:pt x="15240" y="51715"/>
                  </a:lnTo>
                  <a:cubicBezTo>
                    <a:pt x="15446" y="51829"/>
                    <a:pt x="15670" y="51884"/>
                    <a:pt x="15891" y="51884"/>
                  </a:cubicBezTo>
                  <a:cubicBezTo>
                    <a:pt x="16361" y="51884"/>
                    <a:pt x="16819" y="51637"/>
                    <a:pt x="17062" y="51191"/>
                  </a:cubicBezTo>
                  <a:lnTo>
                    <a:pt x="31552" y="25283"/>
                  </a:lnTo>
                  <a:cubicBezTo>
                    <a:pt x="31909" y="24640"/>
                    <a:pt x="31683" y="23831"/>
                    <a:pt x="31028" y="23461"/>
                  </a:cubicBezTo>
                  <a:lnTo>
                    <a:pt x="28945" y="22295"/>
                  </a:lnTo>
                  <a:lnTo>
                    <a:pt x="31064" y="18508"/>
                  </a:lnTo>
                  <a:cubicBezTo>
                    <a:pt x="31421" y="17866"/>
                    <a:pt x="31195" y="17044"/>
                    <a:pt x="30540" y="16687"/>
                  </a:cubicBezTo>
                  <a:lnTo>
                    <a:pt x="27825" y="15163"/>
                  </a:lnTo>
                  <a:lnTo>
                    <a:pt x="34898" y="744"/>
                  </a:lnTo>
                  <a:cubicBezTo>
                    <a:pt x="35017" y="494"/>
                    <a:pt x="34933" y="197"/>
                    <a:pt x="34683" y="66"/>
                  </a:cubicBezTo>
                  <a:cubicBezTo>
                    <a:pt x="34604" y="22"/>
                    <a:pt x="34518" y="1"/>
                    <a:pt x="34433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57;p58">
              <a:extLst>
                <a:ext uri="{FF2B5EF4-FFF2-40B4-BE49-F238E27FC236}">
                  <a16:creationId xmlns:a16="http://schemas.microsoft.com/office/drawing/2014/main" id="{43145F87-FEE6-5B43-8E2B-27E52FC9DA01}"/>
                </a:ext>
              </a:extLst>
            </p:cNvPr>
            <p:cNvSpPr/>
            <p:nvPr/>
          </p:nvSpPr>
          <p:spPr>
            <a:xfrm>
              <a:off x="1311175" y="2526225"/>
              <a:ext cx="654550" cy="1374550"/>
            </a:xfrm>
            <a:custGeom>
              <a:avLst/>
              <a:gdLst/>
              <a:ahLst/>
              <a:cxnLst/>
              <a:rect l="l" t="t" r="r" b="b"/>
              <a:pathLst>
                <a:path w="26182" h="54982" extrusionOk="0">
                  <a:moveTo>
                    <a:pt x="8751" y="1"/>
                  </a:moveTo>
                  <a:cubicBezTo>
                    <a:pt x="8152" y="1"/>
                    <a:pt x="7605" y="410"/>
                    <a:pt x="7453" y="1017"/>
                  </a:cubicBezTo>
                  <a:lnTo>
                    <a:pt x="179" y="29794"/>
                  </a:lnTo>
                  <a:cubicBezTo>
                    <a:pt x="0" y="30509"/>
                    <a:pt x="429" y="31235"/>
                    <a:pt x="1155" y="31425"/>
                  </a:cubicBezTo>
                  <a:lnTo>
                    <a:pt x="3465" y="32009"/>
                  </a:lnTo>
                  <a:lnTo>
                    <a:pt x="2405" y="36212"/>
                  </a:lnTo>
                  <a:cubicBezTo>
                    <a:pt x="2227" y="36926"/>
                    <a:pt x="2667" y="37652"/>
                    <a:pt x="3381" y="37843"/>
                  </a:cubicBezTo>
                  <a:lnTo>
                    <a:pt x="6406" y="38605"/>
                  </a:lnTo>
                  <a:lnTo>
                    <a:pt x="3310" y="54369"/>
                  </a:lnTo>
                  <a:cubicBezTo>
                    <a:pt x="3250" y="54631"/>
                    <a:pt x="3417" y="54904"/>
                    <a:pt x="3691" y="54964"/>
                  </a:cubicBezTo>
                  <a:cubicBezTo>
                    <a:pt x="3734" y="54976"/>
                    <a:pt x="3778" y="54981"/>
                    <a:pt x="3821" y="54981"/>
                  </a:cubicBezTo>
                  <a:cubicBezTo>
                    <a:pt x="4038" y="54981"/>
                    <a:pt x="4241" y="54837"/>
                    <a:pt x="4310" y="54619"/>
                  </a:cubicBezTo>
                  <a:lnTo>
                    <a:pt x="9073" y="39272"/>
                  </a:lnTo>
                  <a:lnTo>
                    <a:pt x="12097" y="40034"/>
                  </a:lnTo>
                  <a:cubicBezTo>
                    <a:pt x="12210" y="40064"/>
                    <a:pt x="12323" y="40078"/>
                    <a:pt x="12435" y="40078"/>
                  </a:cubicBezTo>
                  <a:cubicBezTo>
                    <a:pt x="13030" y="40078"/>
                    <a:pt x="13578" y="39671"/>
                    <a:pt x="13728" y="39069"/>
                  </a:cubicBezTo>
                  <a:lnTo>
                    <a:pt x="14788" y="34866"/>
                  </a:lnTo>
                  <a:lnTo>
                    <a:pt x="17109" y="35450"/>
                  </a:lnTo>
                  <a:cubicBezTo>
                    <a:pt x="17219" y="35477"/>
                    <a:pt x="17329" y="35490"/>
                    <a:pt x="17437" y="35490"/>
                  </a:cubicBezTo>
                  <a:cubicBezTo>
                    <a:pt x="18033" y="35490"/>
                    <a:pt x="18577" y="35090"/>
                    <a:pt x="18729" y="34485"/>
                  </a:cubicBezTo>
                  <a:lnTo>
                    <a:pt x="26003" y="5696"/>
                  </a:lnTo>
                  <a:cubicBezTo>
                    <a:pt x="26182" y="4982"/>
                    <a:pt x="25753" y="4255"/>
                    <a:pt x="25027" y="4077"/>
                  </a:cubicBezTo>
                  <a:lnTo>
                    <a:pt x="9073" y="41"/>
                  </a:lnTo>
                  <a:cubicBezTo>
                    <a:pt x="8965" y="14"/>
                    <a:pt x="8857" y="1"/>
                    <a:pt x="8751" y="1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58;p58">
              <a:extLst>
                <a:ext uri="{FF2B5EF4-FFF2-40B4-BE49-F238E27FC236}">
                  <a16:creationId xmlns:a16="http://schemas.microsoft.com/office/drawing/2014/main" id="{4D34D515-71F6-1C46-895D-6850FA61DB59}"/>
                </a:ext>
              </a:extLst>
            </p:cNvPr>
            <p:cNvSpPr/>
            <p:nvPr/>
          </p:nvSpPr>
          <p:spPr>
            <a:xfrm>
              <a:off x="1104900" y="2686425"/>
              <a:ext cx="859050" cy="935450"/>
            </a:xfrm>
            <a:custGeom>
              <a:avLst/>
              <a:gdLst/>
              <a:ahLst/>
              <a:cxnLst/>
              <a:rect l="l" t="t" r="r" b="b"/>
              <a:pathLst>
                <a:path w="34362" h="37418" extrusionOk="0">
                  <a:moveTo>
                    <a:pt x="9349" y="0"/>
                  </a:moveTo>
                  <a:cubicBezTo>
                    <a:pt x="9093" y="0"/>
                    <a:pt x="8835" y="86"/>
                    <a:pt x="8620" y="264"/>
                  </a:cubicBezTo>
                  <a:lnTo>
                    <a:pt x="536" y="7027"/>
                  </a:lnTo>
                  <a:cubicBezTo>
                    <a:pt x="60" y="7432"/>
                    <a:pt x="0" y="8146"/>
                    <a:pt x="393" y="8622"/>
                  </a:cubicBezTo>
                  <a:lnTo>
                    <a:pt x="13025" y="23720"/>
                  </a:lnTo>
                  <a:lnTo>
                    <a:pt x="24134" y="37007"/>
                  </a:lnTo>
                  <a:cubicBezTo>
                    <a:pt x="24359" y="37279"/>
                    <a:pt x="24680" y="37418"/>
                    <a:pt x="25003" y="37418"/>
                  </a:cubicBezTo>
                  <a:cubicBezTo>
                    <a:pt x="25260" y="37418"/>
                    <a:pt x="25518" y="37329"/>
                    <a:pt x="25729" y="37150"/>
                  </a:cubicBezTo>
                  <a:lnTo>
                    <a:pt x="28373" y="34947"/>
                  </a:lnTo>
                  <a:lnTo>
                    <a:pt x="29087" y="35816"/>
                  </a:lnTo>
                  <a:cubicBezTo>
                    <a:pt x="29212" y="35962"/>
                    <a:pt x="29386" y="36037"/>
                    <a:pt x="29560" y="36037"/>
                  </a:cubicBezTo>
                  <a:cubicBezTo>
                    <a:pt x="29699" y="36037"/>
                    <a:pt x="29839" y="35988"/>
                    <a:pt x="29956" y="35888"/>
                  </a:cubicBezTo>
                  <a:lnTo>
                    <a:pt x="31825" y="34328"/>
                  </a:lnTo>
                  <a:cubicBezTo>
                    <a:pt x="32087" y="34114"/>
                    <a:pt x="32123" y="33721"/>
                    <a:pt x="31909" y="33459"/>
                  </a:cubicBezTo>
                  <a:lnTo>
                    <a:pt x="31182" y="32602"/>
                  </a:lnTo>
                  <a:lnTo>
                    <a:pt x="33814" y="30399"/>
                  </a:lnTo>
                  <a:cubicBezTo>
                    <a:pt x="34302" y="29994"/>
                    <a:pt x="34361" y="29280"/>
                    <a:pt x="33957" y="28792"/>
                  </a:cubicBezTo>
                  <a:lnTo>
                    <a:pt x="22848" y="15504"/>
                  </a:lnTo>
                  <a:lnTo>
                    <a:pt x="10227" y="407"/>
                  </a:lnTo>
                  <a:cubicBezTo>
                    <a:pt x="10001" y="140"/>
                    <a:pt x="9676" y="0"/>
                    <a:pt x="934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59;p58">
              <a:extLst>
                <a:ext uri="{FF2B5EF4-FFF2-40B4-BE49-F238E27FC236}">
                  <a16:creationId xmlns:a16="http://schemas.microsoft.com/office/drawing/2014/main" id="{9EDB26C0-DC4D-F941-B1D6-64BEFA3A083F}"/>
                </a:ext>
              </a:extLst>
            </p:cNvPr>
            <p:cNvSpPr/>
            <p:nvPr/>
          </p:nvSpPr>
          <p:spPr>
            <a:xfrm>
              <a:off x="4405600" y="2007000"/>
              <a:ext cx="495025" cy="1038500"/>
            </a:xfrm>
            <a:custGeom>
              <a:avLst/>
              <a:gdLst/>
              <a:ahLst/>
              <a:cxnLst/>
              <a:rect l="l" t="t" r="r" b="b"/>
              <a:pathLst>
                <a:path w="19801" h="41540" extrusionOk="0">
                  <a:moveTo>
                    <a:pt x="8213" y="1"/>
                  </a:moveTo>
                  <a:cubicBezTo>
                    <a:pt x="7677" y="1"/>
                    <a:pt x="7202" y="380"/>
                    <a:pt x="7097" y="926"/>
                  </a:cubicBezTo>
                  <a:lnTo>
                    <a:pt x="3394" y="20262"/>
                  </a:lnTo>
                  <a:lnTo>
                    <a:pt x="119" y="37264"/>
                  </a:lnTo>
                  <a:cubicBezTo>
                    <a:pt x="0" y="37883"/>
                    <a:pt x="405" y="38478"/>
                    <a:pt x="1024" y="38597"/>
                  </a:cubicBezTo>
                  <a:lnTo>
                    <a:pt x="4394" y="39240"/>
                  </a:lnTo>
                  <a:lnTo>
                    <a:pt x="4191" y="40348"/>
                  </a:lnTo>
                  <a:cubicBezTo>
                    <a:pt x="4120" y="40681"/>
                    <a:pt x="4334" y="41003"/>
                    <a:pt x="4680" y="41074"/>
                  </a:cubicBezTo>
                  <a:lnTo>
                    <a:pt x="7061" y="41526"/>
                  </a:lnTo>
                  <a:cubicBezTo>
                    <a:pt x="7102" y="41535"/>
                    <a:pt x="7144" y="41540"/>
                    <a:pt x="7185" y="41540"/>
                  </a:cubicBezTo>
                  <a:cubicBezTo>
                    <a:pt x="7471" y="41540"/>
                    <a:pt x="7725" y="41330"/>
                    <a:pt x="7787" y="41038"/>
                  </a:cubicBezTo>
                  <a:lnTo>
                    <a:pt x="8001" y="39931"/>
                  </a:lnTo>
                  <a:lnTo>
                    <a:pt x="11371" y="40586"/>
                  </a:lnTo>
                  <a:cubicBezTo>
                    <a:pt x="11444" y="40600"/>
                    <a:pt x="11516" y="40607"/>
                    <a:pt x="11588" y="40607"/>
                  </a:cubicBezTo>
                  <a:cubicBezTo>
                    <a:pt x="12124" y="40607"/>
                    <a:pt x="12599" y="40227"/>
                    <a:pt x="12704" y="39681"/>
                  </a:cubicBezTo>
                  <a:lnTo>
                    <a:pt x="15967" y="22667"/>
                  </a:lnTo>
                  <a:lnTo>
                    <a:pt x="19681" y="3343"/>
                  </a:lnTo>
                  <a:cubicBezTo>
                    <a:pt x="19801" y="2724"/>
                    <a:pt x="19396" y="2129"/>
                    <a:pt x="18777" y="2010"/>
                  </a:cubicBezTo>
                  <a:lnTo>
                    <a:pt x="8430" y="21"/>
                  </a:lnTo>
                  <a:cubicBezTo>
                    <a:pt x="8357" y="7"/>
                    <a:pt x="8285" y="1"/>
                    <a:pt x="821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60;p58">
              <a:extLst>
                <a:ext uri="{FF2B5EF4-FFF2-40B4-BE49-F238E27FC236}">
                  <a16:creationId xmlns:a16="http://schemas.microsoft.com/office/drawing/2014/main" id="{0927E441-4BBC-9B4B-9A3A-F4C621D09D06}"/>
                </a:ext>
              </a:extLst>
            </p:cNvPr>
            <p:cNvSpPr/>
            <p:nvPr/>
          </p:nvSpPr>
          <p:spPr>
            <a:xfrm>
              <a:off x="4555025" y="2986200"/>
              <a:ext cx="1725525" cy="2022300"/>
            </a:xfrm>
            <a:custGeom>
              <a:avLst/>
              <a:gdLst/>
              <a:ahLst/>
              <a:cxnLst/>
              <a:rect l="l" t="t" r="r" b="b"/>
              <a:pathLst>
                <a:path w="69021" h="80892" extrusionOk="0">
                  <a:moveTo>
                    <a:pt x="0" y="1"/>
                  </a:moveTo>
                  <a:lnTo>
                    <a:pt x="465" y="4109"/>
                  </a:lnTo>
                  <a:lnTo>
                    <a:pt x="8525" y="74903"/>
                  </a:lnTo>
                  <a:cubicBezTo>
                    <a:pt x="8918" y="78308"/>
                    <a:pt x="11799" y="80892"/>
                    <a:pt x="15240" y="80892"/>
                  </a:cubicBezTo>
                  <a:lnTo>
                    <a:pt x="53781" y="80892"/>
                  </a:lnTo>
                  <a:cubicBezTo>
                    <a:pt x="57222" y="80892"/>
                    <a:pt x="60115" y="78308"/>
                    <a:pt x="60496" y="74903"/>
                  </a:cubicBez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61;p58">
              <a:extLst>
                <a:ext uri="{FF2B5EF4-FFF2-40B4-BE49-F238E27FC236}">
                  <a16:creationId xmlns:a16="http://schemas.microsoft.com/office/drawing/2014/main" id="{A2D80D53-31D8-914C-8134-59B51084D052}"/>
                </a:ext>
              </a:extLst>
            </p:cNvPr>
            <p:cNvSpPr/>
            <p:nvPr/>
          </p:nvSpPr>
          <p:spPr>
            <a:xfrm>
              <a:off x="4555025" y="2986200"/>
              <a:ext cx="1725525" cy="102725"/>
            </a:xfrm>
            <a:custGeom>
              <a:avLst/>
              <a:gdLst/>
              <a:ahLst/>
              <a:cxnLst/>
              <a:rect l="l" t="t" r="r" b="b"/>
              <a:pathLst>
                <a:path w="69021" h="4109" extrusionOk="0">
                  <a:moveTo>
                    <a:pt x="0" y="1"/>
                  </a:moveTo>
                  <a:lnTo>
                    <a:pt x="465" y="4109"/>
                  </a:ln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62;p58">
              <a:extLst>
                <a:ext uri="{FF2B5EF4-FFF2-40B4-BE49-F238E27FC236}">
                  <a16:creationId xmlns:a16="http://schemas.microsoft.com/office/drawing/2014/main" id="{1B4DA56B-4618-9C45-B797-47A1F95A546F}"/>
                </a:ext>
              </a:extLst>
            </p:cNvPr>
            <p:cNvSpPr/>
            <p:nvPr/>
          </p:nvSpPr>
          <p:spPr>
            <a:xfrm>
              <a:off x="4476450" y="2950200"/>
              <a:ext cx="1882700" cy="72050"/>
            </a:xfrm>
            <a:custGeom>
              <a:avLst/>
              <a:gdLst/>
              <a:ahLst/>
              <a:cxnLst/>
              <a:rect l="l" t="t" r="r" b="b"/>
              <a:pathLst>
                <a:path w="75308" h="2882" extrusionOk="0">
                  <a:moveTo>
                    <a:pt x="1441" y="0"/>
                  </a:moveTo>
                  <a:cubicBezTo>
                    <a:pt x="643" y="0"/>
                    <a:pt x="0" y="643"/>
                    <a:pt x="0" y="1441"/>
                  </a:cubicBezTo>
                  <a:cubicBezTo>
                    <a:pt x="0" y="2239"/>
                    <a:pt x="643" y="2882"/>
                    <a:pt x="1441" y="2882"/>
                  </a:cubicBezTo>
                  <a:lnTo>
                    <a:pt x="73866" y="2882"/>
                  </a:lnTo>
                  <a:cubicBezTo>
                    <a:pt x="74664" y="2882"/>
                    <a:pt x="75307" y="2239"/>
                    <a:pt x="75307" y="1441"/>
                  </a:cubicBezTo>
                  <a:cubicBezTo>
                    <a:pt x="75307" y="643"/>
                    <a:pt x="74664" y="0"/>
                    <a:pt x="73866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63;p58">
              <a:extLst>
                <a:ext uri="{FF2B5EF4-FFF2-40B4-BE49-F238E27FC236}">
                  <a16:creationId xmlns:a16="http://schemas.microsoft.com/office/drawing/2014/main" id="{D26431BC-B81C-3246-85C5-419EF9CBD23B}"/>
                </a:ext>
              </a:extLst>
            </p:cNvPr>
            <p:cNvSpPr/>
            <p:nvPr/>
          </p:nvSpPr>
          <p:spPr>
            <a:xfrm>
              <a:off x="5381325" y="3236225"/>
              <a:ext cx="72350" cy="1491600"/>
            </a:xfrm>
            <a:custGeom>
              <a:avLst/>
              <a:gdLst/>
              <a:ahLst/>
              <a:cxnLst/>
              <a:rect l="l" t="t" r="r" b="b"/>
              <a:pathLst>
                <a:path w="2894" h="59664" extrusionOk="0">
                  <a:moveTo>
                    <a:pt x="1472" y="1"/>
                  </a:moveTo>
                  <a:cubicBezTo>
                    <a:pt x="1458" y="1"/>
                    <a:pt x="1443" y="1"/>
                    <a:pt x="1429" y="1"/>
                  </a:cubicBezTo>
                  <a:cubicBezTo>
                    <a:pt x="631" y="25"/>
                    <a:pt x="0" y="680"/>
                    <a:pt x="24" y="1478"/>
                  </a:cubicBezTo>
                  <a:lnTo>
                    <a:pt x="1465" y="59663"/>
                  </a:lnTo>
                  <a:lnTo>
                    <a:pt x="2893" y="1478"/>
                  </a:lnTo>
                  <a:cubicBezTo>
                    <a:pt x="2893" y="1454"/>
                    <a:pt x="2893" y="1430"/>
                    <a:pt x="2893" y="1406"/>
                  </a:cubicBezTo>
                  <a:cubicBezTo>
                    <a:pt x="2882" y="623"/>
                    <a:pt x="2239" y="1"/>
                    <a:pt x="147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64;p58">
              <a:extLst>
                <a:ext uri="{FF2B5EF4-FFF2-40B4-BE49-F238E27FC236}">
                  <a16:creationId xmlns:a16="http://schemas.microsoft.com/office/drawing/2014/main" id="{A9CCD51B-83D8-7443-A574-7CE53CCCE277}"/>
                </a:ext>
              </a:extLst>
            </p:cNvPr>
            <p:cNvSpPr/>
            <p:nvPr/>
          </p:nvSpPr>
          <p:spPr>
            <a:xfrm>
              <a:off x="5739100" y="3236125"/>
              <a:ext cx="194400" cy="1491700"/>
            </a:xfrm>
            <a:custGeom>
              <a:avLst/>
              <a:gdLst/>
              <a:ahLst/>
              <a:cxnLst/>
              <a:rect l="l" t="t" r="r" b="b"/>
              <a:pathLst>
                <a:path w="7776" h="59668" extrusionOk="0">
                  <a:moveTo>
                    <a:pt x="6282" y="1"/>
                  </a:moveTo>
                  <a:cubicBezTo>
                    <a:pt x="5533" y="1"/>
                    <a:pt x="4902" y="567"/>
                    <a:pt x="4834" y="1327"/>
                  </a:cubicBezTo>
                  <a:lnTo>
                    <a:pt x="0" y="59667"/>
                  </a:lnTo>
                  <a:lnTo>
                    <a:pt x="7704" y="1636"/>
                  </a:lnTo>
                  <a:cubicBezTo>
                    <a:pt x="7704" y="1613"/>
                    <a:pt x="7704" y="1589"/>
                    <a:pt x="7704" y="1565"/>
                  </a:cubicBezTo>
                  <a:cubicBezTo>
                    <a:pt x="7775" y="767"/>
                    <a:pt x="7180" y="77"/>
                    <a:pt x="6394" y="5"/>
                  </a:cubicBezTo>
                  <a:cubicBezTo>
                    <a:pt x="6357" y="2"/>
                    <a:pt x="6319" y="1"/>
                    <a:pt x="628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65;p58">
              <a:extLst>
                <a:ext uri="{FF2B5EF4-FFF2-40B4-BE49-F238E27FC236}">
                  <a16:creationId xmlns:a16="http://schemas.microsoft.com/office/drawing/2014/main" id="{CD84F93A-478D-CC47-B25A-C39C5C2CC64F}"/>
                </a:ext>
              </a:extLst>
            </p:cNvPr>
            <p:cNvSpPr/>
            <p:nvPr/>
          </p:nvSpPr>
          <p:spPr>
            <a:xfrm>
              <a:off x="4901500" y="3236200"/>
              <a:ext cx="194975" cy="1491625"/>
            </a:xfrm>
            <a:custGeom>
              <a:avLst/>
              <a:gdLst/>
              <a:ahLst/>
              <a:cxnLst/>
              <a:rect l="l" t="t" r="r" b="b"/>
              <a:pathLst>
                <a:path w="7799" h="59665" extrusionOk="0">
                  <a:moveTo>
                    <a:pt x="1539" y="1"/>
                  </a:moveTo>
                  <a:cubicBezTo>
                    <a:pt x="1475" y="1"/>
                    <a:pt x="1411" y="5"/>
                    <a:pt x="1346" y="14"/>
                  </a:cubicBezTo>
                  <a:cubicBezTo>
                    <a:pt x="548" y="121"/>
                    <a:pt x="0" y="848"/>
                    <a:pt x="107" y="1633"/>
                  </a:cubicBezTo>
                  <a:lnTo>
                    <a:pt x="7799" y="59664"/>
                  </a:lnTo>
                  <a:lnTo>
                    <a:pt x="2965" y="1324"/>
                  </a:lnTo>
                  <a:cubicBezTo>
                    <a:pt x="2965" y="1300"/>
                    <a:pt x="2965" y="1276"/>
                    <a:pt x="2953" y="1252"/>
                  </a:cubicBezTo>
                  <a:cubicBezTo>
                    <a:pt x="2855" y="531"/>
                    <a:pt x="2245" y="1"/>
                    <a:pt x="1539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66;p58">
              <a:extLst>
                <a:ext uri="{FF2B5EF4-FFF2-40B4-BE49-F238E27FC236}">
                  <a16:creationId xmlns:a16="http://schemas.microsoft.com/office/drawing/2014/main" id="{AA4A05E8-51C2-CF45-B9BA-3403E51216C0}"/>
                </a:ext>
              </a:extLst>
            </p:cNvPr>
            <p:cNvSpPr/>
            <p:nvPr/>
          </p:nvSpPr>
          <p:spPr>
            <a:xfrm>
              <a:off x="3791525" y="2059825"/>
              <a:ext cx="1012075" cy="626750"/>
            </a:xfrm>
            <a:custGeom>
              <a:avLst/>
              <a:gdLst/>
              <a:ahLst/>
              <a:cxnLst/>
              <a:rect l="l" t="t" r="r" b="b"/>
              <a:pathLst>
                <a:path w="40483" h="25070" extrusionOk="0">
                  <a:moveTo>
                    <a:pt x="36335" y="0"/>
                  </a:moveTo>
                  <a:cubicBezTo>
                    <a:pt x="36250" y="0"/>
                    <a:pt x="36164" y="5"/>
                    <a:pt x="36077" y="16"/>
                  </a:cubicBezTo>
                  <a:lnTo>
                    <a:pt x="1882" y="4147"/>
                  </a:lnTo>
                  <a:cubicBezTo>
                    <a:pt x="787" y="4278"/>
                    <a:pt x="1" y="5219"/>
                    <a:pt x="120" y="6231"/>
                  </a:cubicBezTo>
                  <a:lnTo>
                    <a:pt x="2203" y="23447"/>
                  </a:lnTo>
                  <a:cubicBezTo>
                    <a:pt x="2313" y="24390"/>
                    <a:pt x="3159" y="25070"/>
                    <a:pt x="4147" y="25070"/>
                  </a:cubicBezTo>
                  <a:cubicBezTo>
                    <a:pt x="4233" y="25070"/>
                    <a:pt x="4319" y="25065"/>
                    <a:pt x="4406" y="25054"/>
                  </a:cubicBezTo>
                  <a:lnTo>
                    <a:pt x="38601" y="20923"/>
                  </a:lnTo>
                  <a:cubicBezTo>
                    <a:pt x="39696" y="20780"/>
                    <a:pt x="40482" y="19851"/>
                    <a:pt x="40351" y="18839"/>
                  </a:cubicBezTo>
                  <a:lnTo>
                    <a:pt x="38279" y="1611"/>
                  </a:lnTo>
                  <a:cubicBezTo>
                    <a:pt x="38159" y="680"/>
                    <a:pt x="37322" y="0"/>
                    <a:pt x="36335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67;p58">
              <a:extLst>
                <a:ext uri="{FF2B5EF4-FFF2-40B4-BE49-F238E27FC236}">
                  <a16:creationId xmlns:a16="http://schemas.microsoft.com/office/drawing/2014/main" id="{665701FB-AC9E-AA4B-9B57-5A47E5DA533B}"/>
                </a:ext>
              </a:extLst>
            </p:cNvPr>
            <p:cNvSpPr/>
            <p:nvPr/>
          </p:nvSpPr>
          <p:spPr>
            <a:xfrm>
              <a:off x="1071250" y="2986200"/>
              <a:ext cx="1725550" cy="2022300"/>
            </a:xfrm>
            <a:custGeom>
              <a:avLst/>
              <a:gdLst/>
              <a:ahLst/>
              <a:cxnLst/>
              <a:rect l="l" t="t" r="r" b="b"/>
              <a:pathLst>
                <a:path w="69022" h="80892" extrusionOk="0">
                  <a:moveTo>
                    <a:pt x="1" y="1"/>
                  </a:moveTo>
                  <a:lnTo>
                    <a:pt x="465" y="4109"/>
                  </a:lnTo>
                  <a:lnTo>
                    <a:pt x="8525" y="74903"/>
                  </a:lnTo>
                  <a:cubicBezTo>
                    <a:pt x="8918" y="78308"/>
                    <a:pt x="11800" y="80892"/>
                    <a:pt x="15241" y="80892"/>
                  </a:cubicBezTo>
                  <a:lnTo>
                    <a:pt x="53781" y="80892"/>
                  </a:lnTo>
                  <a:cubicBezTo>
                    <a:pt x="57222" y="80892"/>
                    <a:pt x="60103" y="78308"/>
                    <a:pt x="60496" y="74903"/>
                  </a:cubicBez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68;p58">
              <a:extLst>
                <a:ext uri="{FF2B5EF4-FFF2-40B4-BE49-F238E27FC236}">
                  <a16:creationId xmlns:a16="http://schemas.microsoft.com/office/drawing/2014/main" id="{18463A23-FCF7-9A4B-AFB6-94952A753752}"/>
                </a:ext>
              </a:extLst>
            </p:cNvPr>
            <p:cNvSpPr/>
            <p:nvPr/>
          </p:nvSpPr>
          <p:spPr>
            <a:xfrm>
              <a:off x="1071250" y="2986200"/>
              <a:ext cx="1725550" cy="102725"/>
            </a:xfrm>
            <a:custGeom>
              <a:avLst/>
              <a:gdLst/>
              <a:ahLst/>
              <a:cxnLst/>
              <a:rect l="l" t="t" r="r" b="b"/>
              <a:pathLst>
                <a:path w="69022" h="4109" extrusionOk="0">
                  <a:moveTo>
                    <a:pt x="1" y="1"/>
                  </a:moveTo>
                  <a:lnTo>
                    <a:pt x="465" y="4109"/>
                  </a:lnTo>
                  <a:lnTo>
                    <a:pt x="68557" y="4109"/>
                  </a:lnTo>
                  <a:lnTo>
                    <a:pt x="6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69;p58">
              <a:extLst>
                <a:ext uri="{FF2B5EF4-FFF2-40B4-BE49-F238E27FC236}">
                  <a16:creationId xmlns:a16="http://schemas.microsoft.com/office/drawing/2014/main" id="{7FAE1454-5978-6E44-92CE-A17E660A9686}"/>
                </a:ext>
              </a:extLst>
            </p:cNvPr>
            <p:cNvSpPr/>
            <p:nvPr/>
          </p:nvSpPr>
          <p:spPr>
            <a:xfrm>
              <a:off x="992675" y="2950200"/>
              <a:ext cx="1882700" cy="72050"/>
            </a:xfrm>
            <a:custGeom>
              <a:avLst/>
              <a:gdLst/>
              <a:ahLst/>
              <a:cxnLst/>
              <a:rect l="l" t="t" r="r" b="b"/>
              <a:pathLst>
                <a:path w="75308" h="2882" extrusionOk="0">
                  <a:moveTo>
                    <a:pt x="1441" y="0"/>
                  </a:moveTo>
                  <a:cubicBezTo>
                    <a:pt x="643" y="0"/>
                    <a:pt x="0" y="643"/>
                    <a:pt x="0" y="1441"/>
                  </a:cubicBezTo>
                  <a:cubicBezTo>
                    <a:pt x="0" y="2239"/>
                    <a:pt x="643" y="2882"/>
                    <a:pt x="1441" y="2882"/>
                  </a:cubicBezTo>
                  <a:lnTo>
                    <a:pt x="73867" y="2882"/>
                  </a:lnTo>
                  <a:cubicBezTo>
                    <a:pt x="74664" y="2882"/>
                    <a:pt x="75307" y="2239"/>
                    <a:pt x="75307" y="1441"/>
                  </a:cubicBezTo>
                  <a:cubicBezTo>
                    <a:pt x="75307" y="643"/>
                    <a:pt x="74664" y="0"/>
                    <a:pt x="73867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70;p58">
              <a:extLst>
                <a:ext uri="{FF2B5EF4-FFF2-40B4-BE49-F238E27FC236}">
                  <a16:creationId xmlns:a16="http://schemas.microsoft.com/office/drawing/2014/main" id="{5DEEFB91-04AD-3045-8CFA-1AB5CDAC70B3}"/>
                </a:ext>
              </a:extLst>
            </p:cNvPr>
            <p:cNvSpPr/>
            <p:nvPr/>
          </p:nvSpPr>
          <p:spPr>
            <a:xfrm>
              <a:off x="1897550" y="3236225"/>
              <a:ext cx="72350" cy="1491600"/>
            </a:xfrm>
            <a:custGeom>
              <a:avLst/>
              <a:gdLst/>
              <a:ahLst/>
              <a:cxnLst/>
              <a:rect l="l" t="t" r="r" b="b"/>
              <a:pathLst>
                <a:path w="2894" h="59664" extrusionOk="0">
                  <a:moveTo>
                    <a:pt x="1461" y="1"/>
                  </a:moveTo>
                  <a:cubicBezTo>
                    <a:pt x="1446" y="1"/>
                    <a:pt x="1432" y="1"/>
                    <a:pt x="1417" y="1"/>
                  </a:cubicBezTo>
                  <a:cubicBezTo>
                    <a:pt x="631" y="25"/>
                    <a:pt x="0" y="680"/>
                    <a:pt x="24" y="1478"/>
                  </a:cubicBezTo>
                  <a:lnTo>
                    <a:pt x="1453" y="59663"/>
                  </a:lnTo>
                  <a:lnTo>
                    <a:pt x="2894" y="1478"/>
                  </a:lnTo>
                  <a:cubicBezTo>
                    <a:pt x="2894" y="1454"/>
                    <a:pt x="2894" y="1430"/>
                    <a:pt x="2894" y="1406"/>
                  </a:cubicBezTo>
                  <a:cubicBezTo>
                    <a:pt x="2882" y="623"/>
                    <a:pt x="2239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71;p58">
              <a:extLst>
                <a:ext uri="{FF2B5EF4-FFF2-40B4-BE49-F238E27FC236}">
                  <a16:creationId xmlns:a16="http://schemas.microsoft.com/office/drawing/2014/main" id="{B7673DEC-C6D2-3E4B-AAD5-2E3CE15DE337}"/>
                </a:ext>
              </a:extLst>
            </p:cNvPr>
            <p:cNvSpPr/>
            <p:nvPr/>
          </p:nvSpPr>
          <p:spPr>
            <a:xfrm>
              <a:off x="2255325" y="3236125"/>
              <a:ext cx="194400" cy="1491700"/>
            </a:xfrm>
            <a:custGeom>
              <a:avLst/>
              <a:gdLst/>
              <a:ahLst/>
              <a:cxnLst/>
              <a:rect l="l" t="t" r="r" b="b"/>
              <a:pathLst>
                <a:path w="7776" h="59668" extrusionOk="0">
                  <a:moveTo>
                    <a:pt x="6283" y="1"/>
                  </a:moveTo>
                  <a:cubicBezTo>
                    <a:pt x="5533" y="1"/>
                    <a:pt x="4903" y="567"/>
                    <a:pt x="4835" y="1327"/>
                  </a:cubicBezTo>
                  <a:lnTo>
                    <a:pt x="1" y="59667"/>
                  </a:lnTo>
                  <a:lnTo>
                    <a:pt x="7692" y="1636"/>
                  </a:lnTo>
                  <a:cubicBezTo>
                    <a:pt x="7704" y="1613"/>
                    <a:pt x="7704" y="1589"/>
                    <a:pt x="7704" y="1565"/>
                  </a:cubicBezTo>
                  <a:cubicBezTo>
                    <a:pt x="7775" y="767"/>
                    <a:pt x="7180" y="77"/>
                    <a:pt x="6394" y="5"/>
                  </a:cubicBezTo>
                  <a:cubicBezTo>
                    <a:pt x="6357" y="2"/>
                    <a:pt x="6320" y="1"/>
                    <a:pt x="6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72;p58">
              <a:extLst>
                <a:ext uri="{FF2B5EF4-FFF2-40B4-BE49-F238E27FC236}">
                  <a16:creationId xmlns:a16="http://schemas.microsoft.com/office/drawing/2014/main" id="{FB771C09-53C2-184C-8BF0-DA33AAEFB869}"/>
                </a:ext>
              </a:extLst>
            </p:cNvPr>
            <p:cNvSpPr/>
            <p:nvPr/>
          </p:nvSpPr>
          <p:spPr>
            <a:xfrm>
              <a:off x="1417725" y="3236200"/>
              <a:ext cx="195000" cy="1491625"/>
            </a:xfrm>
            <a:custGeom>
              <a:avLst/>
              <a:gdLst/>
              <a:ahLst/>
              <a:cxnLst/>
              <a:rect l="l" t="t" r="r" b="b"/>
              <a:pathLst>
                <a:path w="7800" h="59665" extrusionOk="0">
                  <a:moveTo>
                    <a:pt x="1530" y="1"/>
                  </a:moveTo>
                  <a:cubicBezTo>
                    <a:pt x="1465" y="1"/>
                    <a:pt x="1400" y="5"/>
                    <a:pt x="1334" y="14"/>
                  </a:cubicBezTo>
                  <a:cubicBezTo>
                    <a:pt x="548" y="121"/>
                    <a:pt x="0" y="848"/>
                    <a:pt x="108" y="1633"/>
                  </a:cubicBezTo>
                  <a:lnTo>
                    <a:pt x="7799" y="59664"/>
                  </a:lnTo>
                  <a:lnTo>
                    <a:pt x="2965" y="1324"/>
                  </a:lnTo>
                  <a:cubicBezTo>
                    <a:pt x="2965" y="1300"/>
                    <a:pt x="2953" y="1276"/>
                    <a:pt x="2953" y="1252"/>
                  </a:cubicBezTo>
                  <a:cubicBezTo>
                    <a:pt x="2855" y="531"/>
                    <a:pt x="2246" y="1"/>
                    <a:pt x="1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73;p58">
              <a:extLst>
                <a:ext uri="{FF2B5EF4-FFF2-40B4-BE49-F238E27FC236}">
                  <a16:creationId xmlns:a16="http://schemas.microsoft.com/office/drawing/2014/main" id="{6D15C57F-73E0-3148-A843-6D0521640AD6}"/>
                </a:ext>
              </a:extLst>
            </p:cNvPr>
            <p:cNvSpPr/>
            <p:nvPr/>
          </p:nvSpPr>
          <p:spPr>
            <a:xfrm>
              <a:off x="3499225" y="1711650"/>
              <a:ext cx="753700" cy="892100"/>
            </a:xfrm>
            <a:custGeom>
              <a:avLst/>
              <a:gdLst/>
              <a:ahLst/>
              <a:cxnLst/>
              <a:rect l="l" t="t" r="r" b="b"/>
              <a:pathLst>
                <a:path w="30148" h="35684" extrusionOk="0">
                  <a:moveTo>
                    <a:pt x="12121" y="0"/>
                  </a:moveTo>
                  <a:lnTo>
                    <a:pt x="1" y="27825"/>
                  </a:lnTo>
                  <a:lnTo>
                    <a:pt x="18027" y="35683"/>
                  </a:lnTo>
                  <a:lnTo>
                    <a:pt x="30148" y="7859"/>
                  </a:lnTo>
                  <a:lnTo>
                    <a:pt x="1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74;p58">
              <a:extLst>
                <a:ext uri="{FF2B5EF4-FFF2-40B4-BE49-F238E27FC236}">
                  <a16:creationId xmlns:a16="http://schemas.microsoft.com/office/drawing/2014/main" id="{D460279F-C386-8248-ACDE-3E75BF43396D}"/>
                </a:ext>
              </a:extLst>
            </p:cNvPr>
            <p:cNvSpPr/>
            <p:nvPr/>
          </p:nvSpPr>
          <p:spPr>
            <a:xfrm>
              <a:off x="3451025" y="1629475"/>
              <a:ext cx="848325" cy="1061175"/>
            </a:xfrm>
            <a:custGeom>
              <a:avLst/>
              <a:gdLst/>
              <a:ahLst/>
              <a:cxnLst/>
              <a:rect l="l" t="t" r="r" b="b"/>
              <a:pathLst>
                <a:path w="33933" h="42447" extrusionOk="0">
                  <a:moveTo>
                    <a:pt x="14049" y="3287"/>
                  </a:moveTo>
                  <a:lnTo>
                    <a:pt x="32076" y="11134"/>
                  </a:lnTo>
                  <a:lnTo>
                    <a:pt x="19967" y="38970"/>
                  </a:lnTo>
                  <a:lnTo>
                    <a:pt x="1941" y="31112"/>
                  </a:lnTo>
                  <a:lnTo>
                    <a:pt x="14049" y="3287"/>
                  </a:lnTo>
                  <a:close/>
                  <a:moveTo>
                    <a:pt x="15988" y="0"/>
                  </a:moveTo>
                  <a:cubicBezTo>
                    <a:pt x="15252" y="0"/>
                    <a:pt x="14527" y="460"/>
                    <a:pt x="14192" y="1228"/>
                  </a:cubicBezTo>
                  <a:lnTo>
                    <a:pt x="441" y="32803"/>
                  </a:lnTo>
                  <a:cubicBezTo>
                    <a:pt x="0" y="33815"/>
                    <a:pt x="405" y="34970"/>
                    <a:pt x="1345" y="35375"/>
                  </a:cubicBezTo>
                  <a:lnTo>
                    <a:pt x="17252" y="42304"/>
                  </a:lnTo>
                  <a:cubicBezTo>
                    <a:pt x="17474" y="42401"/>
                    <a:pt x="17706" y="42446"/>
                    <a:pt x="17937" y="42446"/>
                  </a:cubicBezTo>
                  <a:cubicBezTo>
                    <a:pt x="18676" y="42446"/>
                    <a:pt x="19405" y="41980"/>
                    <a:pt x="19741" y="41209"/>
                  </a:cubicBezTo>
                  <a:lnTo>
                    <a:pt x="33492" y="9634"/>
                  </a:lnTo>
                  <a:cubicBezTo>
                    <a:pt x="33933" y="8621"/>
                    <a:pt x="33528" y="7478"/>
                    <a:pt x="32599" y="7074"/>
                  </a:cubicBezTo>
                  <a:lnTo>
                    <a:pt x="16681" y="144"/>
                  </a:lnTo>
                  <a:cubicBezTo>
                    <a:pt x="16457" y="47"/>
                    <a:pt x="16222" y="0"/>
                    <a:pt x="1598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75;p58">
              <a:extLst>
                <a:ext uri="{FF2B5EF4-FFF2-40B4-BE49-F238E27FC236}">
                  <a16:creationId xmlns:a16="http://schemas.microsoft.com/office/drawing/2014/main" id="{5FD33808-C021-7F4D-9094-EBF3B6D754DE}"/>
                </a:ext>
              </a:extLst>
            </p:cNvPr>
            <p:cNvSpPr/>
            <p:nvPr/>
          </p:nvSpPr>
          <p:spPr>
            <a:xfrm>
              <a:off x="3986500" y="1739225"/>
              <a:ext cx="118500" cy="58450"/>
            </a:xfrm>
            <a:custGeom>
              <a:avLst/>
              <a:gdLst/>
              <a:ahLst/>
              <a:cxnLst/>
              <a:rect l="l" t="t" r="r" b="b"/>
              <a:pathLst>
                <a:path w="4740" h="2338" extrusionOk="0">
                  <a:moveTo>
                    <a:pt x="312" y="1"/>
                  </a:moveTo>
                  <a:cubicBezTo>
                    <a:pt x="205" y="1"/>
                    <a:pt x="104" y="67"/>
                    <a:pt x="60" y="171"/>
                  </a:cubicBezTo>
                  <a:cubicBezTo>
                    <a:pt x="0" y="302"/>
                    <a:pt x="60" y="469"/>
                    <a:pt x="203" y="529"/>
                  </a:cubicBezTo>
                  <a:lnTo>
                    <a:pt x="4310" y="2315"/>
                  </a:lnTo>
                  <a:cubicBezTo>
                    <a:pt x="4348" y="2330"/>
                    <a:pt x="4386" y="2337"/>
                    <a:pt x="4425" y="2337"/>
                  </a:cubicBezTo>
                  <a:cubicBezTo>
                    <a:pt x="4533" y="2337"/>
                    <a:pt x="4636" y="2277"/>
                    <a:pt x="4680" y="2172"/>
                  </a:cubicBezTo>
                  <a:cubicBezTo>
                    <a:pt x="4739" y="2041"/>
                    <a:pt x="4668" y="1874"/>
                    <a:pt x="4537" y="1815"/>
                  </a:cubicBezTo>
                  <a:lnTo>
                    <a:pt x="429" y="29"/>
                  </a:lnTo>
                  <a:cubicBezTo>
                    <a:pt x="391" y="9"/>
                    <a:pt x="351" y="1"/>
                    <a:pt x="312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76;p58">
              <a:extLst>
                <a:ext uri="{FF2B5EF4-FFF2-40B4-BE49-F238E27FC236}">
                  <a16:creationId xmlns:a16="http://schemas.microsoft.com/office/drawing/2014/main" id="{6A3E6BB0-79A4-EB44-9D66-143276ABB93A}"/>
                </a:ext>
              </a:extLst>
            </p:cNvPr>
            <p:cNvSpPr/>
            <p:nvPr/>
          </p:nvSpPr>
          <p:spPr>
            <a:xfrm>
              <a:off x="3670975" y="2526325"/>
              <a:ext cx="62250" cy="62250"/>
            </a:xfrm>
            <a:custGeom>
              <a:avLst/>
              <a:gdLst/>
              <a:ahLst/>
              <a:cxnLst/>
              <a:rect l="l" t="t" r="r" b="b"/>
              <a:pathLst>
                <a:path w="2490" h="2490" extrusionOk="0">
                  <a:moveTo>
                    <a:pt x="1251" y="1"/>
                  </a:moveTo>
                  <a:cubicBezTo>
                    <a:pt x="560" y="1"/>
                    <a:pt x="1" y="560"/>
                    <a:pt x="1" y="1239"/>
                  </a:cubicBezTo>
                  <a:cubicBezTo>
                    <a:pt x="1" y="1930"/>
                    <a:pt x="560" y="2489"/>
                    <a:pt x="1251" y="2489"/>
                  </a:cubicBezTo>
                  <a:cubicBezTo>
                    <a:pt x="1930" y="2489"/>
                    <a:pt x="2489" y="1930"/>
                    <a:pt x="2489" y="1239"/>
                  </a:cubicBezTo>
                  <a:cubicBezTo>
                    <a:pt x="2489" y="560"/>
                    <a:pt x="1930" y="1"/>
                    <a:pt x="125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77;p58">
              <a:extLst>
                <a:ext uri="{FF2B5EF4-FFF2-40B4-BE49-F238E27FC236}">
                  <a16:creationId xmlns:a16="http://schemas.microsoft.com/office/drawing/2014/main" id="{0806487F-F013-1840-8AC3-7987848DEFBB}"/>
                </a:ext>
              </a:extLst>
            </p:cNvPr>
            <p:cNvSpPr/>
            <p:nvPr/>
          </p:nvSpPr>
          <p:spPr>
            <a:xfrm>
              <a:off x="2727125" y="1791000"/>
              <a:ext cx="1003425" cy="1027175"/>
            </a:xfrm>
            <a:custGeom>
              <a:avLst/>
              <a:gdLst/>
              <a:ahLst/>
              <a:cxnLst/>
              <a:rect l="l" t="t" r="r" b="b"/>
              <a:pathLst>
                <a:path w="40137" h="41087" extrusionOk="0">
                  <a:moveTo>
                    <a:pt x="14884" y="0"/>
                  </a:moveTo>
                  <a:cubicBezTo>
                    <a:pt x="14452" y="0"/>
                    <a:pt x="14028" y="147"/>
                    <a:pt x="13692" y="446"/>
                  </a:cubicBezTo>
                  <a:lnTo>
                    <a:pt x="774" y="12031"/>
                  </a:lnTo>
                  <a:cubicBezTo>
                    <a:pt x="12" y="12709"/>
                    <a:pt x="0" y="13936"/>
                    <a:pt x="738" y="14745"/>
                  </a:cubicBezTo>
                  <a:lnTo>
                    <a:pt x="23729" y="40391"/>
                  </a:lnTo>
                  <a:cubicBezTo>
                    <a:pt x="24142" y="40851"/>
                    <a:pt x="24704" y="41087"/>
                    <a:pt x="25252" y="41087"/>
                  </a:cubicBezTo>
                  <a:cubicBezTo>
                    <a:pt x="25684" y="41087"/>
                    <a:pt x="26108" y="40940"/>
                    <a:pt x="26444" y="40641"/>
                  </a:cubicBezTo>
                  <a:lnTo>
                    <a:pt x="39350" y="29057"/>
                  </a:lnTo>
                  <a:cubicBezTo>
                    <a:pt x="40112" y="28366"/>
                    <a:pt x="40136" y="27152"/>
                    <a:pt x="39398" y="26330"/>
                  </a:cubicBezTo>
                  <a:lnTo>
                    <a:pt x="16407" y="696"/>
                  </a:lnTo>
                  <a:cubicBezTo>
                    <a:pt x="15994" y="236"/>
                    <a:pt x="15432" y="0"/>
                    <a:pt x="14884" y="0"/>
                  </a:cubicBezTo>
                  <a:close/>
                </a:path>
              </a:pathLst>
            </a:custGeom>
            <a:solidFill>
              <a:srgbClr val="46B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78;p58">
              <a:extLst>
                <a:ext uri="{FF2B5EF4-FFF2-40B4-BE49-F238E27FC236}">
                  <a16:creationId xmlns:a16="http://schemas.microsoft.com/office/drawing/2014/main" id="{F3886FEA-57DB-F043-AE19-EAD0AC4991D4}"/>
                </a:ext>
              </a:extLst>
            </p:cNvPr>
            <p:cNvSpPr/>
            <p:nvPr/>
          </p:nvSpPr>
          <p:spPr>
            <a:xfrm>
              <a:off x="3216450" y="1947750"/>
              <a:ext cx="482250" cy="1038600"/>
            </a:xfrm>
            <a:custGeom>
              <a:avLst/>
              <a:gdLst/>
              <a:ahLst/>
              <a:cxnLst/>
              <a:rect l="l" t="t" r="r" b="b"/>
              <a:pathLst>
                <a:path w="19290" h="41544" extrusionOk="0">
                  <a:moveTo>
                    <a:pt x="7220" y="0"/>
                  </a:moveTo>
                  <a:cubicBezTo>
                    <a:pt x="7183" y="0"/>
                    <a:pt x="7146" y="3"/>
                    <a:pt x="7109" y="10"/>
                  </a:cubicBezTo>
                  <a:lnTo>
                    <a:pt x="4716" y="427"/>
                  </a:lnTo>
                  <a:cubicBezTo>
                    <a:pt x="4382" y="486"/>
                    <a:pt x="4156" y="808"/>
                    <a:pt x="4216" y="1141"/>
                  </a:cubicBezTo>
                  <a:lnTo>
                    <a:pt x="4418" y="2248"/>
                  </a:lnTo>
                  <a:lnTo>
                    <a:pt x="1037" y="2856"/>
                  </a:lnTo>
                  <a:cubicBezTo>
                    <a:pt x="418" y="2963"/>
                    <a:pt x="1" y="3546"/>
                    <a:pt x="108" y="4165"/>
                  </a:cubicBezTo>
                  <a:lnTo>
                    <a:pt x="3132" y="21227"/>
                  </a:lnTo>
                  <a:lnTo>
                    <a:pt x="6573" y="40610"/>
                  </a:lnTo>
                  <a:cubicBezTo>
                    <a:pt x="6669" y="41153"/>
                    <a:pt x="7155" y="41544"/>
                    <a:pt x="7691" y="41544"/>
                  </a:cubicBezTo>
                  <a:cubicBezTo>
                    <a:pt x="7754" y="41544"/>
                    <a:pt x="7819" y="41538"/>
                    <a:pt x="7883" y="41527"/>
                  </a:cubicBezTo>
                  <a:lnTo>
                    <a:pt x="18265" y="39682"/>
                  </a:lnTo>
                  <a:cubicBezTo>
                    <a:pt x="18884" y="39574"/>
                    <a:pt x="19289" y="38991"/>
                    <a:pt x="19182" y="38372"/>
                  </a:cubicBezTo>
                  <a:lnTo>
                    <a:pt x="15741" y="18989"/>
                  </a:lnTo>
                  <a:lnTo>
                    <a:pt x="12729" y="1927"/>
                  </a:lnTo>
                  <a:cubicBezTo>
                    <a:pt x="12622" y="1384"/>
                    <a:pt x="12145" y="993"/>
                    <a:pt x="11602" y="993"/>
                  </a:cubicBezTo>
                  <a:cubicBezTo>
                    <a:pt x="11538" y="993"/>
                    <a:pt x="11473" y="999"/>
                    <a:pt x="11407" y="1010"/>
                  </a:cubicBezTo>
                  <a:lnTo>
                    <a:pt x="8026" y="1617"/>
                  </a:lnTo>
                  <a:lnTo>
                    <a:pt x="7823" y="510"/>
                  </a:lnTo>
                  <a:cubicBezTo>
                    <a:pt x="7770" y="203"/>
                    <a:pt x="7511" y="0"/>
                    <a:pt x="722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79;p58">
              <a:extLst>
                <a:ext uri="{FF2B5EF4-FFF2-40B4-BE49-F238E27FC236}">
                  <a16:creationId xmlns:a16="http://schemas.microsoft.com/office/drawing/2014/main" id="{4D42F1D1-FD45-9A42-8D2E-1D161353E8F3}"/>
                </a:ext>
              </a:extLst>
            </p:cNvPr>
            <p:cNvSpPr/>
            <p:nvPr/>
          </p:nvSpPr>
          <p:spPr>
            <a:xfrm>
              <a:off x="2609550" y="2304575"/>
              <a:ext cx="2307150" cy="2703925"/>
            </a:xfrm>
            <a:custGeom>
              <a:avLst/>
              <a:gdLst/>
              <a:ahLst/>
              <a:cxnLst/>
              <a:rect l="l" t="t" r="r" b="b"/>
              <a:pathLst>
                <a:path w="92286" h="108157" extrusionOk="0">
                  <a:moveTo>
                    <a:pt x="0" y="1"/>
                  </a:moveTo>
                  <a:lnTo>
                    <a:pt x="631" y="5489"/>
                  </a:lnTo>
                  <a:lnTo>
                    <a:pt x="11394" y="100144"/>
                  </a:lnTo>
                  <a:cubicBezTo>
                    <a:pt x="11918" y="104716"/>
                    <a:pt x="15776" y="108157"/>
                    <a:pt x="20372" y="108157"/>
                  </a:cubicBezTo>
                  <a:lnTo>
                    <a:pt x="71914" y="108157"/>
                  </a:lnTo>
                  <a:cubicBezTo>
                    <a:pt x="76510" y="108157"/>
                    <a:pt x="80367" y="104716"/>
                    <a:pt x="80891" y="100144"/>
                  </a:cubicBezTo>
                  <a:lnTo>
                    <a:pt x="91666" y="5489"/>
                  </a:lnTo>
                  <a:lnTo>
                    <a:pt x="92285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80;p58">
              <a:extLst>
                <a:ext uri="{FF2B5EF4-FFF2-40B4-BE49-F238E27FC236}">
                  <a16:creationId xmlns:a16="http://schemas.microsoft.com/office/drawing/2014/main" id="{9D4484B2-AFD1-BA4C-A5FA-0E4CBF555629}"/>
                </a:ext>
              </a:extLst>
            </p:cNvPr>
            <p:cNvSpPr/>
            <p:nvPr/>
          </p:nvSpPr>
          <p:spPr>
            <a:xfrm>
              <a:off x="2609550" y="2304575"/>
              <a:ext cx="2307150" cy="137250"/>
            </a:xfrm>
            <a:custGeom>
              <a:avLst/>
              <a:gdLst/>
              <a:ahLst/>
              <a:cxnLst/>
              <a:rect l="l" t="t" r="r" b="b"/>
              <a:pathLst>
                <a:path w="92286" h="5490" extrusionOk="0">
                  <a:moveTo>
                    <a:pt x="0" y="1"/>
                  </a:moveTo>
                  <a:lnTo>
                    <a:pt x="631" y="5489"/>
                  </a:lnTo>
                  <a:lnTo>
                    <a:pt x="91666" y="5489"/>
                  </a:lnTo>
                  <a:lnTo>
                    <a:pt x="92285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81;p58">
              <a:extLst>
                <a:ext uri="{FF2B5EF4-FFF2-40B4-BE49-F238E27FC236}">
                  <a16:creationId xmlns:a16="http://schemas.microsoft.com/office/drawing/2014/main" id="{CC184FFA-C204-E643-B576-DE97CC04EE31}"/>
                </a:ext>
              </a:extLst>
            </p:cNvPr>
            <p:cNvSpPr/>
            <p:nvPr/>
          </p:nvSpPr>
          <p:spPr>
            <a:xfrm>
              <a:off x="2504475" y="2256350"/>
              <a:ext cx="2517300" cy="96175"/>
            </a:xfrm>
            <a:custGeom>
              <a:avLst/>
              <a:gdLst/>
              <a:ahLst/>
              <a:cxnLst/>
              <a:rect l="l" t="t" r="r" b="b"/>
              <a:pathLst>
                <a:path w="100692" h="3847" extrusionOk="0">
                  <a:moveTo>
                    <a:pt x="1929" y="1"/>
                  </a:moveTo>
                  <a:cubicBezTo>
                    <a:pt x="857" y="1"/>
                    <a:pt x="0" y="870"/>
                    <a:pt x="0" y="1930"/>
                  </a:cubicBezTo>
                  <a:cubicBezTo>
                    <a:pt x="0" y="2989"/>
                    <a:pt x="857" y="3847"/>
                    <a:pt x="1929" y="3847"/>
                  </a:cubicBezTo>
                  <a:lnTo>
                    <a:pt x="98763" y="3847"/>
                  </a:lnTo>
                  <a:cubicBezTo>
                    <a:pt x="99834" y="3847"/>
                    <a:pt x="100691" y="2989"/>
                    <a:pt x="100691" y="1930"/>
                  </a:cubicBezTo>
                  <a:cubicBezTo>
                    <a:pt x="100691" y="870"/>
                    <a:pt x="99834" y="1"/>
                    <a:pt x="9876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82;p58">
              <a:extLst>
                <a:ext uri="{FF2B5EF4-FFF2-40B4-BE49-F238E27FC236}">
                  <a16:creationId xmlns:a16="http://schemas.microsoft.com/office/drawing/2014/main" id="{70D6E800-644B-E14D-B0BF-CEAC34D48B41}"/>
                </a:ext>
              </a:extLst>
            </p:cNvPr>
            <p:cNvSpPr/>
            <p:nvPr/>
          </p:nvSpPr>
          <p:spPr>
            <a:xfrm>
              <a:off x="3714450" y="2638825"/>
              <a:ext cx="96750" cy="1994625"/>
            </a:xfrm>
            <a:custGeom>
              <a:avLst/>
              <a:gdLst/>
              <a:ahLst/>
              <a:cxnLst/>
              <a:rect l="l" t="t" r="r" b="b"/>
              <a:pathLst>
                <a:path w="3870" h="79785" extrusionOk="0">
                  <a:moveTo>
                    <a:pt x="1949" y="1"/>
                  </a:moveTo>
                  <a:cubicBezTo>
                    <a:pt x="1935" y="1"/>
                    <a:pt x="1920" y="1"/>
                    <a:pt x="1905" y="1"/>
                  </a:cubicBezTo>
                  <a:cubicBezTo>
                    <a:pt x="834" y="25"/>
                    <a:pt x="0" y="906"/>
                    <a:pt x="24" y="1966"/>
                  </a:cubicBezTo>
                  <a:lnTo>
                    <a:pt x="1953" y="79785"/>
                  </a:lnTo>
                  <a:lnTo>
                    <a:pt x="3870" y="1966"/>
                  </a:lnTo>
                  <a:cubicBezTo>
                    <a:pt x="3870" y="1942"/>
                    <a:pt x="3870" y="1906"/>
                    <a:pt x="3870" y="1871"/>
                  </a:cubicBezTo>
                  <a:cubicBezTo>
                    <a:pt x="3846" y="826"/>
                    <a:pt x="2989" y="1"/>
                    <a:pt x="1949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83;p58">
              <a:extLst>
                <a:ext uri="{FF2B5EF4-FFF2-40B4-BE49-F238E27FC236}">
                  <a16:creationId xmlns:a16="http://schemas.microsoft.com/office/drawing/2014/main" id="{8CC34741-30AF-2A4C-8138-4DDD2DB935FF}"/>
                </a:ext>
              </a:extLst>
            </p:cNvPr>
            <p:cNvSpPr/>
            <p:nvPr/>
          </p:nvSpPr>
          <p:spPr>
            <a:xfrm>
              <a:off x="4192775" y="2638700"/>
              <a:ext cx="259875" cy="1994750"/>
            </a:xfrm>
            <a:custGeom>
              <a:avLst/>
              <a:gdLst/>
              <a:ahLst/>
              <a:cxnLst/>
              <a:rect l="l" t="t" r="r" b="b"/>
              <a:pathLst>
                <a:path w="10395" h="79790" extrusionOk="0">
                  <a:moveTo>
                    <a:pt x="8395" y="0"/>
                  </a:moveTo>
                  <a:cubicBezTo>
                    <a:pt x="7401" y="0"/>
                    <a:pt x="6556" y="761"/>
                    <a:pt x="6466" y="1769"/>
                  </a:cubicBezTo>
                  <a:lnTo>
                    <a:pt x="0" y="79790"/>
                  </a:lnTo>
                  <a:lnTo>
                    <a:pt x="10287" y="2185"/>
                  </a:lnTo>
                  <a:cubicBezTo>
                    <a:pt x="10299" y="2150"/>
                    <a:pt x="10299" y="2114"/>
                    <a:pt x="10299" y="2090"/>
                  </a:cubicBezTo>
                  <a:cubicBezTo>
                    <a:pt x="10395" y="1030"/>
                    <a:pt x="9609" y="102"/>
                    <a:pt x="8549" y="6"/>
                  </a:cubicBezTo>
                  <a:cubicBezTo>
                    <a:pt x="8497" y="2"/>
                    <a:pt x="8446" y="0"/>
                    <a:pt x="8395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84;p58">
              <a:extLst>
                <a:ext uri="{FF2B5EF4-FFF2-40B4-BE49-F238E27FC236}">
                  <a16:creationId xmlns:a16="http://schemas.microsoft.com/office/drawing/2014/main" id="{E6BF3A0F-9568-8C4E-92A3-71C675A5A88B}"/>
                </a:ext>
              </a:extLst>
            </p:cNvPr>
            <p:cNvSpPr/>
            <p:nvPr/>
          </p:nvSpPr>
          <p:spPr>
            <a:xfrm>
              <a:off x="3072700" y="2638775"/>
              <a:ext cx="260775" cy="1994675"/>
            </a:xfrm>
            <a:custGeom>
              <a:avLst/>
              <a:gdLst/>
              <a:ahLst/>
              <a:cxnLst/>
              <a:rect l="l" t="t" r="r" b="b"/>
              <a:pathLst>
                <a:path w="10431" h="79787" extrusionOk="0">
                  <a:moveTo>
                    <a:pt x="2039" y="0"/>
                  </a:moveTo>
                  <a:cubicBezTo>
                    <a:pt x="1959" y="0"/>
                    <a:pt x="1879" y="5"/>
                    <a:pt x="1798" y="15"/>
                  </a:cubicBezTo>
                  <a:cubicBezTo>
                    <a:pt x="738" y="158"/>
                    <a:pt x="0" y="1123"/>
                    <a:pt x="143" y="2182"/>
                  </a:cubicBezTo>
                  <a:lnTo>
                    <a:pt x="10430" y="79787"/>
                  </a:lnTo>
                  <a:lnTo>
                    <a:pt x="3965" y="1766"/>
                  </a:lnTo>
                  <a:cubicBezTo>
                    <a:pt x="3965" y="1742"/>
                    <a:pt x="3953" y="1706"/>
                    <a:pt x="3953" y="1670"/>
                  </a:cubicBezTo>
                  <a:cubicBezTo>
                    <a:pt x="3821" y="703"/>
                    <a:pt x="2990" y="0"/>
                    <a:pt x="2039" y="0"/>
                  </a:cubicBezTo>
                  <a:close/>
                  <a:moveTo>
                    <a:pt x="10430" y="79787"/>
                  </a:moveTo>
                  <a:lnTo>
                    <a:pt x="10430" y="79787"/>
                  </a:lnTo>
                  <a:lnTo>
                    <a:pt x="10430" y="79787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85;p58">
              <a:extLst>
                <a:ext uri="{FF2B5EF4-FFF2-40B4-BE49-F238E27FC236}">
                  <a16:creationId xmlns:a16="http://schemas.microsoft.com/office/drawing/2014/main" id="{C39C94ED-ABA9-9245-8AD1-05276A50A751}"/>
                </a:ext>
              </a:extLst>
            </p:cNvPr>
            <p:cNvSpPr/>
            <p:nvPr/>
          </p:nvSpPr>
          <p:spPr>
            <a:xfrm>
              <a:off x="5064025" y="4103900"/>
              <a:ext cx="320300" cy="982000"/>
            </a:xfrm>
            <a:custGeom>
              <a:avLst/>
              <a:gdLst/>
              <a:ahLst/>
              <a:cxnLst/>
              <a:rect l="l" t="t" r="r" b="b"/>
              <a:pathLst>
                <a:path w="12812" h="39280" extrusionOk="0">
                  <a:moveTo>
                    <a:pt x="1131" y="1"/>
                  </a:moveTo>
                  <a:cubicBezTo>
                    <a:pt x="500" y="1"/>
                    <a:pt x="0" y="513"/>
                    <a:pt x="0" y="1132"/>
                  </a:cubicBezTo>
                  <a:lnTo>
                    <a:pt x="0" y="38136"/>
                  </a:lnTo>
                  <a:cubicBezTo>
                    <a:pt x="0" y="38767"/>
                    <a:pt x="500" y="39279"/>
                    <a:pt x="1131" y="39279"/>
                  </a:cubicBezTo>
                  <a:lnTo>
                    <a:pt x="11668" y="39279"/>
                  </a:lnTo>
                  <a:cubicBezTo>
                    <a:pt x="12299" y="39279"/>
                    <a:pt x="12811" y="38767"/>
                    <a:pt x="12811" y="38136"/>
                  </a:cubicBezTo>
                  <a:lnTo>
                    <a:pt x="12811" y="1132"/>
                  </a:lnTo>
                  <a:cubicBezTo>
                    <a:pt x="12811" y="513"/>
                    <a:pt x="12299" y="1"/>
                    <a:pt x="11668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86;p58">
              <a:extLst>
                <a:ext uri="{FF2B5EF4-FFF2-40B4-BE49-F238E27FC236}">
                  <a16:creationId xmlns:a16="http://schemas.microsoft.com/office/drawing/2014/main" id="{CAB45F7F-0360-D746-B0BC-CA663D22584C}"/>
                </a:ext>
              </a:extLst>
            </p:cNvPr>
            <p:cNvSpPr/>
            <p:nvPr/>
          </p:nvSpPr>
          <p:spPr>
            <a:xfrm>
              <a:off x="5064025" y="4565275"/>
              <a:ext cx="320300" cy="520625"/>
            </a:xfrm>
            <a:custGeom>
              <a:avLst/>
              <a:gdLst/>
              <a:ahLst/>
              <a:cxnLst/>
              <a:rect l="l" t="t" r="r" b="b"/>
              <a:pathLst>
                <a:path w="12812" h="20825" extrusionOk="0">
                  <a:moveTo>
                    <a:pt x="0" y="0"/>
                  </a:moveTo>
                  <a:lnTo>
                    <a:pt x="0" y="19681"/>
                  </a:lnTo>
                  <a:cubicBezTo>
                    <a:pt x="0" y="20312"/>
                    <a:pt x="500" y="20824"/>
                    <a:pt x="1131" y="20824"/>
                  </a:cubicBezTo>
                  <a:lnTo>
                    <a:pt x="11668" y="20824"/>
                  </a:lnTo>
                  <a:cubicBezTo>
                    <a:pt x="12299" y="20824"/>
                    <a:pt x="12811" y="20312"/>
                    <a:pt x="12811" y="19681"/>
                  </a:cubicBezTo>
                  <a:lnTo>
                    <a:pt x="12811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87;p58">
              <a:extLst>
                <a:ext uri="{FF2B5EF4-FFF2-40B4-BE49-F238E27FC236}">
                  <a16:creationId xmlns:a16="http://schemas.microsoft.com/office/drawing/2014/main" id="{96DC5BA0-7FAF-3A4D-9008-C1AEF934EC95}"/>
                </a:ext>
              </a:extLst>
            </p:cNvPr>
            <p:cNvSpPr/>
            <p:nvPr/>
          </p:nvSpPr>
          <p:spPr>
            <a:xfrm>
              <a:off x="5178325" y="4060450"/>
              <a:ext cx="91700" cy="43475"/>
            </a:xfrm>
            <a:custGeom>
              <a:avLst/>
              <a:gdLst/>
              <a:ahLst/>
              <a:cxnLst/>
              <a:rect l="l" t="t" r="r" b="b"/>
              <a:pathLst>
                <a:path w="3668" h="1739" extrusionOk="0">
                  <a:moveTo>
                    <a:pt x="619" y="1"/>
                  </a:moveTo>
                  <a:cubicBezTo>
                    <a:pt x="274" y="1"/>
                    <a:pt x="0" y="274"/>
                    <a:pt x="0" y="620"/>
                  </a:cubicBezTo>
                  <a:lnTo>
                    <a:pt x="0" y="1739"/>
                  </a:lnTo>
                  <a:lnTo>
                    <a:pt x="3667" y="1739"/>
                  </a:lnTo>
                  <a:lnTo>
                    <a:pt x="3667" y="620"/>
                  </a:lnTo>
                  <a:cubicBezTo>
                    <a:pt x="3667" y="274"/>
                    <a:pt x="3381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88;p58">
              <a:extLst>
                <a:ext uri="{FF2B5EF4-FFF2-40B4-BE49-F238E27FC236}">
                  <a16:creationId xmlns:a16="http://schemas.microsoft.com/office/drawing/2014/main" id="{EDF19274-1959-2E4B-9E50-4E9143E31A1C}"/>
                </a:ext>
              </a:extLst>
            </p:cNvPr>
            <p:cNvSpPr/>
            <p:nvPr/>
          </p:nvSpPr>
          <p:spPr>
            <a:xfrm>
              <a:off x="5159550" y="4650400"/>
              <a:ext cx="128925" cy="350375"/>
            </a:xfrm>
            <a:custGeom>
              <a:avLst/>
              <a:gdLst/>
              <a:ahLst/>
              <a:cxnLst/>
              <a:rect l="l" t="t" r="r" b="b"/>
              <a:pathLst>
                <a:path w="5157" h="14015" extrusionOk="0">
                  <a:moveTo>
                    <a:pt x="2585" y="1"/>
                  </a:moveTo>
                  <a:lnTo>
                    <a:pt x="1" y="8180"/>
                  </a:lnTo>
                  <a:lnTo>
                    <a:pt x="2585" y="8180"/>
                  </a:lnTo>
                  <a:lnTo>
                    <a:pt x="2585" y="14014"/>
                  </a:lnTo>
                  <a:lnTo>
                    <a:pt x="5156" y="5835"/>
                  </a:lnTo>
                  <a:lnTo>
                    <a:pt x="2585" y="5835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89;p58">
              <a:extLst>
                <a:ext uri="{FF2B5EF4-FFF2-40B4-BE49-F238E27FC236}">
                  <a16:creationId xmlns:a16="http://schemas.microsoft.com/office/drawing/2014/main" id="{25F67473-6001-EB43-A7C9-DCFBB373AED7}"/>
                </a:ext>
              </a:extLst>
            </p:cNvPr>
            <p:cNvSpPr/>
            <p:nvPr/>
          </p:nvSpPr>
          <p:spPr>
            <a:xfrm>
              <a:off x="5217900" y="4149450"/>
              <a:ext cx="12225" cy="91700"/>
            </a:xfrm>
            <a:custGeom>
              <a:avLst/>
              <a:gdLst/>
              <a:ahLst/>
              <a:cxnLst/>
              <a:rect l="l" t="t" r="r" b="b"/>
              <a:pathLst>
                <a:path w="489" h="3668" extrusionOk="0">
                  <a:moveTo>
                    <a:pt x="1" y="0"/>
                  </a:moveTo>
                  <a:lnTo>
                    <a:pt x="1" y="3668"/>
                  </a:lnTo>
                  <a:lnTo>
                    <a:pt x="489" y="366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90;p58">
              <a:extLst>
                <a:ext uri="{FF2B5EF4-FFF2-40B4-BE49-F238E27FC236}">
                  <a16:creationId xmlns:a16="http://schemas.microsoft.com/office/drawing/2014/main" id="{1D48959F-43B2-7143-9F5D-9ECFCECDD1BC}"/>
                </a:ext>
              </a:extLst>
            </p:cNvPr>
            <p:cNvSpPr/>
            <p:nvPr/>
          </p:nvSpPr>
          <p:spPr>
            <a:xfrm>
              <a:off x="5178325" y="4189325"/>
              <a:ext cx="91700" cy="11950"/>
            </a:xfrm>
            <a:custGeom>
              <a:avLst/>
              <a:gdLst/>
              <a:ahLst/>
              <a:cxnLst/>
              <a:rect l="l" t="t" r="r" b="b"/>
              <a:pathLst>
                <a:path w="3668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667" y="477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91;p58">
              <a:extLst>
                <a:ext uri="{FF2B5EF4-FFF2-40B4-BE49-F238E27FC236}">
                  <a16:creationId xmlns:a16="http://schemas.microsoft.com/office/drawing/2014/main" id="{9EDBC241-3EBC-B346-B50B-3D41CA88D2FE}"/>
                </a:ext>
              </a:extLst>
            </p:cNvPr>
            <p:cNvSpPr/>
            <p:nvPr/>
          </p:nvSpPr>
          <p:spPr>
            <a:xfrm>
              <a:off x="5178325" y="4439675"/>
              <a:ext cx="91700" cy="12225"/>
            </a:xfrm>
            <a:custGeom>
              <a:avLst/>
              <a:gdLst/>
              <a:ahLst/>
              <a:cxnLst/>
              <a:rect l="l" t="t" r="r" b="b"/>
              <a:pathLst>
                <a:path w="3668" h="489" extrusionOk="0">
                  <a:moveTo>
                    <a:pt x="0" y="0"/>
                  </a:moveTo>
                  <a:lnTo>
                    <a:pt x="0" y="488"/>
                  </a:lnTo>
                  <a:lnTo>
                    <a:pt x="3667" y="488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92;p58">
              <a:extLst>
                <a:ext uri="{FF2B5EF4-FFF2-40B4-BE49-F238E27FC236}">
                  <a16:creationId xmlns:a16="http://schemas.microsoft.com/office/drawing/2014/main" id="{13BEE26B-4E3B-A148-B75E-3E78269686EB}"/>
                </a:ext>
              </a:extLst>
            </p:cNvPr>
            <p:cNvSpPr/>
            <p:nvPr/>
          </p:nvSpPr>
          <p:spPr>
            <a:xfrm>
              <a:off x="4183850" y="4848350"/>
              <a:ext cx="981975" cy="320300"/>
            </a:xfrm>
            <a:custGeom>
              <a:avLst/>
              <a:gdLst/>
              <a:ahLst/>
              <a:cxnLst/>
              <a:rect l="l" t="t" r="r" b="b"/>
              <a:pathLst>
                <a:path w="39279" h="12812" extrusionOk="0">
                  <a:moveTo>
                    <a:pt x="1131" y="0"/>
                  </a:moveTo>
                  <a:cubicBezTo>
                    <a:pt x="512" y="0"/>
                    <a:pt x="0" y="512"/>
                    <a:pt x="0" y="1131"/>
                  </a:cubicBezTo>
                  <a:lnTo>
                    <a:pt x="0" y="11668"/>
                  </a:lnTo>
                  <a:cubicBezTo>
                    <a:pt x="0" y="12299"/>
                    <a:pt x="512" y="12811"/>
                    <a:pt x="1131" y="12811"/>
                  </a:cubicBezTo>
                  <a:lnTo>
                    <a:pt x="38148" y="12811"/>
                  </a:lnTo>
                  <a:cubicBezTo>
                    <a:pt x="38767" y="12811"/>
                    <a:pt x="39279" y="12299"/>
                    <a:pt x="39279" y="11668"/>
                  </a:cubicBezTo>
                  <a:lnTo>
                    <a:pt x="39279" y="1131"/>
                  </a:lnTo>
                  <a:cubicBezTo>
                    <a:pt x="39279" y="512"/>
                    <a:pt x="38767" y="0"/>
                    <a:pt x="38148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93;p58">
              <a:extLst>
                <a:ext uri="{FF2B5EF4-FFF2-40B4-BE49-F238E27FC236}">
                  <a16:creationId xmlns:a16="http://schemas.microsoft.com/office/drawing/2014/main" id="{531994BF-0532-274B-BBE8-9D998FBC290D}"/>
                </a:ext>
              </a:extLst>
            </p:cNvPr>
            <p:cNvSpPr/>
            <p:nvPr/>
          </p:nvSpPr>
          <p:spPr>
            <a:xfrm>
              <a:off x="4645200" y="4848350"/>
              <a:ext cx="520625" cy="320300"/>
            </a:xfrm>
            <a:custGeom>
              <a:avLst/>
              <a:gdLst/>
              <a:ahLst/>
              <a:cxnLst/>
              <a:rect l="l" t="t" r="r" b="b"/>
              <a:pathLst>
                <a:path w="20825" h="12812" extrusionOk="0">
                  <a:moveTo>
                    <a:pt x="1" y="0"/>
                  </a:moveTo>
                  <a:lnTo>
                    <a:pt x="1" y="12811"/>
                  </a:lnTo>
                  <a:lnTo>
                    <a:pt x="19694" y="12811"/>
                  </a:lnTo>
                  <a:cubicBezTo>
                    <a:pt x="20313" y="12811"/>
                    <a:pt x="20825" y="12299"/>
                    <a:pt x="20825" y="11668"/>
                  </a:cubicBezTo>
                  <a:lnTo>
                    <a:pt x="20825" y="1131"/>
                  </a:lnTo>
                  <a:cubicBezTo>
                    <a:pt x="20825" y="512"/>
                    <a:pt x="20313" y="0"/>
                    <a:pt x="19694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94;p58">
              <a:extLst>
                <a:ext uri="{FF2B5EF4-FFF2-40B4-BE49-F238E27FC236}">
                  <a16:creationId xmlns:a16="http://schemas.microsoft.com/office/drawing/2014/main" id="{AE07E2E0-66CE-1C4F-AA82-62414B292C95}"/>
                </a:ext>
              </a:extLst>
            </p:cNvPr>
            <p:cNvSpPr/>
            <p:nvPr/>
          </p:nvSpPr>
          <p:spPr>
            <a:xfrm>
              <a:off x="4140375" y="4962650"/>
              <a:ext cx="43500" cy="91700"/>
            </a:xfrm>
            <a:custGeom>
              <a:avLst/>
              <a:gdLst/>
              <a:ahLst/>
              <a:cxnLst/>
              <a:rect l="l" t="t" r="r" b="b"/>
              <a:pathLst>
                <a:path w="1740" h="3668" extrusionOk="0">
                  <a:moveTo>
                    <a:pt x="620" y="0"/>
                  </a:moveTo>
                  <a:cubicBezTo>
                    <a:pt x="275" y="0"/>
                    <a:pt x="1" y="274"/>
                    <a:pt x="1" y="619"/>
                  </a:cubicBezTo>
                  <a:lnTo>
                    <a:pt x="1" y="3048"/>
                  </a:lnTo>
                  <a:cubicBezTo>
                    <a:pt x="1" y="3382"/>
                    <a:pt x="275" y="3667"/>
                    <a:pt x="620" y="3667"/>
                  </a:cubicBezTo>
                  <a:lnTo>
                    <a:pt x="1739" y="3667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95;p58">
              <a:extLst>
                <a:ext uri="{FF2B5EF4-FFF2-40B4-BE49-F238E27FC236}">
                  <a16:creationId xmlns:a16="http://schemas.microsoft.com/office/drawing/2014/main" id="{CE02D697-3467-CF44-AE65-70703CC1DE56}"/>
                </a:ext>
              </a:extLst>
            </p:cNvPr>
            <p:cNvSpPr/>
            <p:nvPr/>
          </p:nvSpPr>
          <p:spPr>
            <a:xfrm>
              <a:off x="4730350" y="4943900"/>
              <a:ext cx="350350" cy="128900"/>
            </a:xfrm>
            <a:custGeom>
              <a:avLst/>
              <a:gdLst/>
              <a:ahLst/>
              <a:cxnLst/>
              <a:rect l="l" t="t" r="r" b="b"/>
              <a:pathLst>
                <a:path w="14014" h="5156" extrusionOk="0">
                  <a:moveTo>
                    <a:pt x="5834" y="0"/>
                  </a:moveTo>
                  <a:lnTo>
                    <a:pt x="5834" y="2584"/>
                  </a:lnTo>
                  <a:lnTo>
                    <a:pt x="0" y="2584"/>
                  </a:lnTo>
                  <a:lnTo>
                    <a:pt x="8180" y="5156"/>
                  </a:lnTo>
                  <a:lnTo>
                    <a:pt x="8180" y="2584"/>
                  </a:lnTo>
                  <a:lnTo>
                    <a:pt x="14014" y="2584"/>
                  </a:lnTo>
                  <a:lnTo>
                    <a:pt x="5834" y="0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96;p58">
              <a:extLst>
                <a:ext uri="{FF2B5EF4-FFF2-40B4-BE49-F238E27FC236}">
                  <a16:creationId xmlns:a16="http://schemas.microsoft.com/office/drawing/2014/main" id="{AAABC65F-436D-B740-B38A-47D9F8405EF5}"/>
                </a:ext>
              </a:extLst>
            </p:cNvPr>
            <p:cNvSpPr/>
            <p:nvPr/>
          </p:nvSpPr>
          <p:spPr>
            <a:xfrm>
              <a:off x="4229375" y="5002525"/>
              <a:ext cx="91725" cy="11925"/>
            </a:xfrm>
            <a:custGeom>
              <a:avLst/>
              <a:gdLst/>
              <a:ahLst/>
              <a:cxnLst/>
              <a:rect l="l" t="t" r="r" b="b"/>
              <a:pathLst>
                <a:path w="3669" h="477" extrusionOk="0">
                  <a:moveTo>
                    <a:pt x="1" y="1"/>
                  </a:moveTo>
                  <a:lnTo>
                    <a:pt x="1" y="477"/>
                  </a:lnTo>
                  <a:lnTo>
                    <a:pt x="3668" y="477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97;p58">
              <a:extLst>
                <a:ext uri="{FF2B5EF4-FFF2-40B4-BE49-F238E27FC236}">
                  <a16:creationId xmlns:a16="http://schemas.microsoft.com/office/drawing/2014/main" id="{14DCCFA2-906C-534E-9A37-8AA8480640C7}"/>
                </a:ext>
              </a:extLst>
            </p:cNvPr>
            <p:cNvSpPr/>
            <p:nvPr/>
          </p:nvSpPr>
          <p:spPr>
            <a:xfrm>
              <a:off x="4269275" y="4962650"/>
              <a:ext cx="11925" cy="91700"/>
            </a:xfrm>
            <a:custGeom>
              <a:avLst/>
              <a:gdLst/>
              <a:ahLst/>
              <a:cxnLst/>
              <a:rect l="l" t="t" r="r" b="b"/>
              <a:pathLst>
                <a:path w="477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477" y="366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98;p58">
              <a:extLst>
                <a:ext uri="{FF2B5EF4-FFF2-40B4-BE49-F238E27FC236}">
                  <a16:creationId xmlns:a16="http://schemas.microsoft.com/office/drawing/2014/main" id="{BB2AB0F5-C0E2-C04D-B1DE-BD707E4245A4}"/>
                </a:ext>
              </a:extLst>
            </p:cNvPr>
            <p:cNvSpPr/>
            <p:nvPr/>
          </p:nvSpPr>
          <p:spPr>
            <a:xfrm>
              <a:off x="4519600" y="4962650"/>
              <a:ext cx="12225" cy="91700"/>
            </a:xfrm>
            <a:custGeom>
              <a:avLst/>
              <a:gdLst/>
              <a:ahLst/>
              <a:cxnLst/>
              <a:rect l="l" t="t" r="r" b="b"/>
              <a:pathLst>
                <a:path w="489" h="3668" extrusionOk="0">
                  <a:moveTo>
                    <a:pt x="1" y="0"/>
                  </a:moveTo>
                  <a:lnTo>
                    <a:pt x="1" y="3667"/>
                  </a:lnTo>
                  <a:lnTo>
                    <a:pt x="489" y="366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99;p58">
              <a:extLst>
                <a:ext uri="{FF2B5EF4-FFF2-40B4-BE49-F238E27FC236}">
                  <a16:creationId xmlns:a16="http://schemas.microsoft.com/office/drawing/2014/main" id="{04BECF3A-9F36-494A-BFEB-BEAB0BAC08B9}"/>
                </a:ext>
              </a:extLst>
            </p:cNvPr>
            <p:cNvSpPr/>
            <p:nvPr/>
          </p:nvSpPr>
          <p:spPr>
            <a:xfrm>
              <a:off x="3425725" y="3713375"/>
              <a:ext cx="196775" cy="151850"/>
            </a:xfrm>
            <a:custGeom>
              <a:avLst/>
              <a:gdLst/>
              <a:ahLst/>
              <a:cxnLst/>
              <a:rect l="l" t="t" r="r" b="b"/>
              <a:pathLst>
                <a:path w="7871" h="6074" extrusionOk="0">
                  <a:moveTo>
                    <a:pt x="0" y="1"/>
                  </a:moveTo>
                  <a:lnTo>
                    <a:pt x="0" y="6073"/>
                  </a:lnTo>
                  <a:lnTo>
                    <a:pt x="7870" y="6073"/>
                  </a:lnTo>
                  <a:lnTo>
                    <a:pt x="7870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00;p58">
              <a:extLst>
                <a:ext uri="{FF2B5EF4-FFF2-40B4-BE49-F238E27FC236}">
                  <a16:creationId xmlns:a16="http://schemas.microsoft.com/office/drawing/2014/main" id="{EEDAD697-6ED1-C641-B84C-36DD6DD3772E}"/>
                </a:ext>
              </a:extLst>
            </p:cNvPr>
            <p:cNvSpPr/>
            <p:nvPr/>
          </p:nvSpPr>
          <p:spPr>
            <a:xfrm>
              <a:off x="3408150" y="3630050"/>
              <a:ext cx="231900" cy="98825"/>
            </a:xfrm>
            <a:custGeom>
              <a:avLst/>
              <a:gdLst/>
              <a:ahLst/>
              <a:cxnLst/>
              <a:rect l="l" t="t" r="r" b="b"/>
              <a:pathLst>
                <a:path w="9276" h="3953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lnTo>
                    <a:pt x="1" y="3953"/>
                  </a:lnTo>
                  <a:lnTo>
                    <a:pt x="9276" y="3953"/>
                  </a:lnTo>
                  <a:lnTo>
                    <a:pt x="9276" y="988"/>
                  </a:lnTo>
                  <a:cubicBezTo>
                    <a:pt x="9276" y="441"/>
                    <a:pt x="8835" y="0"/>
                    <a:pt x="828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01;p58">
              <a:extLst>
                <a:ext uri="{FF2B5EF4-FFF2-40B4-BE49-F238E27FC236}">
                  <a16:creationId xmlns:a16="http://schemas.microsoft.com/office/drawing/2014/main" id="{B69F6B3A-1E0F-AB43-BB39-FAF4D0ED0D5D}"/>
                </a:ext>
              </a:extLst>
            </p:cNvPr>
            <p:cNvSpPr/>
            <p:nvPr/>
          </p:nvSpPr>
          <p:spPr>
            <a:xfrm>
              <a:off x="3218850" y="3865200"/>
              <a:ext cx="610200" cy="1273675"/>
            </a:xfrm>
            <a:custGeom>
              <a:avLst/>
              <a:gdLst/>
              <a:ahLst/>
              <a:cxnLst/>
              <a:rect l="l" t="t" r="r" b="b"/>
              <a:pathLst>
                <a:path w="24408" h="50947" extrusionOk="0">
                  <a:moveTo>
                    <a:pt x="8263" y="0"/>
                  </a:moveTo>
                  <a:cubicBezTo>
                    <a:pt x="4596" y="1536"/>
                    <a:pt x="2000" y="5155"/>
                    <a:pt x="2000" y="9406"/>
                  </a:cubicBezTo>
                  <a:cubicBezTo>
                    <a:pt x="2000" y="10347"/>
                    <a:pt x="2131" y="11263"/>
                    <a:pt x="2370" y="12132"/>
                  </a:cubicBezTo>
                  <a:cubicBezTo>
                    <a:pt x="3239" y="15276"/>
                    <a:pt x="2882" y="18633"/>
                    <a:pt x="1405" y="21538"/>
                  </a:cubicBezTo>
                  <a:cubicBezTo>
                    <a:pt x="488" y="23396"/>
                    <a:pt x="0" y="25444"/>
                    <a:pt x="0" y="27515"/>
                  </a:cubicBezTo>
                  <a:lnTo>
                    <a:pt x="0" y="46922"/>
                  </a:lnTo>
                  <a:cubicBezTo>
                    <a:pt x="0" y="49149"/>
                    <a:pt x="1798" y="50947"/>
                    <a:pt x="4013" y="50947"/>
                  </a:cubicBezTo>
                  <a:lnTo>
                    <a:pt x="20384" y="50947"/>
                  </a:lnTo>
                  <a:cubicBezTo>
                    <a:pt x="22336" y="50947"/>
                    <a:pt x="23967" y="49566"/>
                    <a:pt x="24325" y="47708"/>
                  </a:cubicBezTo>
                  <a:cubicBezTo>
                    <a:pt x="24384" y="47458"/>
                    <a:pt x="24408" y="47196"/>
                    <a:pt x="24408" y="46922"/>
                  </a:cubicBezTo>
                  <a:lnTo>
                    <a:pt x="24408" y="27515"/>
                  </a:lnTo>
                  <a:cubicBezTo>
                    <a:pt x="24408" y="27289"/>
                    <a:pt x="24408" y="27075"/>
                    <a:pt x="24384" y="26849"/>
                  </a:cubicBezTo>
                  <a:cubicBezTo>
                    <a:pt x="24301" y="25015"/>
                    <a:pt x="23825" y="23193"/>
                    <a:pt x="22991" y="21538"/>
                  </a:cubicBezTo>
                  <a:cubicBezTo>
                    <a:pt x="21515" y="18609"/>
                    <a:pt x="21181" y="15240"/>
                    <a:pt x="22051" y="12085"/>
                  </a:cubicBezTo>
                  <a:cubicBezTo>
                    <a:pt x="22372" y="10882"/>
                    <a:pt x="22491" y="9585"/>
                    <a:pt x="22336" y="8251"/>
                  </a:cubicBezTo>
                  <a:cubicBezTo>
                    <a:pt x="21932" y="4548"/>
                    <a:pt x="19467" y="1405"/>
                    <a:pt x="16145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02;p58">
              <a:extLst>
                <a:ext uri="{FF2B5EF4-FFF2-40B4-BE49-F238E27FC236}">
                  <a16:creationId xmlns:a16="http://schemas.microsoft.com/office/drawing/2014/main" id="{970A0789-3A58-EF4A-9C98-658C1E244D22}"/>
                </a:ext>
              </a:extLst>
            </p:cNvPr>
            <p:cNvSpPr/>
            <p:nvPr/>
          </p:nvSpPr>
          <p:spPr>
            <a:xfrm>
              <a:off x="3361125" y="4536400"/>
              <a:ext cx="467925" cy="521525"/>
            </a:xfrm>
            <a:custGeom>
              <a:avLst/>
              <a:gdLst/>
              <a:ahLst/>
              <a:cxnLst/>
              <a:rect l="l" t="t" r="r" b="b"/>
              <a:pathLst>
                <a:path w="18717" h="20861" extrusionOk="0">
                  <a:moveTo>
                    <a:pt x="0" y="1"/>
                  </a:moveTo>
                  <a:lnTo>
                    <a:pt x="0" y="20860"/>
                  </a:lnTo>
                  <a:lnTo>
                    <a:pt x="18634" y="20860"/>
                  </a:lnTo>
                  <a:cubicBezTo>
                    <a:pt x="18693" y="20610"/>
                    <a:pt x="18717" y="20348"/>
                    <a:pt x="18717" y="20074"/>
                  </a:cubicBezTo>
                  <a:lnTo>
                    <a:pt x="18717" y="667"/>
                  </a:lnTo>
                  <a:cubicBezTo>
                    <a:pt x="18717" y="441"/>
                    <a:pt x="18717" y="227"/>
                    <a:pt x="18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03;p58">
              <a:extLst>
                <a:ext uri="{FF2B5EF4-FFF2-40B4-BE49-F238E27FC236}">
                  <a16:creationId xmlns:a16="http://schemas.microsoft.com/office/drawing/2014/main" id="{F16F276A-8882-0041-90CE-3E44A23FC6BF}"/>
                </a:ext>
              </a:extLst>
            </p:cNvPr>
            <p:cNvSpPr/>
            <p:nvPr/>
          </p:nvSpPr>
          <p:spPr>
            <a:xfrm>
              <a:off x="3451300" y="4612900"/>
              <a:ext cx="377750" cy="108375"/>
            </a:xfrm>
            <a:custGeom>
              <a:avLst/>
              <a:gdLst/>
              <a:ahLst/>
              <a:cxnLst/>
              <a:rect l="l" t="t" r="r" b="b"/>
              <a:pathLst>
                <a:path w="15110" h="4335" extrusionOk="0">
                  <a:moveTo>
                    <a:pt x="1" y="0"/>
                  </a:moveTo>
                  <a:lnTo>
                    <a:pt x="1" y="4334"/>
                  </a:lnTo>
                  <a:lnTo>
                    <a:pt x="15110" y="4334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04;p58">
              <a:extLst>
                <a:ext uri="{FF2B5EF4-FFF2-40B4-BE49-F238E27FC236}">
                  <a16:creationId xmlns:a16="http://schemas.microsoft.com/office/drawing/2014/main" id="{1E77753F-AEB1-C645-99C6-1735CFD7C5B9}"/>
                </a:ext>
              </a:extLst>
            </p:cNvPr>
            <p:cNvSpPr/>
            <p:nvPr/>
          </p:nvSpPr>
          <p:spPr>
            <a:xfrm>
              <a:off x="3451300" y="4794175"/>
              <a:ext cx="377750" cy="30975"/>
            </a:xfrm>
            <a:custGeom>
              <a:avLst/>
              <a:gdLst/>
              <a:ahLst/>
              <a:cxnLst/>
              <a:rect l="l" t="t" r="r" b="b"/>
              <a:pathLst>
                <a:path w="15110" h="1239" extrusionOk="0">
                  <a:moveTo>
                    <a:pt x="1" y="0"/>
                  </a:moveTo>
                  <a:lnTo>
                    <a:pt x="1" y="1239"/>
                  </a:lnTo>
                  <a:lnTo>
                    <a:pt x="15110" y="1239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05;p58">
              <a:extLst>
                <a:ext uri="{FF2B5EF4-FFF2-40B4-BE49-F238E27FC236}">
                  <a16:creationId xmlns:a16="http://schemas.microsoft.com/office/drawing/2014/main" id="{7924BBD1-1C7B-5D4C-8D22-0E5F807EA116}"/>
                </a:ext>
              </a:extLst>
            </p:cNvPr>
            <p:cNvSpPr/>
            <p:nvPr/>
          </p:nvSpPr>
          <p:spPr>
            <a:xfrm>
              <a:off x="3451300" y="4935550"/>
              <a:ext cx="377750" cy="31000"/>
            </a:xfrm>
            <a:custGeom>
              <a:avLst/>
              <a:gdLst/>
              <a:ahLst/>
              <a:cxnLst/>
              <a:rect l="l" t="t" r="r" b="b"/>
              <a:pathLst>
                <a:path w="15110" h="1240" extrusionOk="0">
                  <a:moveTo>
                    <a:pt x="1" y="1"/>
                  </a:moveTo>
                  <a:lnTo>
                    <a:pt x="1" y="1239"/>
                  </a:lnTo>
                  <a:lnTo>
                    <a:pt x="15110" y="1239"/>
                  </a:lnTo>
                  <a:lnTo>
                    <a:pt x="15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06;p58">
              <a:extLst>
                <a:ext uri="{FF2B5EF4-FFF2-40B4-BE49-F238E27FC236}">
                  <a16:creationId xmlns:a16="http://schemas.microsoft.com/office/drawing/2014/main" id="{632507F9-4321-974B-A7A1-3D6D1137B6DC}"/>
                </a:ext>
              </a:extLst>
            </p:cNvPr>
            <p:cNvSpPr/>
            <p:nvPr/>
          </p:nvSpPr>
          <p:spPr>
            <a:xfrm>
              <a:off x="3451300" y="4867700"/>
              <a:ext cx="377750" cy="30975"/>
            </a:xfrm>
            <a:custGeom>
              <a:avLst/>
              <a:gdLst/>
              <a:ahLst/>
              <a:cxnLst/>
              <a:rect l="l" t="t" r="r" b="b"/>
              <a:pathLst>
                <a:path w="15110" h="1239" extrusionOk="0">
                  <a:moveTo>
                    <a:pt x="1" y="0"/>
                  </a:moveTo>
                  <a:lnTo>
                    <a:pt x="1" y="1238"/>
                  </a:lnTo>
                  <a:lnTo>
                    <a:pt x="15110" y="1238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07;p58">
              <a:extLst>
                <a:ext uri="{FF2B5EF4-FFF2-40B4-BE49-F238E27FC236}">
                  <a16:creationId xmlns:a16="http://schemas.microsoft.com/office/drawing/2014/main" id="{1921E0EE-8C3A-4E4C-9EFE-AB93E1A60C74}"/>
                </a:ext>
              </a:extLst>
            </p:cNvPr>
            <p:cNvSpPr/>
            <p:nvPr/>
          </p:nvSpPr>
          <p:spPr>
            <a:xfrm>
              <a:off x="5654575" y="4584425"/>
              <a:ext cx="670625" cy="513550"/>
            </a:xfrm>
            <a:custGeom>
              <a:avLst/>
              <a:gdLst/>
              <a:ahLst/>
              <a:cxnLst/>
              <a:rect l="l" t="t" r="r" b="b"/>
              <a:pathLst>
                <a:path w="26825" h="20542" extrusionOk="0">
                  <a:moveTo>
                    <a:pt x="15230" y="1"/>
                  </a:moveTo>
                  <a:cubicBezTo>
                    <a:pt x="14481" y="1"/>
                    <a:pt x="13726" y="85"/>
                    <a:pt x="12978" y="258"/>
                  </a:cubicBezTo>
                  <a:cubicBezTo>
                    <a:pt x="9287" y="1104"/>
                    <a:pt x="6370" y="3878"/>
                    <a:pt x="5346" y="7485"/>
                  </a:cubicBezTo>
                  <a:cubicBezTo>
                    <a:pt x="4715" y="9736"/>
                    <a:pt x="3036" y="11546"/>
                    <a:pt x="857" y="12343"/>
                  </a:cubicBezTo>
                  <a:lnTo>
                    <a:pt x="0" y="12653"/>
                  </a:lnTo>
                  <a:lnTo>
                    <a:pt x="2036" y="18261"/>
                  </a:lnTo>
                  <a:lnTo>
                    <a:pt x="2893" y="17951"/>
                  </a:lnTo>
                  <a:cubicBezTo>
                    <a:pt x="3680" y="17663"/>
                    <a:pt x="4500" y="17521"/>
                    <a:pt x="5323" y="17521"/>
                  </a:cubicBezTo>
                  <a:cubicBezTo>
                    <a:pt x="6779" y="17521"/>
                    <a:pt x="8245" y="17965"/>
                    <a:pt x="9561" y="18832"/>
                  </a:cubicBezTo>
                  <a:cubicBezTo>
                    <a:pt x="11259" y="19962"/>
                    <a:pt x="13249" y="20542"/>
                    <a:pt x="15250" y="20542"/>
                  </a:cubicBezTo>
                  <a:cubicBezTo>
                    <a:pt x="16433" y="20542"/>
                    <a:pt x="17620" y="20339"/>
                    <a:pt x="18752" y="19927"/>
                  </a:cubicBezTo>
                  <a:cubicBezTo>
                    <a:pt x="24074" y="17987"/>
                    <a:pt x="26825" y="12081"/>
                    <a:pt x="24884" y="6759"/>
                  </a:cubicBezTo>
                  <a:cubicBezTo>
                    <a:pt x="24753" y="6390"/>
                    <a:pt x="24598" y="6033"/>
                    <a:pt x="24432" y="5688"/>
                  </a:cubicBezTo>
                  <a:cubicBezTo>
                    <a:pt x="22690" y="2175"/>
                    <a:pt x="19043" y="1"/>
                    <a:pt x="15230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08;p58">
              <a:extLst>
                <a:ext uri="{FF2B5EF4-FFF2-40B4-BE49-F238E27FC236}">
                  <a16:creationId xmlns:a16="http://schemas.microsoft.com/office/drawing/2014/main" id="{469A0C54-5DE8-4842-B29A-52E950783BDC}"/>
                </a:ext>
              </a:extLst>
            </p:cNvPr>
            <p:cNvSpPr/>
            <p:nvPr/>
          </p:nvSpPr>
          <p:spPr>
            <a:xfrm>
              <a:off x="5543825" y="4921275"/>
              <a:ext cx="130100" cy="146725"/>
            </a:xfrm>
            <a:custGeom>
              <a:avLst/>
              <a:gdLst/>
              <a:ahLst/>
              <a:cxnLst/>
              <a:rect l="l" t="t" r="r" b="b"/>
              <a:pathLst>
                <a:path w="5204" h="5869" extrusionOk="0">
                  <a:moveTo>
                    <a:pt x="3466" y="0"/>
                  </a:moveTo>
                  <a:lnTo>
                    <a:pt x="572" y="1060"/>
                  </a:lnTo>
                  <a:cubicBezTo>
                    <a:pt x="203" y="1191"/>
                    <a:pt x="1" y="1608"/>
                    <a:pt x="144" y="1989"/>
                  </a:cubicBezTo>
                  <a:lnTo>
                    <a:pt x="1382" y="5382"/>
                  </a:lnTo>
                  <a:cubicBezTo>
                    <a:pt x="1484" y="5680"/>
                    <a:pt x="1761" y="5868"/>
                    <a:pt x="2059" y="5868"/>
                  </a:cubicBezTo>
                  <a:cubicBezTo>
                    <a:pt x="2143" y="5868"/>
                    <a:pt x="2228" y="5854"/>
                    <a:pt x="2311" y="5822"/>
                  </a:cubicBezTo>
                  <a:lnTo>
                    <a:pt x="5204" y="4775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09;p58">
              <a:extLst>
                <a:ext uri="{FF2B5EF4-FFF2-40B4-BE49-F238E27FC236}">
                  <a16:creationId xmlns:a16="http://schemas.microsoft.com/office/drawing/2014/main" id="{D27203D4-1165-BE46-820E-40243A7B8C46}"/>
                </a:ext>
              </a:extLst>
            </p:cNvPr>
            <p:cNvSpPr/>
            <p:nvPr/>
          </p:nvSpPr>
          <p:spPr>
            <a:xfrm>
              <a:off x="5536400" y="4953425"/>
              <a:ext cx="111650" cy="95525"/>
            </a:xfrm>
            <a:custGeom>
              <a:avLst/>
              <a:gdLst/>
              <a:ahLst/>
              <a:cxnLst/>
              <a:rect l="l" t="t" r="r" b="b"/>
              <a:pathLst>
                <a:path w="4466" h="3821" extrusionOk="0">
                  <a:moveTo>
                    <a:pt x="3501" y="0"/>
                  </a:moveTo>
                  <a:lnTo>
                    <a:pt x="441" y="1119"/>
                  </a:lnTo>
                  <a:cubicBezTo>
                    <a:pt x="155" y="1227"/>
                    <a:pt x="0" y="1536"/>
                    <a:pt x="107" y="1822"/>
                  </a:cubicBezTo>
                  <a:lnTo>
                    <a:pt x="703" y="3465"/>
                  </a:lnTo>
                  <a:cubicBezTo>
                    <a:pt x="787" y="3679"/>
                    <a:pt x="994" y="3821"/>
                    <a:pt x="1218" y="3821"/>
                  </a:cubicBezTo>
                  <a:cubicBezTo>
                    <a:pt x="1280" y="3821"/>
                    <a:pt x="1343" y="3810"/>
                    <a:pt x="1405" y="3786"/>
                  </a:cubicBezTo>
                  <a:lnTo>
                    <a:pt x="4465" y="2667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10;p58">
              <a:extLst>
                <a:ext uri="{FF2B5EF4-FFF2-40B4-BE49-F238E27FC236}">
                  <a16:creationId xmlns:a16="http://schemas.microsoft.com/office/drawing/2014/main" id="{00339055-B7B6-9E45-A8EB-6D1B8E577CFC}"/>
                </a:ext>
              </a:extLst>
            </p:cNvPr>
            <p:cNvSpPr/>
            <p:nvPr/>
          </p:nvSpPr>
          <p:spPr>
            <a:xfrm>
              <a:off x="5682250" y="4743075"/>
              <a:ext cx="379825" cy="233000"/>
            </a:xfrm>
            <a:custGeom>
              <a:avLst/>
              <a:gdLst/>
              <a:ahLst/>
              <a:cxnLst/>
              <a:rect l="l" t="t" r="r" b="b"/>
              <a:pathLst>
                <a:path w="15193" h="9320" extrusionOk="0">
                  <a:moveTo>
                    <a:pt x="11395" y="1342"/>
                  </a:moveTo>
                  <a:lnTo>
                    <a:pt x="10692" y="4961"/>
                  </a:lnTo>
                  <a:cubicBezTo>
                    <a:pt x="10668" y="5104"/>
                    <a:pt x="10716" y="5259"/>
                    <a:pt x="10835" y="5354"/>
                  </a:cubicBezTo>
                  <a:lnTo>
                    <a:pt x="13704" y="7676"/>
                  </a:lnTo>
                  <a:lnTo>
                    <a:pt x="1774" y="8426"/>
                  </a:lnTo>
                  <a:lnTo>
                    <a:pt x="1774" y="8426"/>
                  </a:lnTo>
                  <a:lnTo>
                    <a:pt x="11395" y="1342"/>
                  </a:lnTo>
                  <a:close/>
                  <a:moveTo>
                    <a:pt x="11994" y="0"/>
                  </a:moveTo>
                  <a:cubicBezTo>
                    <a:pt x="11908" y="0"/>
                    <a:pt x="11818" y="27"/>
                    <a:pt x="11740" y="80"/>
                  </a:cubicBezTo>
                  <a:lnTo>
                    <a:pt x="191" y="8593"/>
                  </a:lnTo>
                  <a:cubicBezTo>
                    <a:pt x="48" y="8700"/>
                    <a:pt x="0" y="8890"/>
                    <a:pt x="60" y="9057"/>
                  </a:cubicBezTo>
                  <a:cubicBezTo>
                    <a:pt x="116" y="9215"/>
                    <a:pt x="269" y="9320"/>
                    <a:pt x="438" y="9320"/>
                  </a:cubicBezTo>
                  <a:cubicBezTo>
                    <a:pt x="447" y="9320"/>
                    <a:pt x="456" y="9320"/>
                    <a:pt x="465" y="9319"/>
                  </a:cubicBezTo>
                  <a:lnTo>
                    <a:pt x="14776" y="8414"/>
                  </a:lnTo>
                  <a:cubicBezTo>
                    <a:pt x="14943" y="8402"/>
                    <a:pt x="15086" y="8295"/>
                    <a:pt x="15133" y="8128"/>
                  </a:cubicBezTo>
                  <a:cubicBezTo>
                    <a:pt x="15193" y="7974"/>
                    <a:pt x="15133" y="7807"/>
                    <a:pt x="15002" y="7700"/>
                  </a:cubicBezTo>
                  <a:lnTo>
                    <a:pt x="11526" y="4878"/>
                  </a:lnTo>
                  <a:lnTo>
                    <a:pt x="12371" y="473"/>
                  </a:lnTo>
                  <a:cubicBezTo>
                    <a:pt x="12407" y="318"/>
                    <a:pt x="12335" y="151"/>
                    <a:pt x="12192" y="56"/>
                  </a:cubicBezTo>
                  <a:cubicBezTo>
                    <a:pt x="12133" y="18"/>
                    <a:pt x="12065" y="0"/>
                    <a:pt x="11994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11;p58">
              <a:extLst>
                <a:ext uri="{FF2B5EF4-FFF2-40B4-BE49-F238E27FC236}">
                  <a16:creationId xmlns:a16="http://schemas.microsoft.com/office/drawing/2014/main" id="{BE715E3C-A940-8640-8BC5-35BE8C546E6C}"/>
                </a:ext>
              </a:extLst>
            </p:cNvPr>
            <p:cNvSpPr/>
            <p:nvPr/>
          </p:nvSpPr>
          <p:spPr>
            <a:xfrm>
              <a:off x="5554850" y="4890025"/>
              <a:ext cx="165825" cy="187200"/>
            </a:xfrm>
            <a:custGeom>
              <a:avLst/>
              <a:gdLst/>
              <a:ahLst/>
              <a:cxnLst/>
              <a:rect l="l" t="t" r="r" b="b"/>
              <a:pathLst>
                <a:path w="6633" h="7488" extrusionOk="0">
                  <a:moveTo>
                    <a:pt x="4418" y="0"/>
                  </a:moveTo>
                  <a:lnTo>
                    <a:pt x="739" y="1346"/>
                  </a:lnTo>
                  <a:cubicBezTo>
                    <a:pt x="250" y="1512"/>
                    <a:pt x="0" y="2060"/>
                    <a:pt x="179" y="2536"/>
                  </a:cubicBezTo>
                  <a:lnTo>
                    <a:pt x="1751" y="6870"/>
                  </a:lnTo>
                  <a:cubicBezTo>
                    <a:pt x="1890" y="7251"/>
                    <a:pt x="2248" y="7487"/>
                    <a:pt x="2630" y="7487"/>
                  </a:cubicBezTo>
                  <a:cubicBezTo>
                    <a:pt x="2737" y="7487"/>
                    <a:pt x="2846" y="7469"/>
                    <a:pt x="2953" y="7430"/>
                  </a:cubicBezTo>
                  <a:lnTo>
                    <a:pt x="6632" y="6084"/>
                  </a:lnTo>
                  <a:lnTo>
                    <a:pt x="4418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12;p58">
              <a:extLst>
                <a:ext uri="{FF2B5EF4-FFF2-40B4-BE49-F238E27FC236}">
                  <a16:creationId xmlns:a16="http://schemas.microsoft.com/office/drawing/2014/main" id="{5338E8BC-7023-6C47-A655-5592B6D88A41}"/>
                </a:ext>
              </a:extLst>
            </p:cNvPr>
            <p:cNvSpPr/>
            <p:nvPr/>
          </p:nvSpPr>
          <p:spPr>
            <a:xfrm>
              <a:off x="5606650" y="4898950"/>
              <a:ext cx="78300" cy="169675"/>
            </a:xfrm>
            <a:custGeom>
              <a:avLst/>
              <a:gdLst/>
              <a:ahLst/>
              <a:cxnLst/>
              <a:rect l="l" t="t" r="r" b="b"/>
              <a:pathLst>
                <a:path w="3132" h="6787" extrusionOk="0">
                  <a:moveTo>
                    <a:pt x="750" y="0"/>
                  </a:moveTo>
                  <a:lnTo>
                    <a:pt x="0" y="274"/>
                  </a:lnTo>
                  <a:lnTo>
                    <a:pt x="2369" y="6787"/>
                  </a:lnTo>
                  <a:lnTo>
                    <a:pt x="3131" y="650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13;p58">
              <a:extLst>
                <a:ext uri="{FF2B5EF4-FFF2-40B4-BE49-F238E27FC236}">
                  <a16:creationId xmlns:a16="http://schemas.microsoft.com/office/drawing/2014/main" id="{F89DC348-E29F-F946-AC13-71A0BF49DFAA}"/>
                </a:ext>
              </a:extLst>
            </p:cNvPr>
            <p:cNvSpPr/>
            <p:nvPr/>
          </p:nvSpPr>
          <p:spPr>
            <a:xfrm>
              <a:off x="5644150" y="4884650"/>
              <a:ext cx="78300" cy="169700"/>
            </a:xfrm>
            <a:custGeom>
              <a:avLst/>
              <a:gdLst/>
              <a:ahLst/>
              <a:cxnLst/>
              <a:rect l="l" t="t" r="r" b="b"/>
              <a:pathLst>
                <a:path w="3132" h="6788" extrusionOk="0">
                  <a:moveTo>
                    <a:pt x="762" y="1"/>
                  </a:moveTo>
                  <a:lnTo>
                    <a:pt x="0" y="275"/>
                  </a:lnTo>
                  <a:lnTo>
                    <a:pt x="2370" y="6787"/>
                  </a:lnTo>
                  <a:lnTo>
                    <a:pt x="3132" y="6502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14;p58">
              <a:extLst>
                <a:ext uri="{FF2B5EF4-FFF2-40B4-BE49-F238E27FC236}">
                  <a16:creationId xmlns:a16="http://schemas.microsoft.com/office/drawing/2014/main" id="{2BE99125-C584-974B-BD55-91FF4C9D11A0}"/>
                </a:ext>
              </a:extLst>
            </p:cNvPr>
            <p:cNvSpPr/>
            <p:nvPr/>
          </p:nvSpPr>
          <p:spPr>
            <a:xfrm>
              <a:off x="5567950" y="4912350"/>
              <a:ext cx="78300" cy="169675"/>
            </a:xfrm>
            <a:custGeom>
              <a:avLst/>
              <a:gdLst/>
              <a:ahLst/>
              <a:cxnLst/>
              <a:rect l="l" t="t" r="r" b="b"/>
              <a:pathLst>
                <a:path w="3132" h="6787" extrusionOk="0">
                  <a:moveTo>
                    <a:pt x="762" y="0"/>
                  </a:moveTo>
                  <a:lnTo>
                    <a:pt x="0" y="286"/>
                  </a:lnTo>
                  <a:lnTo>
                    <a:pt x="2370" y="6787"/>
                  </a:lnTo>
                  <a:lnTo>
                    <a:pt x="3132" y="650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15;p58">
              <a:extLst>
                <a:ext uri="{FF2B5EF4-FFF2-40B4-BE49-F238E27FC236}">
                  <a16:creationId xmlns:a16="http://schemas.microsoft.com/office/drawing/2014/main" id="{6B628A2E-16C2-5F41-A85B-BB12153EB5EB}"/>
                </a:ext>
              </a:extLst>
            </p:cNvPr>
            <p:cNvSpPr/>
            <p:nvPr/>
          </p:nvSpPr>
          <p:spPr>
            <a:xfrm>
              <a:off x="2605975" y="3858350"/>
              <a:ext cx="559900" cy="1092700"/>
            </a:xfrm>
            <a:custGeom>
              <a:avLst/>
              <a:gdLst/>
              <a:ahLst/>
              <a:cxnLst/>
              <a:rect l="l" t="t" r="r" b="b"/>
              <a:pathLst>
                <a:path w="22396" h="43708" extrusionOk="0">
                  <a:moveTo>
                    <a:pt x="0" y="0"/>
                  </a:moveTo>
                  <a:lnTo>
                    <a:pt x="3143" y="43708"/>
                  </a:lnTo>
                  <a:lnTo>
                    <a:pt x="19241" y="43708"/>
                  </a:lnTo>
                  <a:lnTo>
                    <a:pt x="22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16;p58">
              <a:extLst>
                <a:ext uri="{FF2B5EF4-FFF2-40B4-BE49-F238E27FC236}">
                  <a16:creationId xmlns:a16="http://schemas.microsoft.com/office/drawing/2014/main" id="{EFFADEE8-010F-144F-9554-B689E0E4AB81}"/>
                </a:ext>
              </a:extLst>
            </p:cNvPr>
            <p:cNvSpPr/>
            <p:nvPr/>
          </p:nvSpPr>
          <p:spPr>
            <a:xfrm>
              <a:off x="2684550" y="4951025"/>
              <a:ext cx="402450" cy="169100"/>
            </a:xfrm>
            <a:custGeom>
              <a:avLst/>
              <a:gdLst/>
              <a:ahLst/>
              <a:cxnLst/>
              <a:rect l="l" t="t" r="r" b="b"/>
              <a:pathLst>
                <a:path w="16098" h="6764" extrusionOk="0">
                  <a:moveTo>
                    <a:pt x="0" y="1"/>
                  </a:moveTo>
                  <a:lnTo>
                    <a:pt x="0" y="6764"/>
                  </a:lnTo>
                  <a:lnTo>
                    <a:pt x="16098" y="6764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17;p58">
              <a:extLst>
                <a:ext uri="{FF2B5EF4-FFF2-40B4-BE49-F238E27FC236}">
                  <a16:creationId xmlns:a16="http://schemas.microsoft.com/office/drawing/2014/main" id="{5A132B08-8698-CC46-A6EC-9A1639C021DC}"/>
                </a:ext>
              </a:extLst>
            </p:cNvPr>
            <p:cNvSpPr/>
            <p:nvPr/>
          </p:nvSpPr>
          <p:spPr>
            <a:xfrm>
              <a:off x="2836650" y="5041825"/>
              <a:ext cx="98550" cy="78300"/>
            </a:xfrm>
            <a:custGeom>
              <a:avLst/>
              <a:gdLst/>
              <a:ahLst/>
              <a:cxnLst/>
              <a:rect l="l" t="t" r="r" b="b"/>
              <a:pathLst>
                <a:path w="3942" h="3132" extrusionOk="0">
                  <a:moveTo>
                    <a:pt x="1" y="0"/>
                  </a:moveTo>
                  <a:lnTo>
                    <a:pt x="1" y="3132"/>
                  </a:lnTo>
                  <a:lnTo>
                    <a:pt x="3942" y="3132"/>
                  </a:lnTo>
                  <a:lnTo>
                    <a:pt x="3942" y="0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18;p58">
              <a:extLst>
                <a:ext uri="{FF2B5EF4-FFF2-40B4-BE49-F238E27FC236}">
                  <a16:creationId xmlns:a16="http://schemas.microsoft.com/office/drawing/2014/main" id="{229C747A-01B5-0B4F-8926-34118E37F6FE}"/>
                </a:ext>
              </a:extLst>
            </p:cNvPr>
            <p:cNvSpPr/>
            <p:nvPr/>
          </p:nvSpPr>
          <p:spPr>
            <a:xfrm>
              <a:off x="2594950" y="3858350"/>
              <a:ext cx="582850" cy="79500"/>
            </a:xfrm>
            <a:custGeom>
              <a:avLst/>
              <a:gdLst/>
              <a:ahLst/>
              <a:cxnLst/>
              <a:rect l="l" t="t" r="r" b="b"/>
              <a:pathLst>
                <a:path w="23314" h="3180" extrusionOk="0">
                  <a:moveTo>
                    <a:pt x="1" y="0"/>
                  </a:moveTo>
                  <a:lnTo>
                    <a:pt x="441" y="3179"/>
                  </a:lnTo>
                  <a:lnTo>
                    <a:pt x="22837" y="3179"/>
                  </a:lnTo>
                  <a:lnTo>
                    <a:pt x="2331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19;p58">
              <a:extLst>
                <a:ext uri="{FF2B5EF4-FFF2-40B4-BE49-F238E27FC236}">
                  <a16:creationId xmlns:a16="http://schemas.microsoft.com/office/drawing/2014/main" id="{1B910908-A6CD-B74C-812B-4FF3E28092A2}"/>
                </a:ext>
              </a:extLst>
            </p:cNvPr>
            <p:cNvSpPr/>
            <p:nvPr/>
          </p:nvSpPr>
          <p:spPr>
            <a:xfrm>
              <a:off x="2701225" y="4167000"/>
              <a:ext cx="369400" cy="413775"/>
            </a:xfrm>
            <a:custGeom>
              <a:avLst/>
              <a:gdLst/>
              <a:ahLst/>
              <a:cxnLst/>
              <a:rect l="l" t="t" r="r" b="b"/>
              <a:pathLst>
                <a:path w="14776" h="16551" extrusionOk="0">
                  <a:moveTo>
                    <a:pt x="0" y="1"/>
                  </a:moveTo>
                  <a:lnTo>
                    <a:pt x="1072" y="16551"/>
                  </a:lnTo>
                  <a:lnTo>
                    <a:pt x="13704" y="16551"/>
                  </a:lnTo>
                  <a:lnTo>
                    <a:pt x="14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20;p58">
              <a:extLst>
                <a:ext uri="{FF2B5EF4-FFF2-40B4-BE49-F238E27FC236}">
                  <a16:creationId xmlns:a16="http://schemas.microsoft.com/office/drawing/2014/main" id="{30437561-8E9B-EE46-B947-C5BB89EF69E3}"/>
                </a:ext>
              </a:extLst>
            </p:cNvPr>
            <p:cNvSpPr/>
            <p:nvPr/>
          </p:nvSpPr>
          <p:spPr>
            <a:xfrm>
              <a:off x="2013025" y="4276550"/>
              <a:ext cx="478375" cy="809050"/>
            </a:xfrm>
            <a:custGeom>
              <a:avLst/>
              <a:gdLst/>
              <a:ahLst/>
              <a:cxnLst/>
              <a:rect l="l" t="t" r="r" b="b"/>
              <a:pathLst>
                <a:path w="19135" h="32362" extrusionOk="0">
                  <a:moveTo>
                    <a:pt x="1334" y="0"/>
                  </a:moveTo>
                  <a:cubicBezTo>
                    <a:pt x="596" y="0"/>
                    <a:pt x="1" y="596"/>
                    <a:pt x="1" y="1334"/>
                  </a:cubicBezTo>
                  <a:lnTo>
                    <a:pt x="1" y="31016"/>
                  </a:lnTo>
                  <a:cubicBezTo>
                    <a:pt x="1" y="31766"/>
                    <a:pt x="596" y="32362"/>
                    <a:pt x="1334" y="32362"/>
                  </a:cubicBezTo>
                  <a:lnTo>
                    <a:pt x="17801" y="32362"/>
                  </a:lnTo>
                  <a:cubicBezTo>
                    <a:pt x="18539" y="32362"/>
                    <a:pt x="19134" y="31766"/>
                    <a:pt x="19134" y="31016"/>
                  </a:cubicBezTo>
                  <a:lnTo>
                    <a:pt x="19134" y="1334"/>
                  </a:lnTo>
                  <a:cubicBezTo>
                    <a:pt x="19134" y="596"/>
                    <a:pt x="18539" y="0"/>
                    <a:pt x="17801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21;p58">
              <a:extLst>
                <a:ext uri="{FF2B5EF4-FFF2-40B4-BE49-F238E27FC236}">
                  <a16:creationId xmlns:a16="http://schemas.microsoft.com/office/drawing/2014/main" id="{698AF5B9-3AE6-5547-8211-2CD6A0ACF182}"/>
                </a:ext>
              </a:extLst>
            </p:cNvPr>
            <p:cNvSpPr/>
            <p:nvPr/>
          </p:nvSpPr>
          <p:spPr>
            <a:xfrm>
              <a:off x="2106200" y="4134575"/>
              <a:ext cx="292025" cy="142000"/>
            </a:xfrm>
            <a:custGeom>
              <a:avLst/>
              <a:gdLst/>
              <a:ahLst/>
              <a:cxnLst/>
              <a:rect l="l" t="t" r="r" b="b"/>
              <a:pathLst>
                <a:path w="11681" h="5680" extrusionOk="0">
                  <a:moveTo>
                    <a:pt x="1346" y="0"/>
                  </a:moveTo>
                  <a:cubicBezTo>
                    <a:pt x="608" y="0"/>
                    <a:pt x="1" y="607"/>
                    <a:pt x="1" y="1346"/>
                  </a:cubicBezTo>
                  <a:lnTo>
                    <a:pt x="1" y="5679"/>
                  </a:lnTo>
                  <a:lnTo>
                    <a:pt x="11681" y="5679"/>
                  </a:lnTo>
                  <a:lnTo>
                    <a:pt x="11681" y="1346"/>
                  </a:lnTo>
                  <a:cubicBezTo>
                    <a:pt x="11681" y="607"/>
                    <a:pt x="11073" y="0"/>
                    <a:pt x="1033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22;p58">
              <a:extLst>
                <a:ext uri="{FF2B5EF4-FFF2-40B4-BE49-F238E27FC236}">
                  <a16:creationId xmlns:a16="http://schemas.microsoft.com/office/drawing/2014/main" id="{1E9AB1E5-0031-5941-AC83-D5913057E532}"/>
                </a:ext>
              </a:extLst>
            </p:cNvPr>
            <p:cNvSpPr/>
            <p:nvPr/>
          </p:nvSpPr>
          <p:spPr>
            <a:xfrm>
              <a:off x="2217825" y="3721425"/>
              <a:ext cx="68775" cy="413175"/>
            </a:xfrm>
            <a:custGeom>
              <a:avLst/>
              <a:gdLst/>
              <a:ahLst/>
              <a:cxnLst/>
              <a:rect l="l" t="t" r="r" b="b"/>
              <a:pathLst>
                <a:path w="2751" h="16527" extrusionOk="0">
                  <a:moveTo>
                    <a:pt x="1370" y="0"/>
                  </a:moveTo>
                  <a:cubicBezTo>
                    <a:pt x="1096" y="0"/>
                    <a:pt x="870" y="215"/>
                    <a:pt x="858" y="488"/>
                  </a:cubicBezTo>
                  <a:lnTo>
                    <a:pt x="0" y="16526"/>
                  </a:lnTo>
                  <a:lnTo>
                    <a:pt x="2751" y="16526"/>
                  </a:lnTo>
                  <a:lnTo>
                    <a:pt x="1894" y="488"/>
                  </a:lnTo>
                  <a:cubicBezTo>
                    <a:pt x="1882" y="215"/>
                    <a:pt x="1655" y="0"/>
                    <a:pt x="1370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23;p58">
              <a:extLst>
                <a:ext uri="{FF2B5EF4-FFF2-40B4-BE49-F238E27FC236}">
                  <a16:creationId xmlns:a16="http://schemas.microsoft.com/office/drawing/2014/main" id="{2B7C05DB-9AB3-3D47-838C-6B620B798819}"/>
                </a:ext>
              </a:extLst>
            </p:cNvPr>
            <p:cNvSpPr/>
            <p:nvPr/>
          </p:nvSpPr>
          <p:spPr>
            <a:xfrm>
              <a:off x="2044000" y="4314950"/>
              <a:ext cx="57775" cy="717075"/>
            </a:xfrm>
            <a:custGeom>
              <a:avLst/>
              <a:gdLst/>
              <a:ahLst/>
              <a:cxnLst/>
              <a:rect l="l" t="t" r="r" b="b"/>
              <a:pathLst>
                <a:path w="2311" h="28683" extrusionOk="0">
                  <a:moveTo>
                    <a:pt x="0" y="0"/>
                  </a:moveTo>
                  <a:lnTo>
                    <a:pt x="0" y="28682"/>
                  </a:lnTo>
                  <a:lnTo>
                    <a:pt x="2310" y="28682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24;p58">
              <a:extLst>
                <a:ext uri="{FF2B5EF4-FFF2-40B4-BE49-F238E27FC236}">
                  <a16:creationId xmlns:a16="http://schemas.microsoft.com/office/drawing/2014/main" id="{7FE89CDB-5FCD-5141-B6E8-0442B499BF69}"/>
                </a:ext>
              </a:extLst>
            </p:cNvPr>
            <p:cNvSpPr/>
            <p:nvPr/>
          </p:nvSpPr>
          <p:spPr>
            <a:xfrm>
              <a:off x="2202050" y="4553975"/>
              <a:ext cx="289350" cy="94075"/>
            </a:xfrm>
            <a:custGeom>
              <a:avLst/>
              <a:gdLst/>
              <a:ahLst/>
              <a:cxnLst/>
              <a:rect l="l" t="t" r="r" b="b"/>
              <a:pathLst>
                <a:path w="11574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11573" y="3762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25;p58">
              <a:extLst>
                <a:ext uri="{FF2B5EF4-FFF2-40B4-BE49-F238E27FC236}">
                  <a16:creationId xmlns:a16="http://schemas.microsoft.com/office/drawing/2014/main" id="{4427DD9D-7121-C24B-A261-121AD262C84D}"/>
                </a:ext>
              </a:extLst>
            </p:cNvPr>
            <p:cNvSpPr/>
            <p:nvPr/>
          </p:nvSpPr>
          <p:spPr>
            <a:xfrm>
              <a:off x="2202050" y="4744750"/>
              <a:ext cx="289350" cy="25050"/>
            </a:xfrm>
            <a:custGeom>
              <a:avLst/>
              <a:gdLst/>
              <a:ahLst/>
              <a:cxnLst/>
              <a:rect l="l" t="t" r="r" b="b"/>
              <a:pathLst>
                <a:path w="11574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1573" y="1001"/>
                  </a:lnTo>
                  <a:lnTo>
                    <a:pt x="11573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26;p58">
              <a:extLst>
                <a:ext uri="{FF2B5EF4-FFF2-40B4-BE49-F238E27FC236}">
                  <a16:creationId xmlns:a16="http://schemas.microsoft.com/office/drawing/2014/main" id="{0E065643-3A80-0C4A-A744-01F1858CC762}"/>
                </a:ext>
              </a:extLst>
            </p:cNvPr>
            <p:cNvSpPr/>
            <p:nvPr/>
          </p:nvSpPr>
          <p:spPr>
            <a:xfrm>
              <a:off x="2202050" y="4803400"/>
              <a:ext cx="289350" cy="25025"/>
            </a:xfrm>
            <a:custGeom>
              <a:avLst/>
              <a:gdLst/>
              <a:ahLst/>
              <a:cxnLst/>
              <a:rect l="l" t="t" r="r" b="b"/>
              <a:pathLst>
                <a:path w="11574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1573" y="1001"/>
                  </a:lnTo>
                  <a:lnTo>
                    <a:pt x="11573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3349768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6092</TotalTime>
  <Words>349</Words>
  <Application>Microsoft Macintosh PowerPoint</Application>
  <PresentationFormat>On-screen Show (16:9)</PresentationFormat>
  <Paragraphs>159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Open Sans</vt:lpstr>
      <vt:lpstr>Oswald</vt:lpstr>
      <vt:lpstr>Oriya Sangam MN</vt:lpstr>
      <vt:lpstr>Environmental Consulting by Slidesgo</vt:lpstr>
      <vt:lpstr>Classifying Waste </vt:lpstr>
      <vt:lpstr>CONTENTS </vt:lpstr>
      <vt:lpstr>INTRODUCTION</vt:lpstr>
      <vt:lpstr>Problem statement </vt:lpstr>
      <vt:lpstr>Data</vt:lpstr>
      <vt:lpstr>This dataset contains 22500 images of organic and recyclable objects</vt:lpstr>
      <vt:lpstr>image samples</vt:lpstr>
      <vt:lpstr>Solution</vt:lpstr>
      <vt:lpstr>the solution is to build machine learning models that can classify waste as organic or recyclable from images., I will do this using a convolutional neural network.</vt:lpstr>
      <vt:lpstr>Experiments</vt:lpstr>
      <vt:lpstr>EXP1</vt:lpstr>
      <vt:lpstr>Accuracy/Loss</vt:lpstr>
      <vt:lpstr>Accuracy/Loss</vt:lpstr>
      <vt:lpstr>EXP2: Inception v3 model</vt:lpstr>
      <vt:lpstr>Accuracy/Loss</vt:lpstr>
      <vt:lpstr>Accuracy/Loss</vt:lpstr>
      <vt:lpstr>Conclusion</vt:lpstr>
      <vt:lpstr>PowerPoint Presentation</vt:lpstr>
      <vt:lpstr>CNN from scratch achieved a slightly higher accuracy in the learning transfer model, so I'm going to visualize and evaluate its performance!</vt:lpstr>
      <vt:lpstr>visualize these results, let’s output the images of the classified waste along with correctness</vt:lpstr>
      <vt:lpstr>You have successfully created a classifier that can differentiate between images of organic waste and images of recyclable waste! But we still have a long way to go before the waste crisis is resolved.</vt:lpstr>
      <vt:lpstr>Thanks!  Do you have any questions?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Waste </dc:title>
  <cp:lastModifiedBy>Microsoft Office User</cp:lastModifiedBy>
  <cp:revision>42</cp:revision>
  <dcterms:modified xsi:type="dcterms:W3CDTF">2022-01-14T21:45:43Z</dcterms:modified>
</cp:coreProperties>
</file>