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8"/>
  </p:notesMasterIdLst>
  <p:sldIdLst>
    <p:sldId id="256" r:id="rId2"/>
    <p:sldId id="259" r:id="rId3"/>
    <p:sldId id="269" r:id="rId4"/>
    <p:sldId id="307" r:id="rId5"/>
    <p:sldId id="276" r:id="rId6"/>
    <p:sldId id="308" r:id="rId7"/>
  </p:sldIdLst>
  <p:sldSz cx="9144000" cy="5143500" type="screen16x9"/>
  <p:notesSz cx="6858000" cy="9144000"/>
  <p:embeddedFontLst>
    <p:embeddedFont>
      <p:font typeface="Assistant" panose="020B0604020202020204" charset="-79"/>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46FDCD-6856-44B0-8C25-DDEEB68910D3}">
  <a:tblStyle styleId="{A146FDCD-6856-44B0-8C25-DDEEB68910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12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2223e303b27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2223e303b27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83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6"/>
        <p:cNvGrpSpPr/>
        <p:nvPr/>
      </p:nvGrpSpPr>
      <p:grpSpPr>
        <a:xfrm>
          <a:off x="0" y="0"/>
          <a:ext cx="0" cy="0"/>
          <a:chOff x="0" y="0"/>
          <a:chExt cx="0" cy="0"/>
        </a:xfrm>
      </p:grpSpPr>
      <p:sp>
        <p:nvSpPr>
          <p:cNvPr id="1867" name="Google Shape;1867;g2223e303b27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 name="Google Shape;1868;g2223e303b27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6"/>
        <p:cNvGrpSpPr/>
        <p:nvPr/>
      </p:nvGrpSpPr>
      <p:grpSpPr>
        <a:xfrm>
          <a:off x="0" y="0"/>
          <a:ext cx="0" cy="0"/>
          <a:chOff x="0" y="0"/>
          <a:chExt cx="0" cy="0"/>
        </a:xfrm>
      </p:grpSpPr>
      <p:sp>
        <p:nvSpPr>
          <p:cNvPr id="1867" name="Google Shape;1867;g2223e303b27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 name="Google Shape;1868;g2223e303b27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1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74425" y="1236925"/>
            <a:ext cx="4306800" cy="2160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74425" y="3383883"/>
            <a:ext cx="4306800" cy="56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305489" y="-337423"/>
            <a:ext cx="10449462" cy="5557101"/>
            <a:chOff x="-1305489" y="-337423"/>
            <a:chExt cx="10449462" cy="5557101"/>
          </a:xfrm>
        </p:grpSpPr>
        <p:sp>
          <p:nvSpPr>
            <p:cNvPr id="12" name="Google Shape;12;p2"/>
            <p:cNvSpPr/>
            <p:nvPr/>
          </p:nvSpPr>
          <p:spPr>
            <a:xfrm>
              <a:off x="-1305489" y="-337423"/>
              <a:ext cx="3144208" cy="1686369"/>
            </a:xfrm>
            <a:custGeom>
              <a:avLst/>
              <a:gdLst/>
              <a:ahLst/>
              <a:cxnLst/>
              <a:rect l="l" t="t" r="r" b="b"/>
              <a:pathLst>
                <a:path w="24352" h="15368" extrusionOk="0">
                  <a:moveTo>
                    <a:pt x="24351" y="0"/>
                  </a:moveTo>
                  <a:cubicBezTo>
                    <a:pt x="23654" y="25"/>
                    <a:pt x="22954" y="34"/>
                    <a:pt x="22253" y="34"/>
                  </a:cubicBezTo>
                  <a:cubicBezTo>
                    <a:pt x="20980" y="34"/>
                    <a:pt x="19702" y="7"/>
                    <a:pt x="18430" y="7"/>
                  </a:cubicBezTo>
                  <a:lnTo>
                    <a:pt x="2056" y="7"/>
                  </a:lnTo>
                  <a:cubicBezTo>
                    <a:pt x="1" y="3197"/>
                    <a:pt x="986" y="7574"/>
                    <a:pt x="3061" y="10512"/>
                  </a:cubicBezTo>
                  <a:cubicBezTo>
                    <a:pt x="4603" y="12710"/>
                    <a:pt x="7955" y="15367"/>
                    <a:pt x="10990" y="15367"/>
                  </a:cubicBezTo>
                  <a:cubicBezTo>
                    <a:pt x="11491" y="15367"/>
                    <a:pt x="11984" y="15295"/>
                    <a:pt x="12458" y="15136"/>
                  </a:cubicBezTo>
                  <a:cubicBezTo>
                    <a:pt x="15798" y="14014"/>
                    <a:pt x="15901" y="9507"/>
                    <a:pt x="17082" y="6783"/>
                  </a:cubicBezTo>
                  <a:cubicBezTo>
                    <a:pt x="18541" y="3418"/>
                    <a:pt x="21926" y="2445"/>
                    <a:pt x="24345" y="13"/>
                  </a:cubicBezTo>
                  <a:lnTo>
                    <a:pt x="24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259495" y="4271812"/>
              <a:ext cx="2884478" cy="871683"/>
            </a:xfrm>
            <a:custGeom>
              <a:avLst/>
              <a:gdLst/>
              <a:ahLst/>
              <a:cxnLst/>
              <a:rect l="l" t="t" r="r" b="b"/>
              <a:pathLst>
                <a:path w="20668" h="7349" extrusionOk="0">
                  <a:moveTo>
                    <a:pt x="14637" y="0"/>
                  </a:moveTo>
                  <a:cubicBezTo>
                    <a:pt x="14016" y="0"/>
                    <a:pt x="13403" y="89"/>
                    <a:pt x="12814" y="306"/>
                  </a:cubicBezTo>
                  <a:cubicBezTo>
                    <a:pt x="12218" y="520"/>
                    <a:pt x="11686" y="863"/>
                    <a:pt x="11161" y="1220"/>
                  </a:cubicBezTo>
                  <a:cubicBezTo>
                    <a:pt x="10610" y="1603"/>
                    <a:pt x="10071" y="2005"/>
                    <a:pt x="9488" y="2329"/>
                  </a:cubicBezTo>
                  <a:cubicBezTo>
                    <a:pt x="8080" y="3107"/>
                    <a:pt x="6459" y="3367"/>
                    <a:pt x="4909" y="3769"/>
                  </a:cubicBezTo>
                  <a:cubicBezTo>
                    <a:pt x="3360" y="4177"/>
                    <a:pt x="1764" y="4780"/>
                    <a:pt x="746" y="6019"/>
                  </a:cubicBezTo>
                  <a:cubicBezTo>
                    <a:pt x="422" y="6414"/>
                    <a:pt x="176" y="6868"/>
                    <a:pt x="0" y="7348"/>
                  </a:cubicBezTo>
                  <a:lnTo>
                    <a:pt x="20667" y="7348"/>
                  </a:lnTo>
                  <a:lnTo>
                    <a:pt x="20667" y="1907"/>
                  </a:lnTo>
                  <a:cubicBezTo>
                    <a:pt x="20648" y="1894"/>
                    <a:pt x="20635" y="1888"/>
                    <a:pt x="20616" y="1875"/>
                  </a:cubicBezTo>
                  <a:cubicBezTo>
                    <a:pt x="19721" y="1252"/>
                    <a:pt x="18677" y="844"/>
                    <a:pt x="17626" y="520"/>
                  </a:cubicBezTo>
                  <a:lnTo>
                    <a:pt x="17438" y="468"/>
                  </a:lnTo>
                  <a:cubicBezTo>
                    <a:pt x="16529" y="202"/>
                    <a:pt x="15575" y="0"/>
                    <a:pt x="1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00262" y="3283303"/>
              <a:ext cx="2333745" cy="1936375"/>
            </a:xfrm>
            <a:custGeom>
              <a:avLst/>
              <a:gdLst/>
              <a:ahLst/>
              <a:cxnLst/>
              <a:rect l="l" t="t" r="r" b="b"/>
              <a:pathLst>
                <a:path w="32412" h="31644" extrusionOk="0">
                  <a:moveTo>
                    <a:pt x="7951" y="1"/>
                  </a:moveTo>
                  <a:cubicBezTo>
                    <a:pt x="5440" y="1"/>
                    <a:pt x="2934" y="490"/>
                    <a:pt x="577" y="1463"/>
                  </a:cubicBezTo>
                  <a:cubicBezTo>
                    <a:pt x="383" y="1541"/>
                    <a:pt x="188" y="1625"/>
                    <a:pt x="0" y="1716"/>
                  </a:cubicBezTo>
                  <a:lnTo>
                    <a:pt x="0" y="31643"/>
                  </a:lnTo>
                  <a:lnTo>
                    <a:pt x="32242" y="31643"/>
                  </a:lnTo>
                  <a:cubicBezTo>
                    <a:pt x="32411" y="30450"/>
                    <a:pt x="32392" y="29237"/>
                    <a:pt x="32178" y="28051"/>
                  </a:cubicBezTo>
                  <a:cubicBezTo>
                    <a:pt x="31866" y="26326"/>
                    <a:pt x="31166" y="24614"/>
                    <a:pt x="29882" y="23414"/>
                  </a:cubicBezTo>
                  <a:cubicBezTo>
                    <a:pt x="28773" y="22363"/>
                    <a:pt x="27314" y="21780"/>
                    <a:pt x="26049" y="20924"/>
                  </a:cubicBezTo>
                  <a:cubicBezTo>
                    <a:pt x="23909" y="19445"/>
                    <a:pt x="22405" y="17215"/>
                    <a:pt x="21841" y="14679"/>
                  </a:cubicBezTo>
                  <a:cubicBezTo>
                    <a:pt x="21257" y="12001"/>
                    <a:pt x="21757" y="9115"/>
                    <a:pt x="20745" y="6573"/>
                  </a:cubicBezTo>
                  <a:cubicBezTo>
                    <a:pt x="19604" y="3694"/>
                    <a:pt x="16724" y="1839"/>
                    <a:pt x="13774" y="899"/>
                  </a:cubicBezTo>
                  <a:cubicBezTo>
                    <a:pt x="11875" y="299"/>
                    <a:pt x="9911" y="1"/>
                    <a:pt x="7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69875" y="272406"/>
              <a:ext cx="575719" cy="181931"/>
            </a:xfrm>
            <a:custGeom>
              <a:avLst/>
              <a:gdLst/>
              <a:ahLst/>
              <a:cxnLst/>
              <a:rect l="l" t="t" r="r" b="b"/>
              <a:pathLst>
                <a:path w="15468" h="4888" extrusionOk="0">
                  <a:moveTo>
                    <a:pt x="6429" y="1"/>
                  </a:moveTo>
                  <a:cubicBezTo>
                    <a:pt x="5774" y="1"/>
                    <a:pt x="5123" y="213"/>
                    <a:pt x="4630" y="645"/>
                  </a:cubicBezTo>
                  <a:cubicBezTo>
                    <a:pt x="3814" y="1358"/>
                    <a:pt x="3558" y="2500"/>
                    <a:pt x="3343" y="3559"/>
                  </a:cubicBezTo>
                  <a:cubicBezTo>
                    <a:pt x="2992" y="3381"/>
                    <a:pt x="2612" y="3293"/>
                    <a:pt x="2235" y="3293"/>
                  </a:cubicBezTo>
                  <a:cubicBezTo>
                    <a:pt x="1705" y="3293"/>
                    <a:pt x="1181" y="3466"/>
                    <a:pt x="748" y="3801"/>
                  </a:cubicBezTo>
                  <a:cubicBezTo>
                    <a:pt x="402" y="4085"/>
                    <a:pt x="139" y="4466"/>
                    <a:pt x="1" y="4888"/>
                  </a:cubicBezTo>
                  <a:lnTo>
                    <a:pt x="15468" y="4888"/>
                  </a:lnTo>
                  <a:cubicBezTo>
                    <a:pt x="15316" y="4466"/>
                    <a:pt x="15032" y="4113"/>
                    <a:pt x="14651" y="3870"/>
                  </a:cubicBezTo>
                  <a:cubicBezTo>
                    <a:pt x="14328" y="3672"/>
                    <a:pt x="13962" y="3573"/>
                    <a:pt x="13595" y="3573"/>
                  </a:cubicBezTo>
                  <a:cubicBezTo>
                    <a:pt x="13295" y="3573"/>
                    <a:pt x="12994" y="3640"/>
                    <a:pt x="12713" y="3773"/>
                  </a:cubicBezTo>
                  <a:cubicBezTo>
                    <a:pt x="12658" y="3081"/>
                    <a:pt x="12208" y="2472"/>
                    <a:pt x="11558" y="2216"/>
                  </a:cubicBezTo>
                  <a:cubicBezTo>
                    <a:pt x="11353" y="2141"/>
                    <a:pt x="11141" y="2105"/>
                    <a:pt x="10930" y="2105"/>
                  </a:cubicBezTo>
                  <a:cubicBezTo>
                    <a:pt x="10463" y="2105"/>
                    <a:pt x="10003" y="2284"/>
                    <a:pt x="9655" y="2618"/>
                  </a:cubicBezTo>
                  <a:cubicBezTo>
                    <a:pt x="9329" y="1600"/>
                    <a:pt x="8617" y="687"/>
                    <a:pt x="7634" y="251"/>
                  </a:cubicBezTo>
                  <a:cubicBezTo>
                    <a:pt x="7257" y="85"/>
                    <a:pt x="6842"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81341" y="4605987"/>
              <a:ext cx="643199" cy="203333"/>
            </a:xfrm>
            <a:custGeom>
              <a:avLst/>
              <a:gdLst/>
              <a:ahLst/>
              <a:cxnLst/>
              <a:rect l="l" t="t" r="r" b="b"/>
              <a:pathLst>
                <a:path w="17281" h="5463" extrusionOk="0">
                  <a:moveTo>
                    <a:pt x="7163" y="1"/>
                  </a:moveTo>
                  <a:cubicBezTo>
                    <a:pt x="6435" y="1"/>
                    <a:pt x="5714" y="235"/>
                    <a:pt x="5170" y="715"/>
                  </a:cubicBezTo>
                  <a:cubicBezTo>
                    <a:pt x="4257" y="1518"/>
                    <a:pt x="3966" y="2792"/>
                    <a:pt x="3724" y="3982"/>
                  </a:cubicBezTo>
                  <a:cubicBezTo>
                    <a:pt x="3333" y="3779"/>
                    <a:pt x="2909" y="3680"/>
                    <a:pt x="2487" y="3680"/>
                  </a:cubicBezTo>
                  <a:cubicBezTo>
                    <a:pt x="1899" y="3680"/>
                    <a:pt x="1314" y="3873"/>
                    <a:pt x="831" y="4252"/>
                  </a:cubicBezTo>
                  <a:cubicBezTo>
                    <a:pt x="444" y="4570"/>
                    <a:pt x="153" y="4985"/>
                    <a:pt x="1" y="5463"/>
                  </a:cubicBezTo>
                  <a:lnTo>
                    <a:pt x="17281" y="5463"/>
                  </a:lnTo>
                  <a:cubicBezTo>
                    <a:pt x="17101" y="4992"/>
                    <a:pt x="16783" y="4598"/>
                    <a:pt x="16360" y="4328"/>
                  </a:cubicBezTo>
                  <a:cubicBezTo>
                    <a:pt x="15999" y="4107"/>
                    <a:pt x="15589" y="3997"/>
                    <a:pt x="15178" y="3997"/>
                  </a:cubicBezTo>
                  <a:cubicBezTo>
                    <a:pt x="14842" y="3997"/>
                    <a:pt x="14506" y="4071"/>
                    <a:pt x="14194" y="4217"/>
                  </a:cubicBezTo>
                  <a:cubicBezTo>
                    <a:pt x="14132" y="3442"/>
                    <a:pt x="13627" y="2771"/>
                    <a:pt x="12900" y="2480"/>
                  </a:cubicBezTo>
                  <a:cubicBezTo>
                    <a:pt x="12671" y="2396"/>
                    <a:pt x="12432" y="2355"/>
                    <a:pt x="12196" y="2355"/>
                  </a:cubicBezTo>
                  <a:cubicBezTo>
                    <a:pt x="11677" y="2355"/>
                    <a:pt x="11168" y="2552"/>
                    <a:pt x="10783" y="2923"/>
                  </a:cubicBezTo>
                  <a:cubicBezTo>
                    <a:pt x="10423" y="1788"/>
                    <a:pt x="9613" y="771"/>
                    <a:pt x="8527" y="286"/>
                  </a:cubicBezTo>
                  <a:cubicBezTo>
                    <a:pt x="8099" y="97"/>
                    <a:pt x="7630" y="1"/>
                    <a:pt x="7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4425" y="4655431"/>
              <a:ext cx="643198" cy="256823"/>
            </a:xfrm>
            <a:custGeom>
              <a:avLst/>
              <a:gdLst/>
              <a:ahLst/>
              <a:cxnLst/>
              <a:rect l="l" t="t" r="r" b="b"/>
              <a:pathLst>
                <a:path w="20665" h="8252" extrusionOk="0">
                  <a:moveTo>
                    <a:pt x="9551" y="0"/>
                  </a:moveTo>
                  <a:cubicBezTo>
                    <a:pt x="8264" y="0"/>
                    <a:pt x="7120" y="1002"/>
                    <a:pt x="6568" y="2175"/>
                  </a:cubicBezTo>
                  <a:cubicBezTo>
                    <a:pt x="6000" y="3386"/>
                    <a:pt x="5931" y="4757"/>
                    <a:pt x="5869" y="6085"/>
                  </a:cubicBezTo>
                  <a:cubicBezTo>
                    <a:pt x="5221" y="5681"/>
                    <a:pt x="4484" y="5479"/>
                    <a:pt x="3746" y="5479"/>
                  </a:cubicBezTo>
                  <a:cubicBezTo>
                    <a:pt x="3018" y="5479"/>
                    <a:pt x="2290" y="5676"/>
                    <a:pt x="1647" y="6071"/>
                  </a:cubicBezTo>
                  <a:cubicBezTo>
                    <a:pt x="858" y="6584"/>
                    <a:pt x="277" y="7352"/>
                    <a:pt x="0" y="8251"/>
                  </a:cubicBezTo>
                  <a:lnTo>
                    <a:pt x="20478" y="8251"/>
                  </a:lnTo>
                  <a:cubicBezTo>
                    <a:pt x="20540" y="8231"/>
                    <a:pt x="20602" y="8217"/>
                    <a:pt x="20664" y="8203"/>
                  </a:cubicBezTo>
                  <a:cubicBezTo>
                    <a:pt x="20595" y="7497"/>
                    <a:pt x="20138" y="6895"/>
                    <a:pt x="19488" y="6625"/>
                  </a:cubicBezTo>
                  <a:cubicBezTo>
                    <a:pt x="19271" y="6546"/>
                    <a:pt x="19046" y="6508"/>
                    <a:pt x="18823" y="6508"/>
                  </a:cubicBezTo>
                  <a:cubicBezTo>
                    <a:pt x="18360" y="6508"/>
                    <a:pt x="17905" y="6672"/>
                    <a:pt x="17550" y="6985"/>
                  </a:cubicBezTo>
                  <a:cubicBezTo>
                    <a:pt x="17730" y="5968"/>
                    <a:pt x="17156" y="4860"/>
                    <a:pt x="16222" y="4424"/>
                  </a:cubicBezTo>
                  <a:cubicBezTo>
                    <a:pt x="15918" y="4284"/>
                    <a:pt x="15586" y="4217"/>
                    <a:pt x="15254" y="4217"/>
                  </a:cubicBezTo>
                  <a:cubicBezTo>
                    <a:pt x="14555" y="4217"/>
                    <a:pt x="13853" y="4513"/>
                    <a:pt x="13398" y="5047"/>
                  </a:cubicBezTo>
                  <a:cubicBezTo>
                    <a:pt x="13170" y="3940"/>
                    <a:pt x="12934" y="2798"/>
                    <a:pt x="12360" y="1829"/>
                  </a:cubicBezTo>
                  <a:cubicBezTo>
                    <a:pt x="11779" y="853"/>
                    <a:pt x="10789" y="44"/>
                    <a:pt x="9654" y="2"/>
                  </a:cubicBezTo>
                  <a:cubicBezTo>
                    <a:pt x="9620" y="1"/>
                    <a:pt x="9585" y="0"/>
                    <a:pt x="95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574433" y="226426"/>
              <a:ext cx="575692" cy="776300"/>
              <a:chOff x="7364875" y="1091625"/>
              <a:chExt cx="874380" cy="1179071"/>
            </a:xfrm>
          </p:grpSpPr>
          <p:sp>
            <p:nvSpPr>
              <p:cNvPr id="19" name="Google Shape;19;p2"/>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7663423" y="1387060"/>
                <a:ext cx="222128" cy="883636"/>
                <a:chOff x="5952600" y="1765975"/>
                <a:chExt cx="55825" cy="222075"/>
              </a:xfrm>
            </p:grpSpPr>
            <p:sp>
              <p:nvSpPr>
                <p:cNvPr id="21" name="Google Shape;21;p2"/>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a:off x="-235084" y="3961251"/>
              <a:ext cx="643191" cy="219737"/>
              <a:chOff x="6203925" y="2207350"/>
              <a:chExt cx="241275" cy="82425"/>
            </a:xfrm>
          </p:grpSpPr>
          <p:sp>
            <p:nvSpPr>
              <p:cNvPr id="26" name="Google Shape;26;p2"/>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30;p2"/>
          <p:cNvSpPr/>
          <p:nvPr/>
        </p:nvSpPr>
        <p:spPr>
          <a:xfrm>
            <a:off x="4957545" y="1427"/>
            <a:ext cx="4872284" cy="4502654"/>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73540" y="746938"/>
            <a:ext cx="608696" cy="192465"/>
          </a:xfrm>
          <a:custGeom>
            <a:avLst/>
            <a:gdLst/>
            <a:ahLst/>
            <a:cxnLst/>
            <a:rect l="l" t="t" r="r" b="b"/>
            <a:pathLst>
              <a:path w="16354" h="5171" extrusionOk="0">
                <a:moveTo>
                  <a:pt x="6786" y="0"/>
                </a:moveTo>
                <a:cubicBezTo>
                  <a:pt x="6094" y="0"/>
                  <a:pt x="5407" y="222"/>
                  <a:pt x="4886" y="679"/>
                </a:cubicBezTo>
                <a:cubicBezTo>
                  <a:pt x="4028" y="1433"/>
                  <a:pt x="3751" y="2637"/>
                  <a:pt x="3523" y="3766"/>
                </a:cubicBezTo>
                <a:cubicBezTo>
                  <a:pt x="3154" y="3576"/>
                  <a:pt x="2755" y="3483"/>
                  <a:pt x="2357" y="3483"/>
                </a:cubicBezTo>
                <a:cubicBezTo>
                  <a:pt x="1798" y="3483"/>
                  <a:pt x="1243" y="3666"/>
                  <a:pt x="782" y="4022"/>
                </a:cubicBezTo>
                <a:cubicBezTo>
                  <a:pt x="416" y="4326"/>
                  <a:pt x="146" y="4721"/>
                  <a:pt x="0" y="5170"/>
                </a:cubicBezTo>
                <a:lnTo>
                  <a:pt x="16353" y="5170"/>
                </a:lnTo>
                <a:cubicBezTo>
                  <a:pt x="16187" y="4721"/>
                  <a:pt x="15883" y="4347"/>
                  <a:pt x="15481" y="4091"/>
                </a:cubicBezTo>
                <a:cubicBezTo>
                  <a:pt x="15139" y="3881"/>
                  <a:pt x="14752" y="3777"/>
                  <a:pt x="14364" y="3777"/>
                </a:cubicBezTo>
                <a:cubicBezTo>
                  <a:pt x="14047" y="3777"/>
                  <a:pt x="13729" y="3847"/>
                  <a:pt x="13433" y="3987"/>
                </a:cubicBezTo>
                <a:cubicBezTo>
                  <a:pt x="13370" y="3253"/>
                  <a:pt x="12900" y="2617"/>
                  <a:pt x="12208" y="2347"/>
                </a:cubicBezTo>
                <a:cubicBezTo>
                  <a:pt x="11991" y="2267"/>
                  <a:pt x="11766" y="2228"/>
                  <a:pt x="11542" y="2228"/>
                </a:cubicBezTo>
                <a:cubicBezTo>
                  <a:pt x="11051" y="2228"/>
                  <a:pt x="10567" y="2415"/>
                  <a:pt x="10201" y="2762"/>
                </a:cubicBezTo>
                <a:cubicBezTo>
                  <a:pt x="9862" y="1689"/>
                  <a:pt x="9101" y="721"/>
                  <a:pt x="8069" y="264"/>
                </a:cubicBezTo>
                <a:cubicBezTo>
                  <a:pt x="7667" y="89"/>
                  <a:pt x="7225" y="0"/>
                  <a:pt x="6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8234033" y="2058488"/>
            <a:ext cx="575692" cy="776300"/>
            <a:chOff x="7364875" y="1091625"/>
            <a:chExt cx="874380" cy="1179071"/>
          </a:xfrm>
        </p:grpSpPr>
        <p:sp>
          <p:nvSpPr>
            <p:cNvPr id="33" name="Google Shape;33;p2"/>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7663423" y="1387060"/>
              <a:ext cx="222128" cy="883636"/>
              <a:chOff x="5952600" y="1765975"/>
              <a:chExt cx="55825" cy="222075"/>
            </a:xfrm>
          </p:grpSpPr>
          <p:sp>
            <p:nvSpPr>
              <p:cNvPr id="35" name="Google Shape;35;p2"/>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39;p2"/>
          <p:cNvGrpSpPr/>
          <p:nvPr/>
        </p:nvGrpSpPr>
        <p:grpSpPr>
          <a:xfrm>
            <a:off x="6323241" y="337063"/>
            <a:ext cx="643191" cy="219737"/>
            <a:chOff x="6203925" y="2207350"/>
            <a:chExt cx="241275" cy="82425"/>
          </a:xfrm>
        </p:grpSpPr>
        <p:sp>
          <p:nvSpPr>
            <p:cNvPr id="40" name="Google Shape;40;p2"/>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5479888" y="630000"/>
            <a:ext cx="3432781" cy="3546998"/>
          </a:xfrm>
          <a:custGeom>
            <a:avLst/>
            <a:gdLst/>
            <a:ahLst/>
            <a:cxnLst/>
            <a:rect l="l" t="t" r="r" b="b"/>
            <a:pathLst>
              <a:path w="39973" h="41303" fill="none" extrusionOk="0">
                <a:moveTo>
                  <a:pt x="35524" y="1"/>
                </a:moveTo>
                <a:cubicBezTo>
                  <a:pt x="39817" y="786"/>
                  <a:pt x="39972" y="6194"/>
                  <a:pt x="38163" y="9255"/>
                </a:cubicBezTo>
                <a:cubicBezTo>
                  <a:pt x="36788" y="11583"/>
                  <a:pt x="34460" y="13204"/>
                  <a:pt x="32015" y="14371"/>
                </a:cubicBezTo>
                <a:cubicBezTo>
                  <a:pt x="27171" y="16673"/>
                  <a:pt x="21750" y="17400"/>
                  <a:pt x="16549" y="18722"/>
                </a:cubicBezTo>
                <a:cubicBezTo>
                  <a:pt x="11348" y="20045"/>
                  <a:pt x="6037" y="22179"/>
                  <a:pt x="2776" y="26446"/>
                </a:cubicBezTo>
                <a:cubicBezTo>
                  <a:pt x="1051" y="28696"/>
                  <a:pt x="0" y="31582"/>
                  <a:pt x="428" y="34390"/>
                </a:cubicBezTo>
                <a:cubicBezTo>
                  <a:pt x="1206" y="39500"/>
                  <a:pt x="6219" y="40907"/>
                  <a:pt x="10668" y="41303"/>
                </a:cubicBezTo>
              </a:path>
            </a:pathLst>
          </a:custGeom>
          <a:noFill/>
          <a:ln w="9525"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03950" y="272411"/>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261725" y="3831924"/>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4347700" y="2419525"/>
            <a:ext cx="3739200" cy="9267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3"/>
          <p:cNvSpPr txBox="1">
            <a:spLocks noGrp="1"/>
          </p:cNvSpPr>
          <p:nvPr>
            <p:ph type="title" idx="2" hasCustomPrompt="1"/>
          </p:nvPr>
        </p:nvSpPr>
        <p:spPr>
          <a:xfrm>
            <a:off x="6953800" y="1200075"/>
            <a:ext cx="1056900" cy="1061100"/>
          </a:xfrm>
          <a:prstGeom prst="rect">
            <a:avLst/>
          </a:prstGeom>
          <a:solidFill>
            <a:schemeClr val="accen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3"/>
          <p:cNvSpPr txBox="1">
            <a:spLocks noGrp="1"/>
          </p:cNvSpPr>
          <p:nvPr>
            <p:ph type="subTitle" idx="1"/>
          </p:nvPr>
        </p:nvSpPr>
        <p:spPr>
          <a:xfrm>
            <a:off x="5662000" y="3286926"/>
            <a:ext cx="24249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 name="Google Shape;51;p3"/>
          <p:cNvSpPr/>
          <p:nvPr/>
        </p:nvSpPr>
        <p:spPr>
          <a:xfrm rot="-5400000" flipH="1">
            <a:off x="153570" y="4698327"/>
            <a:ext cx="4872284" cy="4502654"/>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7764113" y="3283303"/>
            <a:ext cx="2333745" cy="1936375"/>
          </a:xfrm>
          <a:custGeom>
            <a:avLst/>
            <a:gdLst/>
            <a:ahLst/>
            <a:cxnLst/>
            <a:rect l="l" t="t" r="r" b="b"/>
            <a:pathLst>
              <a:path w="32412" h="31644" extrusionOk="0">
                <a:moveTo>
                  <a:pt x="7951" y="1"/>
                </a:moveTo>
                <a:cubicBezTo>
                  <a:pt x="5440" y="1"/>
                  <a:pt x="2934" y="490"/>
                  <a:pt x="577" y="1463"/>
                </a:cubicBezTo>
                <a:cubicBezTo>
                  <a:pt x="383" y="1541"/>
                  <a:pt x="188" y="1625"/>
                  <a:pt x="0" y="1716"/>
                </a:cubicBezTo>
                <a:lnTo>
                  <a:pt x="0" y="31643"/>
                </a:lnTo>
                <a:lnTo>
                  <a:pt x="32242" y="31643"/>
                </a:lnTo>
                <a:cubicBezTo>
                  <a:pt x="32411" y="30450"/>
                  <a:pt x="32392" y="29237"/>
                  <a:pt x="32178" y="28051"/>
                </a:cubicBezTo>
                <a:cubicBezTo>
                  <a:pt x="31866" y="26326"/>
                  <a:pt x="31166" y="24614"/>
                  <a:pt x="29882" y="23414"/>
                </a:cubicBezTo>
                <a:cubicBezTo>
                  <a:pt x="28773" y="22363"/>
                  <a:pt x="27314" y="21780"/>
                  <a:pt x="26049" y="20924"/>
                </a:cubicBezTo>
                <a:cubicBezTo>
                  <a:pt x="23909" y="19445"/>
                  <a:pt x="22405" y="17215"/>
                  <a:pt x="21841" y="14679"/>
                </a:cubicBezTo>
                <a:cubicBezTo>
                  <a:pt x="21257" y="12001"/>
                  <a:pt x="21757" y="9115"/>
                  <a:pt x="20745" y="6573"/>
                </a:cubicBezTo>
                <a:cubicBezTo>
                  <a:pt x="19604" y="3694"/>
                  <a:pt x="16724" y="1839"/>
                  <a:pt x="13774" y="899"/>
                </a:cubicBezTo>
                <a:cubicBezTo>
                  <a:pt x="11875" y="299"/>
                  <a:pt x="9911" y="1"/>
                  <a:pt x="7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7305320" y="-32623"/>
            <a:ext cx="3144208" cy="1686369"/>
          </a:xfrm>
          <a:custGeom>
            <a:avLst/>
            <a:gdLst/>
            <a:ahLst/>
            <a:cxnLst/>
            <a:rect l="l" t="t" r="r" b="b"/>
            <a:pathLst>
              <a:path w="24352" h="15368" extrusionOk="0">
                <a:moveTo>
                  <a:pt x="24351" y="0"/>
                </a:moveTo>
                <a:cubicBezTo>
                  <a:pt x="23654" y="25"/>
                  <a:pt x="22954" y="34"/>
                  <a:pt x="22253" y="34"/>
                </a:cubicBezTo>
                <a:cubicBezTo>
                  <a:pt x="20980" y="34"/>
                  <a:pt x="19702" y="7"/>
                  <a:pt x="18430" y="7"/>
                </a:cubicBezTo>
                <a:lnTo>
                  <a:pt x="2056" y="7"/>
                </a:lnTo>
                <a:cubicBezTo>
                  <a:pt x="1" y="3197"/>
                  <a:pt x="986" y="7574"/>
                  <a:pt x="3061" y="10512"/>
                </a:cubicBezTo>
                <a:cubicBezTo>
                  <a:pt x="4603" y="12710"/>
                  <a:pt x="7955" y="15367"/>
                  <a:pt x="10990" y="15367"/>
                </a:cubicBezTo>
                <a:cubicBezTo>
                  <a:pt x="11491" y="15367"/>
                  <a:pt x="11984" y="15295"/>
                  <a:pt x="12458" y="15136"/>
                </a:cubicBezTo>
                <a:cubicBezTo>
                  <a:pt x="15798" y="14014"/>
                  <a:pt x="15901" y="9507"/>
                  <a:pt x="17082" y="6783"/>
                </a:cubicBezTo>
                <a:cubicBezTo>
                  <a:pt x="18541" y="3418"/>
                  <a:pt x="21926" y="2445"/>
                  <a:pt x="24345" y="13"/>
                </a:cubicBezTo>
                <a:lnTo>
                  <a:pt x="24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902509" y="4271812"/>
            <a:ext cx="2884478" cy="871683"/>
          </a:xfrm>
          <a:custGeom>
            <a:avLst/>
            <a:gdLst/>
            <a:ahLst/>
            <a:cxnLst/>
            <a:rect l="l" t="t" r="r" b="b"/>
            <a:pathLst>
              <a:path w="20668" h="7349" extrusionOk="0">
                <a:moveTo>
                  <a:pt x="14637" y="0"/>
                </a:moveTo>
                <a:cubicBezTo>
                  <a:pt x="14016" y="0"/>
                  <a:pt x="13403" y="89"/>
                  <a:pt x="12814" y="306"/>
                </a:cubicBezTo>
                <a:cubicBezTo>
                  <a:pt x="12218" y="520"/>
                  <a:pt x="11686" y="863"/>
                  <a:pt x="11161" y="1220"/>
                </a:cubicBezTo>
                <a:cubicBezTo>
                  <a:pt x="10610" y="1603"/>
                  <a:pt x="10071" y="2005"/>
                  <a:pt x="9488" y="2329"/>
                </a:cubicBezTo>
                <a:cubicBezTo>
                  <a:pt x="8080" y="3107"/>
                  <a:pt x="6459" y="3367"/>
                  <a:pt x="4909" y="3769"/>
                </a:cubicBezTo>
                <a:cubicBezTo>
                  <a:pt x="3360" y="4177"/>
                  <a:pt x="1764" y="4780"/>
                  <a:pt x="746" y="6019"/>
                </a:cubicBezTo>
                <a:cubicBezTo>
                  <a:pt x="422" y="6414"/>
                  <a:pt x="176" y="6868"/>
                  <a:pt x="0" y="7348"/>
                </a:cubicBezTo>
                <a:lnTo>
                  <a:pt x="20667" y="7348"/>
                </a:lnTo>
                <a:lnTo>
                  <a:pt x="20667" y="1907"/>
                </a:lnTo>
                <a:cubicBezTo>
                  <a:pt x="20648" y="1894"/>
                  <a:pt x="20635" y="1888"/>
                  <a:pt x="20616" y="1875"/>
                </a:cubicBezTo>
                <a:cubicBezTo>
                  <a:pt x="19721" y="1252"/>
                  <a:pt x="18677" y="844"/>
                  <a:pt x="17626" y="520"/>
                </a:cubicBezTo>
                <a:lnTo>
                  <a:pt x="17438" y="468"/>
                </a:lnTo>
                <a:cubicBezTo>
                  <a:pt x="16529" y="202"/>
                  <a:pt x="15575" y="0"/>
                  <a:pt x="1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8912495" y="1018156"/>
            <a:ext cx="575719" cy="181931"/>
          </a:xfrm>
          <a:custGeom>
            <a:avLst/>
            <a:gdLst/>
            <a:ahLst/>
            <a:cxnLst/>
            <a:rect l="l" t="t" r="r" b="b"/>
            <a:pathLst>
              <a:path w="15468" h="4888" extrusionOk="0">
                <a:moveTo>
                  <a:pt x="6429" y="1"/>
                </a:moveTo>
                <a:cubicBezTo>
                  <a:pt x="5774" y="1"/>
                  <a:pt x="5123" y="213"/>
                  <a:pt x="4630" y="645"/>
                </a:cubicBezTo>
                <a:cubicBezTo>
                  <a:pt x="3814" y="1358"/>
                  <a:pt x="3558" y="2500"/>
                  <a:pt x="3343" y="3559"/>
                </a:cubicBezTo>
                <a:cubicBezTo>
                  <a:pt x="2992" y="3381"/>
                  <a:pt x="2612" y="3293"/>
                  <a:pt x="2235" y="3293"/>
                </a:cubicBezTo>
                <a:cubicBezTo>
                  <a:pt x="1705" y="3293"/>
                  <a:pt x="1181" y="3466"/>
                  <a:pt x="748" y="3801"/>
                </a:cubicBezTo>
                <a:cubicBezTo>
                  <a:pt x="402" y="4085"/>
                  <a:pt x="139" y="4466"/>
                  <a:pt x="1" y="4888"/>
                </a:cubicBezTo>
                <a:lnTo>
                  <a:pt x="15468" y="4888"/>
                </a:lnTo>
                <a:cubicBezTo>
                  <a:pt x="15316" y="4466"/>
                  <a:pt x="15032" y="4113"/>
                  <a:pt x="14651" y="3870"/>
                </a:cubicBezTo>
                <a:cubicBezTo>
                  <a:pt x="14328" y="3672"/>
                  <a:pt x="13962" y="3573"/>
                  <a:pt x="13595" y="3573"/>
                </a:cubicBezTo>
                <a:cubicBezTo>
                  <a:pt x="13295" y="3573"/>
                  <a:pt x="12994" y="3640"/>
                  <a:pt x="12713" y="3773"/>
                </a:cubicBezTo>
                <a:cubicBezTo>
                  <a:pt x="12658" y="3081"/>
                  <a:pt x="12208" y="2472"/>
                  <a:pt x="11558" y="2216"/>
                </a:cubicBezTo>
                <a:cubicBezTo>
                  <a:pt x="11353" y="2141"/>
                  <a:pt x="11141" y="2105"/>
                  <a:pt x="10930" y="2105"/>
                </a:cubicBezTo>
                <a:cubicBezTo>
                  <a:pt x="10463" y="2105"/>
                  <a:pt x="10003" y="2284"/>
                  <a:pt x="9655" y="2618"/>
                </a:cubicBezTo>
                <a:cubicBezTo>
                  <a:pt x="9329" y="1600"/>
                  <a:pt x="8617" y="687"/>
                  <a:pt x="7634" y="251"/>
                </a:cubicBezTo>
                <a:cubicBezTo>
                  <a:pt x="7257" y="85"/>
                  <a:pt x="6842"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8269300" y="4678075"/>
            <a:ext cx="643199" cy="203333"/>
          </a:xfrm>
          <a:custGeom>
            <a:avLst/>
            <a:gdLst/>
            <a:ahLst/>
            <a:cxnLst/>
            <a:rect l="l" t="t" r="r" b="b"/>
            <a:pathLst>
              <a:path w="17281" h="5463" extrusionOk="0">
                <a:moveTo>
                  <a:pt x="7163" y="1"/>
                </a:moveTo>
                <a:cubicBezTo>
                  <a:pt x="6435" y="1"/>
                  <a:pt x="5714" y="235"/>
                  <a:pt x="5170" y="715"/>
                </a:cubicBezTo>
                <a:cubicBezTo>
                  <a:pt x="4257" y="1518"/>
                  <a:pt x="3966" y="2792"/>
                  <a:pt x="3724" y="3982"/>
                </a:cubicBezTo>
                <a:cubicBezTo>
                  <a:pt x="3333" y="3779"/>
                  <a:pt x="2909" y="3680"/>
                  <a:pt x="2487" y="3680"/>
                </a:cubicBezTo>
                <a:cubicBezTo>
                  <a:pt x="1899" y="3680"/>
                  <a:pt x="1314" y="3873"/>
                  <a:pt x="831" y="4252"/>
                </a:cubicBezTo>
                <a:cubicBezTo>
                  <a:pt x="444" y="4570"/>
                  <a:pt x="153" y="4985"/>
                  <a:pt x="1" y="5463"/>
                </a:cubicBezTo>
                <a:lnTo>
                  <a:pt x="17281" y="5463"/>
                </a:lnTo>
                <a:cubicBezTo>
                  <a:pt x="17101" y="4992"/>
                  <a:pt x="16783" y="4598"/>
                  <a:pt x="16360" y="4328"/>
                </a:cubicBezTo>
                <a:cubicBezTo>
                  <a:pt x="15999" y="4107"/>
                  <a:pt x="15589" y="3997"/>
                  <a:pt x="15178" y="3997"/>
                </a:cubicBezTo>
                <a:cubicBezTo>
                  <a:pt x="14842" y="3997"/>
                  <a:pt x="14506" y="4071"/>
                  <a:pt x="14194" y="4217"/>
                </a:cubicBezTo>
                <a:cubicBezTo>
                  <a:pt x="14132" y="3442"/>
                  <a:pt x="13627" y="2771"/>
                  <a:pt x="12900" y="2480"/>
                </a:cubicBezTo>
                <a:cubicBezTo>
                  <a:pt x="12671" y="2396"/>
                  <a:pt x="12432" y="2355"/>
                  <a:pt x="12196" y="2355"/>
                </a:cubicBezTo>
                <a:cubicBezTo>
                  <a:pt x="11677" y="2355"/>
                  <a:pt x="11168" y="2552"/>
                  <a:pt x="10783" y="2923"/>
                </a:cubicBezTo>
                <a:cubicBezTo>
                  <a:pt x="10423" y="1788"/>
                  <a:pt x="9613" y="771"/>
                  <a:pt x="8527" y="286"/>
                </a:cubicBezTo>
                <a:cubicBezTo>
                  <a:pt x="8099" y="97"/>
                  <a:pt x="7630" y="1"/>
                  <a:pt x="7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8423990" y="241851"/>
            <a:ext cx="575692" cy="776300"/>
            <a:chOff x="7364875" y="1091625"/>
            <a:chExt cx="874380" cy="1179071"/>
          </a:xfrm>
        </p:grpSpPr>
        <p:sp>
          <p:nvSpPr>
            <p:cNvPr id="58" name="Google Shape;58;p3"/>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3"/>
            <p:cNvGrpSpPr/>
            <p:nvPr/>
          </p:nvGrpSpPr>
          <p:grpSpPr>
            <a:xfrm>
              <a:off x="7663423" y="1387060"/>
              <a:ext cx="222128" cy="883636"/>
              <a:chOff x="5952600" y="1765975"/>
              <a:chExt cx="55825" cy="222075"/>
            </a:xfrm>
          </p:grpSpPr>
          <p:sp>
            <p:nvSpPr>
              <p:cNvPr id="60" name="Google Shape;60;p3"/>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64;p3"/>
          <p:cNvGrpSpPr/>
          <p:nvPr/>
        </p:nvGrpSpPr>
        <p:grpSpPr>
          <a:xfrm flipH="1">
            <a:off x="-95342" y="4669876"/>
            <a:ext cx="643191" cy="219737"/>
            <a:chOff x="6203925" y="2207350"/>
            <a:chExt cx="241275" cy="82425"/>
          </a:xfrm>
        </p:grpSpPr>
        <p:sp>
          <p:nvSpPr>
            <p:cNvPr id="65" name="Google Shape;65;p3"/>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p:nvPr/>
        </p:nvSpPr>
        <p:spPr>
          <a:xfrm flipH="1">
            <a:off x="3510653" y="4683500"/>
            <a:ext cx="608696" cy="192465"/>
          </a:xfrm>
          <a:custGeom>
            <a:avLst/>
            <a:gdLst/>
            <a:ahLst/>
            <a:cxnLst/>
            <a:rect l="l" t="t" r="r" b="b"/>
            <a:pathLst>
              <a:path w="16354" h="5171" extrusionOk="0">
                <a:moveTo>
                  <a:pt x="6786" y="0"/>
                </a:moveTo>
                <a:cubicBezTo>
                  <a:pt x="6094" y="0"/>
                  <a:pt x="5407" y="222"/>
                  <a:pt x="4886" y="679"/>
                </a:cubicBezTo>
                <a:cubicBezTo>
                  <a:pt x="4028" y="1433"/>
                  <a:pt x="3751" y="2637"/>
                  <a:pt x="3523" y="3766"/>
                </a:cubicBezTo>
                <a:cubicBezTo>
                  <a:pt x="3154" y="3576"/>
                  <a:pt x="2755" y="3483"/>
                  <a:pt x="2357" y="3483"/>
                </a:cubicBezTo>
                <a:cubicBezTo>
                  <a:pt x="1798" y="3483"/>
                  <a:pt x="1243" y="3666"/>
                  <a:pt x="782" y="4022"/>
                </a:cubicBezTo>
                <a:cubicBezTo>
                  <a:pt x="416" y="4326"/>
                  <a:pt x="146" y="4721"/>
                  <a:pt x="0" y="5170"/>
                </a:cubicBezTo>
                <a:lnTo>
                  <a:pt x="16353" y="5170"/>
                </a:lnTo>
                <a:cubicBezTo>
                  <a:pt x="16187" y="4721"/>
                  <a:pt x="15883" y="4347"/>
                  <a:pt x="15481" y="4091"/>
                </a:cubicBezTo>
                <a:cubicBezTo>
                  <a:pt x="15139" y="3881"/>
                  <a:pt x="14752" y="3777"/>
                  <a:pt x="14364" y="3777"/>
                </a:cubicBezTo>
                <a:cubicBezTo>
                  <a:pt x="14047" y="3777"/>
                  <a:pt x="13729" y="3847"/>
                  <a:pt x="13433" y="3987"/>
                </a:cubicBezTo>
                <a:cubicBezTo>
                  <a:pt x="13370" y="3253"/>
                  <a:pt x="12900" y="2617"/>
                  <a:pt x="12208" y="2347"/>
                </a:cubicBezTo>
                <a:cubicBezTo>
                  <a:pt x="11991" y="2267"/>
                  <a:pt x="11766" y="2228"/>
                  <a:pt x="11542" y="2228"/>
                </a:cubicBezTo>
                <a:cubicBezTo>
                  <a:pt x="11051" y="2228"/>
                  <a:pt x="10567" y="2415"/>
                  <a:pt x="10201" y="2762"/>
                </a:cubicBezTo>
                <a:cubicBezTo>
                  <a:pt x="9862" y="1689"/>
                  <a:pt x="9101" y="721"/>
                  <a:pt x="8069" y="264"/>
                </a:cubicBezTo>
                <a:cubicBezTo>
                  <a:pt x="7667" y="89"/>
                  <a:pt x="7225" y="0"/>
                  <a:pt x="6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flipH="1">
            <a:off x="-902564" y="1427"/>
            <a:ext cx="4872284" cy="4502654"/>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1133978" y="429013"/>
            <a:ext cx="608696" cy="192465"/>
          </a:xfrm>
          <a:custGeom>
            <a:avLst/>
            <a:gdLst/>
            <a:ahLst/>
            <a:cxnLst/>
            <a:rect l="l" t="t" r="r" b="b"/>
            <a:pathLst>
              <a:path w="16354" h="5171" extrusionOk="0">
                <a:moveTo>
                  <a:pt x="6786" y="0"/>
                </a:moveTo>
                <a:cubicBezTo>
                  <a:pt x="6094" y="0"/>
                  <a:pt x="5407" y="222"/>
                  <a:pt x="4886" y="679"/>
                </a:cubicBezTo>
                <a:cubicBezTo>
                  <a:pt x="4028" y="1433"/>
                  <a:pt x="3751" y="2637"/>
                  <a:pt x="3523" y="3766"/>
                </a:cubicBezTo>
                <a:cubicBezTo>
                  <a:pt x="3154" y="3576"/>
                  <a:pt x="2755" y="3483"/>
                  <a:pt x="2357" y="3483"/>
                </a:cubicBezTo>
                <a:cubicBezTo>
                  <a:pt x="1798" y="3483"/>
                  <a:pt x="1243" y="3666"/>
                  <a:pt x="782" y="4022"/>
                </a:cubicBezTo>
                <a:cubicBezTo>
                  <a:pt x="416" y="4326"/>
                  <a:pt x="146" y="4721"/>
                  <a:pt x="0" y="5170"/>
                </a:cubicBezTo>
                <a:lnTo>
                  <a:pt x="16353" y="5170"/>
                </a:lnTo>
                <a:cubicBezTo>
                  <a:pt x="16187" y="4721"/>
                  <a:pt x="15883" y="4347"/>
                  <a:pt x="15481" y="4091"/>
                </a:cubicBezTo>
                <a:cubicBezTo>
                  <a:pt x="15139" y="3881"/>
                  <a:pt x="14752" y="3777"/>
                  <a:pt x="14364" y="3777"/>
                </a:cubicBezTo>
                <a:cubicBezTo>
                  <a:pt x="14047" y="3777"/>
                  <a:pt x="13729" y="3847"/>
                  <a:pt x="13433" y="3987"/>
                </a:cubicBezTo>
                <a:cubicBezTo>
                  <a:pt x="13370" y="3253"/>
                  <a:pt x="12900" y="2617"/>
                  <a:pt x="12208" y="2347"/>
                </a:cubicBezTo>
                <a:cubicBezTo>
                  <a:pt x="11991" y="2267"/>
                  <a:pt x="11766" y="2228"/>
                  <a:pt x="11542" y="2228"/>
                </a:cubicBezTo>
                <a:cubicBezTo>
                  <a:pt x="11051" y="2228"/>
                  <a:pt x="10567" y="2415"/>
                  <a:pt x="10201" y="2762"/>
                </a:cubicBezTo>
                <a:cubicBezTo>
                  <a:pt x="9862" y="1689"/>
                  <a:pt x="9101" y="721"/>
                  <a:pt x="8069" y="264"/>
                </a:cubicBezTo>
                <a:cubicBezTo>
                  <a:pt x="7667" y="89"/>
                  <a:pt x="7225" y="0"/>
                  <a:pt x="6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3"/>
          <p:cNvGrpSpPr/>
          <p:nvPr/>
        </p:nvGrpSpPr>
        <p:grpSpPr>
          <a:xfrm flipH="1">
            <a:off x="-61598" y="2662726"/>
            <a:ext cx="575692" cy="776300"/>
            <a:chOff x="7364875" y="1091625"/>
            <a:chExt cx="874380" cy="1179071"/>
          </a:xfrm>
        </p:grpSpPr>
        <p:sp>
          <p:nvSpPr>
            <p:cNvPr id="73" name="Google Shape;73;p3"/>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3"/>
            <p:cNvGrpSpPr/>
            <p:nvPr/>
          </p:nvGrpSpPr>
          <p:grpSpPr>
            <a:xfrm>
              <a:off x="7663423" y="1387060"/>
              <a:ext cx="222128" cy="883636"/>
              <a:chOff x="5952600" y="1765975"/>
              <a:chExt cx="55825" cy="222075"/>
            </a:xfrm>
          </p:grpSpPr>
          <p:sp>
            <p:nvSpPr>
              <p:cNvPr id="75" name="Google Shape;75;p3"/>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3"/>
          <p:cNvSpPr/>
          <p:nvPr/>
        </p:nvSpPr>
        <p:spPr>
          <a:xfrm flipH="1">
            <a:off x="209664" y="272411"/>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flipH="1">
            <a:off x="-61604" y="630000"/>
            <a:ext cx="3432781" cy="3546998"/>
          </a:xfrm>
          <a:custGeom>
            <a:avLst/>
            <a:gdLst/>
            <a:ahLst/>
            <a:cxnLst/>
            <a:rect l="l" t="t" r="r" b="b"/>
            <a:pathLst>
              <a:path w="39973" h="41303" fill="none" extrusionOk="0">
                <a:moveTo>
                  <a:pt x="35524" y="1"/>
                </a:moveTo>
                <a:cubicBezTo>
                  <a:pt x="39817" y="786"/>
                  <a:pt x="39972" y="6194"/>
                  <a:pt x="38163" y="9255"/>
                </a:cubicBezTo>
                <a:cubicBezTo>
                  <a:pt x="36788" y="11583"/>
                  <a:pt x="34460" y="13204"/>
                  <a:pt x="32015" y="14371"/>
                </a:cubicBezTo>
                <a:cubicBezTo>
                  <a:pt x="27171" y="16673"/>
                  <a:pt x="21750" y="17400"/>
                  <a:pt x="16549" y="18722"/>
                </a:cubicBezTo>
                <a:cubicBezTo>
                  <a:pt x="11348" y="20045"/>
                  <a:pt x="6037" y="22179"/>
                  <a:pt x="2776" y="26446"/>
                </a:cubicBezTo>
                <a:cubicBezTo>
                  <a:pt x="1051" y="28696"/>
                  <a:pt x="0" y="31582"/>
                  <a:pt x="428" y="34390"/>
                </a:cubicBezTo>
                <a:cubicBezTo>
                  <a:pt x="1206" y="39500"/>
                  <a:pt x="6219" y="40907"/>
                  <a:pt x="10668" y="41303"/>
                </a:cubicBezTo>
              </a:path>
            </a:pathLst>
          </a:custGeom>
          <a:noFill/>
          <a:ln w="9525"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5"/>
        <p:cNvGrpSpPr/>
        <p:nvPr/>
      </p:nvGrpSpPr>
      <p:grpSpPr>
        <a:xfrm>
          <a:off x="0" y="0"/>
          <a:ext cx="0" cy="0"/>
          <a:chOff x="0" y="0"/>
          <a:chExt cx="0" cy="0"/>
        </a:xfrm>
      </p:grpSpPr>
      <p:sp>
        <p:nvSpPr>
          <p:cNvPr id="176" name="Google Shape;176;p7"/>
          <p:cNvSpPr/>
          <p:nvPr/>
        </p:nvSpPr>
        <p:spPr>
          <a:xfrm rot="10800000" flipH="1">
            <a:off x="4820582" y="1565827"/>
            <a:ext cx="4872284" cy="4502654"/>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7"/>
          <p:cNvCxnSpPr/>
          <p:nvPr/>
        </p:nvCxnSpPr>
        <p:spPr>
          <a:xfrm>
            <a:off x="5397150" y="2508325"/>
            <a:ext cx="3139500" cy="1555800"/>
          </a:xfrm>
          <a:prstGeom prst="curvedConnector3">
            <a:avLst>
              <a:gd name="adj1" fmla="val 50000"/>
            </a:avLst>
          </a:prstGeom>
          <a:noFill/>
          <a:ln w="9525" cap="flat" cmpd="sng">
            <a:solidFill>
              <a:schemeClr val="dk1"/>
            </a:solidFill>
            <a:prstDash val="dash"/>
            <a:round/>
            <a:headEnd type="none" w="med" len="med"/>
            <a:tailEnd type="none" w="med" len="med"/>
          </a:ln>
        </p:spPr>
      </p:cxnSp>
      <p:sp>
        <p:nvSpPr>
          <p:cNvPr id="178" name="Google Shape;178;p7"/>
          <p:cNvSpPr/>
          <p:nvPr/>
        </p:nvSpPr>
        <p:spPr>
          <a:xfrm>
            <a:off x="8427216" y="4506912"/>
            <a:ext cx="643199" cy="203333"/>
          </a:xfrm>
          <a:custGeom>
            <a:avLst/>
            <a:gdLst/>
            <a:ahLst/>
            <a:cxnLst/>
            <a:rect l="l" t="t" r="r" b="b"/>
            <a:pathLst>
              <a:path w="17281" h="5463" extrusionOk="0">
                <a:moveTo>
                  <a:pt x="7163" y="1"/>
                </a:moveTo>
                <a:cubicBezTo>
                  <a:pt x="6435" y="1"/>
                  <a:pt x="5714" y="235"/>
                  <a:pt x="5170" y="715"/>
                </a:cubicBezTo>
                <a:cubicBezTo>
                  <a:pt x="4257" y="1518"/>
                  <a:pt x="3966" y="2792"/>
                  <a:pt x="3724" y="3982"/>
                </a:cubicBezTo>
                <a:cubicBezTo>
                  <a:pt x="3333" y="3779"/>
                  <a:pt x="2909" y="3680"/>
                  <a:pt x="2487" y="3680"/>
                </a:cubicBezTo>
                <a:cubicBezTo>
                  <a:pt x="1899" y="3680"/>
                  <a:pt x="1314" y="3873"/>
                  <a:pt x="831" y="4252"/>
                </a:cubicBezTo>
                <a:cubicBezTo>
                  <a:pt x="444" y="4570"/>
                  <a:pt x="153" y="4985"/>
                  <a:pt x="1" y="5463"/>
                </a:cubicBezTo>
                <a:lnTo>
                  <a:pt x="17281" y="5463"/>
                </a:lnTo>
                <a:cubicBezTo>
                  <a:pt x="17101" y="4992"/>
                  <a:pt x="16783" y="4598"/>
                  <a:pt x="16360" y="4328"/>
                </a:cubicBezTo>
                <a:cubicBezTo>
                  <a:pt x="15999" y="4107"/>
                  <a:pt x="15589" y="3997"/>
                  <a:pt x="15178" y="3997"/>
                </a:cubicBezTo>
                <a:cubicBezTo>
                  <a:pt x="14842" y="3997"/>
                  <a:pt x="14506" y="4071"/>
                  <a:pt x="14194" y="4217"/>
                </a:cubicBezTo>
                <a:cubicBezTo>
                  <a:pt x="14132" y="3442"/>
                  <a:pt x="13627" y="2771"/>
                  <a:pt x="12900" y="2480"/>
                </a:cubicBezTo>
                <a:cubicBezTo>
                  <a:pt x="12671" y="2396"/>
                  <a:pt x="12432" y="2355"/>
                  <a:pt x="12196" y="2355"/>
                </a:cubicBezTo>
                <a:cubicBezTo>
                  <a:pt x="11677" y="2355"/>
                  <a:pt x="11168" y="2552"/>
                  <a:pt x="10783" y="2923"/>
                </a:cubicBezTo>
                <a:cubicBezTo>
                  <a:pt x="10423" y="1788"/>
                  <a:pt x="9613" y="771"/>
                  <a:pt x="8527" y="286"/>
                </a:cubicBezTo>
                <a:cubicBezTo>
                  <a:pt x="8099" y="97"/>
                  <a:pt x="7630" y="1"/>
                  <a:pt x="7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7"/>
          <p:cNvGrpSpPr/>
          <p:nvPr/>
        </p:nvGrpSpPr>
        <p:grpSpPr>
          <a:xfrm>
            <a:off x="8224353" y="2762363"/>
            <a:ext cx="643191" cy="219737"/>
            <a:chOff x="6203925" y="2207350"/>
            <a:chExt cx="241275" cy="82425"/>
          </a:xfrm>
        </p:grpSpPr>
        <p:sp>
          <p:nvSpPr>
            <p:cNvPr id="180" name="Google Shape;180;p7"/>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7"/>
          <p:cNvSpPr/>
          <p:nvPr/>
        </p:nvSpPr>
        <p:spPr>
          <a:xfrm>
            <a:off x="8477875" y="3975349"/>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5289775" y="2146274"/>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txBox="1">
            <a:spLocks noGrp="1"/>
          </p:cNvSpPr>
          <p:nvPr>
            <p:ph type="title"/>
          </p:nvPr>
        </p:nvSpPr>
        <p:spPr>
          <a:xfrm>
            <a:off x="720000" y="445025"/>
            <a:ext cx="3871200" cy="11208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87" name="Google Shape;187;p7"/>
          <p:cNvSpPr txBox="1">
            <a:spLocks noGrp="1"/>
          </p:cNvSpPr>
          <p:nvPr>
            <p:ph type="body" idx="1"/>
          </p:nvPr>
        </p:nvSpPr>
        <p:spPr>
          <a:xfrm>
            <a:off x="720000" y="1781225"/>
            <a:ext cx="3697200" cy="198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00000"/>
              </a:lnSpc>
              <a:spcBef>
                <a:spcPts val="1600"/>
              </a:spcBef>
              <a:spcAft>
                <a:spcPts val="0"/>
              </a:spcAft>
              <a:buClr>
                <a:srgbClr val="434343"/>
              </a:buClr>
              <a:buSzPts val="1400"/>
              <a:buFont typeface="Roboto Condensed Light"/>
              <a:buChar char="○"/>
              <a:defRPr>
                <a:solidFill>
                  <a:srgbClr val="434343"/>
                </a:solidFill>
              </a:defRPr>
            </a:lvl2pPr>
            <a:lvl3pPr marL="1371600" lvl="2" indent="-317500" rtl="0">
              <a:lnSpc>
                <a:spcPct val="100000"/>
              </a:lnSpc>
              <a:spcBef>
                <a:spcPts val="1600"/>
              </a:spcBef>
              <a:spcAft>
                <a:spcPts val="0"/>
              </a:spcAft>
              <a:buClr>
                <a:srgbClr val="434343"/>
              </a:buClr>
              <a:buSzPts val="1400"/>
              <a:buFont typeface="Roboto Condensed Light"/>
              <a:buChar char="■"/>
              <a:defRPr>
                <a:solidFill>
                  <a:srgbClr val="434343"/>
                </a:solidFill>
              </a:defRPr>
            </a:lvl3pPr>
            <a:lvl4pPr marL="1828800" lvl="3" indent="-317500" rtl="0">
              <a:lnSpc>
                <a:spcPct val="100000"/>
              </a:lnSpc>
              <a:spcBef>
                <a:spcPts val="1600"/>
              </a:spcBef>
              <a:spcAft>
                <a:spcPts val="0"/>
              </a:spcAft>
              <a:buClr>
                <a:srgbClr val="434343"/>
              </a:buClr>
              <a:buSzPts val="1400"/>
              <a:buFont typeface="Roboto Condensed Light"/>
              <a:buChar char="●"/>
              <a:defRPr>
                <a:solidFill>
                  <a:srgbClr val="434343"/>
                </a:solidFill>
              </a:defRPr>
            </a:lvl4pPr>
            <a:lvl5pPr marL="2286000" lvl="4" indent="-317500" rtl="0">
              <a:lnSpc>
                <a:spcPct val="100000"/>
              </a:lnSpc>
              <a:spcBef>
                <a:spcPts val="1600"/>
              </a:spcBef>
              <a:spcAft>
                <a:spcPts val="0"/>
              </a:spcAft>
              <a:buClr>
                <a:srgbClr val="434343"/>
              </a:buClr>
              <a:buSzPts val="1400"/>
              <a:buFont typeface="Roboto Condensed Light"/>
              <a:buChar char="○"/>
              <a:defRPr>
                <a:solidFill>
                  <a:srgbClr val="434343"/>
                </a:solidFill>
              </a:defRPr>
            </a:lvl5pPr>
            <a:lvl6pPr marL="2743200" lvl="5" indent="-317500" rtl="0">
              <a:lnSpc>
                <a:spcPct val="100000"/>
              </a:lnSpc>
              <a:spcBef>
                <a:spcPts val="1600"/>
              </a:spcBef>
              <a:spcAft>
                <a:spcPts val="0"/>
              </a:spcAft>
              <a:buClr>
                <a:srgbClr val="434343"/>
              </a:buClr>
              <a:buSzPts val="1400"/>
              <a:buFont typeface="Roboto Condensed Light"/>
              <a:buChar char="■"/>
              <a:defRPr>
                <a:solidFill>
                  <a:srgbClr val="434343"/>
                </a:solidFill>
              </a:defRPr>
            </a:lvl6pPr>
            <a:lvl7pPr marL="3200400" lvl="6" indent="-317500" rtl="0">
              <a:lnSpc>
                <a:spcPct val="100000"/>
              </a:lnSpc>
              <a:spcBef>
                <a:spcPts val="1600"/>
              </a:spcBef>
              <a:spcAft>
                <a:spcPts val="0"/>
              </a:spcAft>
              <a:buClr>
                <a:srgbClr val="434343"/>
              </a:buClr>
              <a:buSzPts val="1400"/>
              <a:buFont typeface="Roboto Condensed Light"/>
              <a:buChar char="●"/>
              <a:defRPr>
                <a:solidFill>
                  <a:srgbClr val="434343"/>
                </a:solidFill>
              </a:defRPr>
            </a:lvl7pPr>
            <a:lvl8pPr marL="3657600" lvl="7" indent="-317500" rtl="0">
              <a:lnSpc>
                <a:spcPct val="100000"/>
              </a:lnSpc>
              <a:spcBef>
                <a:spcPts val="1600"/>
              </a:spcBef>
              <a:spcAft>
                <a:spcPts val="0"/>
              </a:spcAft>
              <a:buClr>
                <a:srgbClr val="434343"/>
              </a:buClr>
              <a:buSzPts val="1400"/>
              <a:buFont typeface="Roboto Condensed Light"/>
              <a:buChar char="○"/>
              <a:defRPr>
                <a:solidFill>
                  <a:srgbClr val="434343"/>
                </a:solidFill>
              </a:defRPr>
            </a:lvl8pPr>
            <a:lvl9pPr marL="4114800" lvl="8" indent="-317500" rtl="0">
              <a:lnSpc>
                <a:spcPct val="100000"/>
              </a:lnSpc>
              <a:spcBef>
                <a:spcPts val="1600"/>
              </a:spcBef>
              <a:spcAft>
                <a:spcPts val="1600"/>
              </a:spcAft>
              <a:buClr>
                <a:srgbClr val="434343"/>
              </a:buClr>
              <a:buSzPts val="1400"/>
              <a:buFont typeface="Roboto Condensed Light"/>
              <a:buChar char="■"/>
              <a:defRPr>
                <a:solidFill>
                  <a:srgbClr val="434343"/>
                </a:solidFill>
              </a:defRPr>
            </a:lvl9pPr>
          </a:lstStyle>
          <a:p>
            <a:endParaRPr/>
          </a:p>
        </p:txBody>
      </p:sp>
      <p:sp>
        <p:nvSpPr>
          <p:cNvPr id="188" name="Google Shape;188;p7"/>
          <p:cNvSpPr/>
          <p:nvPr/>
        </p:nvSpPr>
        <p:spPr>
          <a:xfrm rot="-5400000">
            <a:off x="7426012" y="-1364249"/>
            <a:ext cx="2167933" cy="2003436"/>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360619" y="-32625"/>
            <a:ext cx="2546428" cy="1365793"/>
          </a:xfrm>
          <a:custGeom>
            <a:avLst/>
            <a:gdLst/>
            <a:ahLst/>
            <a:cxnLst/>
            <a:rect l="l" t="t" r="r" b="b"/>
            <a:pathLst>
              <a:path w="24352" h="15368" extrusionOk="0">
                <a:moveTo>
                  <a:pt x="24351" y="0"/>
                </a:moveTo>
                <a:cubicBezTo>
                  <a:pt x="23654" y="25"/>
                  <a:pt x="22954" y="34"/>
                  <a:pt x="22253" y="34"/>
                </a:cubicBezTo>
                <a:cubicBezTo>
                  <a:pt x="20980" y="34"/>
                  <a:pt x="19702" y="7"/>
                  <a:pt x="18430" y="7"/>
                </a:cubicBezTo>
                <a:lnTo>
                  <a:pt x="2056" y="7"/>
                </a:lnTo>
                <a:cubicBezTo>
                  <a:pt x="1" y="3197"/>
                  <a:pt x="986" y="7574"/>
                  <a:pt x="3061" y="10512"/>
                </a:cubicBezTo>
                <a:cubicBezTo>
                  <a:pt x="4603" y="12710"/>
                  <a:pt x="7955" y="15367"/>
                  <a:pt x="10990" y="15367"/>
                </a:cubicBezTo>
                <a:cubicBezTo>
                  <a:pt x="11491" y="15367"/>
                  <a:pt x="11984" y="15295"/>
                  <a:pt x="12458" y="15136"/>
                </a:cubicBezTo>
                <a:cubicBezTo>
                  <a:pt x="15798" y="14014"/>
                  <a:pt x="15901" y="9507"/>
                  <a:pt x="17082" y="6783"/>
                </a:cubicBezTo>
                <a:cubicBezTo>
                  <a:pt x="18541" y="3418"/>
                  <a:pt x="21926" y="2445"/>
                  <a:pt x="24345" y="13"/>
                </a:cubicBezTo>
                <a:lnTo>
                  <a:pt x="24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flipH="1">
            <a:off x="-889989" y="4271812"/>
            <a:ext cx="2884478" cy="871683"/>
          </a:xfrm>
          <a:custGeom>
            <a:avLst/>
            <a:gdLst/>
            <a:ahLst/>
            <a:cxnLst/>
            <a:rect l="l" t="t" r="r" b="b"/>
            <a:pathLst>
              <a:path w="20668" h="7349" extrusionOk="0">
                <a:moveTo>
                  <a:pt x="14637" y="0"/>
                </a:moveTo>
                <a:cubicBezTo>
                  <a:pt x="14016" y="0"/>
                  <a:pt x="13403" y="89"/>
                  <a:pt x="12814" y="306"/>
                </a:cubicBezTo>
                <a:cubicBezTo>
                  <a:pt x="12218" y="520"/>
                  <a:pt x="11686" y="863"/>
                  <a:pt x="11161" y="1220"/>
                </a:cubicBezTo>
                <a:cubicBezTo>
                  <a:pt x="10610" y="1603"/>
                  <a:pt x="10071" y="2005"/>
                  <a:pt x="9488" y="2329"/>
                </a:cubicBezTo>
                <a:cubicBezTo>
                  <a:pt x="8080" y="3107"/>
                  <a:pt x="6459" y="3367"/>
                  <a:pt x="4909" y="3769"/>
                </a:cubicBezTo>
                <a:cubicBezTo>
                  <a:pt x="3360" y="4177"/>
                  <a:pt x="1764" y="4780"/>
                  <a:pt x="746" y="6019"/>
                </a:cubicBezTo>
                <a:cubicBezTo>
                  <a:pt x="422" y="6414"/>
                  <a:pt x="176" y="6868"/>
                  <a:pt x="0" y="7348"/>
                </a:cubicBezTo>
                <a:lnTo>
                  <a:pt x="20667" y="7348"/>
                </a:lnTo>
                <a:lnTo>
                  <a:pt x="20667" y="1907"/>
                </a:lnTo>
                <a:cubicBezTo>
                  <a:pt x="20648" y="1894"/>
                  <a:pt x="20635" y="1888"/>
                  <a:pt x="20616" y="1875"/>
                </a:cubicBezTo>
                <a:cubicBezTo>
                  <a:pt x="19721" y="1252"/>
                  <a:pt x="18677" y="844"/>
                  <a:pt x="17626" y="520"/>
                </a:cubicBezTo>
                <a:lnTo>
                  <a:pt x="17438" y="468"/>
                </a:lnTo>
                <a:cubicBezTo>
                  <a:pt x="16529" y="202"/>
                  <a:pt x="15575" y="0"/>
                  <a:pt x="1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flipH="1">
            <a:off x="8831727" y="146756"/>
            <a:ext cx="575719" cy="181931"/>
          </a:xfrm>
          <a:custGeom>
            <a:avLst/>
            <a:gdLst/>
            <a:ahLst/>
            <a:cxnLst/>
            <a:rect l="l" t="t" r="r" b="b"/>
            <a:pathLst>
              <a:path w="15468" h="4888" extrusionOk="0">
                <a:moveTo>
                  <a:pt x="6429" y="1"/>
                </a:moveTo>
                <a:cubicBezTo>
                  <a:pt x="5774" y="1"/>
                  <a:pt x="5123" y="213"/>
                  <a:pt x="4630" y="645"/>
                </a:cubicBezTo>
                <a:cubicBezTo>
                  <a:pt x="3814" y="1358"/>
                  <a:pt x="3558" y="2500"/>
                  <a:pt x="3343" y="3559"/>
                </a:cubicBezTo>
                <a:cubicBezTo>
                  <a:pt x="2992" y="3381"/>
                  <a:pt x="2612" y="3293"/>
                  <a:pt x="2235" y="3293"/>
                </a:cubicBezTo>
                <a:cubicBezTo>
                  <a:pt x="1705" y="3293"/>
                  <a:pt x="1181" y="3466"/>
                  <a:pt x="748" y="3801"/>
                </a:cubicBezTo>
                <a:cubicBezTo>
                  <a:pt x="402" y="4085"/>
                  <a:pt x="139" y="4466"/>
                  <a:pt x="1" y="4888"/>
                </a:cubicBezTo>
                <a:lnTo>
                  <a:pt x="15468" y="4888"/>
                </a:lnTo>
                <a:cubicBezTo>
                  <a:pt x="15316" y="4466"/>
                  <a:pt x="15032" y="4113"/>
                  <a:pt x="14651" y="3870"/>
                </a:cubicBezTo>
                <a:cubicBezTo>
                  <a:pt x="14328" y="3672"/>
                  <a:pt x="13962" y="3573"/>
                  <a:pt x="13595" y="3573"/>
                </a:cubicBezTo>
                <a:cubicBezTo>
                  <a:pt x="13295" y="3573"/>
                  <a:pt x="12994" y="3640"/>
                  <a:pt x="12713" y="3773"/>
                </a:cubicBezTo>
                <a:cubicBezTo>
                  <a:pt x="12658" y="3081"/>
                  <a:pt x="12208" y="2472"/>
                  <a:pt x="11558" y="2216"/>
                </a:cubicBezTo>
                <a:cubicBezTo>
                  <a:pt x="11353" y="2141"/>
                  <a:pt x="11141" y="2105"/>
                  <a:pt x="10930" y="2105"/>
                </a:cubicBezTo>
                <a:cubicBezTo>
                  <a:pt x="10463" y="2105"/>
                  <a:pt x="10003" y="2284"/>
                  <a:pt x="9655" y="2618"/>
                </a:cubicBezTo>
                <a:cubicBezTo>
                  <a:pt x="9329" y="1600"/>
                  <a:pt x="8617" y="687"/>
                  <a:pt x="7634" y="251"/>
                </a:cubicBezTo>
                <a:cubicBezTo>
                  <a:pt x="7257" y="85"/>
                  <a:pt x="6842"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flipH="1">
            <a:off x="-157015" y="89463"/>
            <a:ext cx="608696" cy="192465"/>
          </a:xfrm>
          <a:custGeom>
            <a:avLst/>
            <a:gdLst/>
            <a:ahLst/>
            <a:cxnLst/>
            <a:rect l="l" t="t" r="r" b="b"/>
            <a:pathLst>
              <a:path w="16354" h="5171" extrusionOk="0">
                <a:moveTo>
                  <a:pt x="6786" y="0"/>
                </a:moveTo>
                <a:cubicBezTo>
                  <a:pt x="6094" y="0"/>
                  <a:pt x="5407" y="222"/>
                  <a:pt x="4886" y="679"/>
                </a:cubicBezTo>
                <a:cubicBezTo>
                  <a:pt x="4028" y="1433"/>
                  <a:pt x="3751" y="2637"/>
                  <a:pt x="3523" y="3766"/>
                </a:cubicBezTo>
                <a:cubicBezTo>
                  <a:pt x="3154" y="3576"/>
                  <a:pt x="2755" y="3483"/>
                  <a:pt x="2357" y="3483"/>
                </a:cubicBezTo>
                <a:cubicBezTo>
                  <a:pt x="1798" y="3483"/>
                  <a:pt x="1243" y="3666"/>
                  <a:pt x="782" y="4022"/>
                </a:cubicBezTo>
                <a:cubicBezTo>
                  <a:pt x="416" y="4326"/>
                  <a:pt x="146" y="4721"/>
                  <a:pt x="0" y="5170"/>
                </a:cubicBezTo>
                <a:lnTo>
                  <a:pt x="16353" y="5170"/>
                </a:lnTo>
                <a:cubicBezTo>
                  <a:pt x="16187" y="4721"/>
                  <a:pt x="15883" y="4347"/>
                  <a:pt x="15481" y="4091"/>
                </a:cubicBezTo>
                <a:cubicBezTo>
                  <a:pt x="15139" y="3881"/>
                  <a:pt x="14752" y="3777"/>
                  <a:pt x="14364" y="3777"/>
                </a:cubicBezTo>
                <a:cubicBezTo>
                  <a:pt x="14047" y="3777"/>
                  <a:pt x="13729" y="3847"/>
                  <a:pt x="13433" y="3987"/>
                </a:cubicBezTo>
                <a:cubicBezTo>
                  <a:pt x="13370" y="3253"/>
                  <a:pt x="12900" y="2617"/>
                  <a:pt x="12208" y="2347"/>
                </a:cubicBezTo>
                <a:cubicBezTo>
                  <a:pt x="11991" y="2267"/>
                  <a:pt x="11766" y="2228"/>
                  <a:pt x="11542" y="2228"/>
                </a:cubicBezTo>
                <a:cubicBezTo>
                  <a:pt x="11051" y="2228"/>
                  <a:pt x="10567" y="2415"/>
                  <a:pt x="10201" y="2762"/>
                </a:cubicBezTo>
                <a:cubicBezTo>
                  <a:pt x="9862" y="1689"/>
                  <a:pt x="9101" y="721"/>
                  <a:pt x="8069" y="264"/>
                </a:cubicBezTo>
                <a:cubicBezTo>
                  <a:pt x="7667" y="89"/>
                  <a:pt x="7225" y="0"/>
                  <a:pt x="6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flipH="1">
            <a:off x="93161" y="4684269"/>
            <a:ext cx="643198" cy="256823"/>
          </a:xfrm>
          <a:custGeom>
            <a:avLst/>
            <a:gdLst/>
            <a:ahLst/>
            <a:cxnLst/>
            <a:rect l="l" t="t" r="r" b="b"/>
            <a:pathLst>
              <a:path w="20665" h="8252" extrusionOk="0">
                <a:moveTo>
                  <a:pt x="9551" y="0"/>
                </a:moveTo>
                <a:cubicBezTo>
                  <a:pt x="8264" y="0"/>
                  <a:pt x="7120" y="1002"/>
                  <a:pt x="6568" y="2175"/>
                </a:cubicBezTo>
                <a:cubicBezTo>
                  <a:pt x="6000" y="3386"/>
                  <a:pt x="5931" y="4757"/>
                  <a:pt x="5869" y="6085"/>
                </a:cubicBezTo>
                <a:cubicBezTo>
                  <a:pt x="5221" y="5681"/>
                  <a:pt x="4484" y="5479"/>
                  <a:pt x="3746" y="5479"/>
                </a:cubicBezTo>
                <a:cubicBezTo>
                  <a:pt x="3018" y="5479"/>
                  <a:pt x="2290" y="5676"/>
                  <a:pt x="1647" y="6071"/>
                </a:cubicBezTo>
                <a:cubicBezTo>
                  <a:pt x="858" y="6584"/>
                  <a:pt x="277" y="7352"/>
                  <a:pt x="0" y="8251"/>
                </a:cubicBezTo>
                <a:lnTo>
                  <a:pt x="20478" y="8251"/>
                </a:lnTo>
                <a:cubicBezTo>
                  <a:pt x="20540" y="8231"/>
                  <a:pt x="20602" y="8217"/>
                  <a:pt x="20664" y="8203"/>
                </a:cubicBezTo>
                <a:cubicBezTo>
                  <a:pt x="20595" y="7497"/>
                  <a:pt x="20138" y="6895"/>
                  <a:pt x="19488" y="6625"/>
                </a:cubicBezTo>
                <a:cubicBezTo>
                  <a:pt x="19271" y="6546"/>
                  <a:pt x="19046" y="6508"/>
                  <a:pt x="18823" y="6508"/>
                </a:cubicBezTo>
                <a:cubicBezTo>
                  <a:pt x="18360" y="6508"/>
                  <a:pt x="17905" y="6672"/>
                  <a:pt x="17550" y="6985"/>
                </a:cubicBezTo>
                <a:cubicBezTo>
                  <a:pt x="17730" y="5968"/>
                  <a:pt x="17156" y="4860"/>
                  <a:pt x="16222" y="4424"/>
                </a:cubicBezTo>
                <a:cubicBezTo>
                  <a:pt x="15918" y="4284"/>
                  <a:pt x="15586" y="4217"/>
                  <a:pt x="15254" y="4217"/>
                </a:cubicBezTo>
                <a:cubicBezTo>
                  <a:pt x="14555" y="4217"/>
                  <a:pt x="13853" y="4513"/>
                  <a:pt x="13398" y="5047"/>
                </a:cubicBezTo>
                <a:cubicBezTo>
                  <a:pt x="13170" y="3940"/>
                  <a:pt x="12934" y="2798"/>
                  <a:pt x="12360" y="1829"/>
                </a:cubicBezTo>
                <a:cubicBezTo>
                  <a:pt x="11779" y="853"/>
                  <a:pt x="10789" y="44"/>
                  <a:pt x="9654" y="2"/>
                </a:cubicBezTo>
                <a:cubicBezTo>
                  <a:pt x="9620" y="1"/>
                  <a:pt x="9585" y="0"/>
                  <a:pt x="95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7"/>
          <p:cNvGrpSpPr/>
          <p:nvPr/>
        </p:nvGrpSpPr>
        <p:grpSpPr>
          <a:xfrm flipH="1">
            <a:off x="8393059" y="556851"/>
            <a:ext cx="575692" cy="776300"/>
            <a:chOff x="7364875" y="1091625"/>
            <a:chExt cx="874380" cy="1179071"/>
          </a:xfrm>
        </p:grpSpPr>
        <p:sp>
          <p:nvSpPr>
            <p:cNvPr id="195" name="Google Shape;195;p7"/>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7"/>
            <p:cNvGrpSpPr/>
            <p:nvPr/>
          </p:nvGrpSpPr>
          <p:grpSpPr>
            <a:xfrm>
              <a:off x="7663423" y="1387060"/>
              <a:ext cx="222128" cy="883636"/>
              <a:chOff x="5952600" y="1765975"/>
              <a:chExt cx="55825" cy="222075"/>
            </a:xfrm>
          </p:grpSpPr>
          <p:sp>
            <p:nvSpPr>
              <p:cNvPr id="197" name="Google Shape;197;p7"/>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201;p7"/>
          <p:cNvGrpSpPr/>
          <p:nvPr/>
        </p:nvGrpSpPr>
        <p:grpSpPr>
          <a:xfrm>
            <a:off x="-87554" y="3737201"/>
            <a:ext cx="575692" cy="776300"/>
            <a:chOff x="7364875" y="1091625"/>
            <a:chExt cx="874380" cy="1179071"/>
          </a:xfrm>
        </p:grpSpPr>
        <p:sp>
          <p:nvSpPr>
            <p:cNvPr id="202" name="Google Shape;202;p7"/>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7"/>
            <p:cNvGrpSpPr/>
            <p:nvPr/>
          </p:nvGrpSpPr>
          <p:grpSpPr>
            <a:xfrm>
              <a:off x="7663423" y="1387060"/>
              <a:ext cx="222128" cy="883636"/>
              <a:chOff x="5952600" y="1765975"/>
              <a:chExt cx="55825" cy="222075"/>
            </a:xfrm>
          </p:grpSpPr>
          <p:sp>
            <p:nvSpPr>
              <p:cNvPr id="204" name="Google Shape;204;p7"/>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7"/>
          <p:cNvGrpSpPr/>
          <p:nvPr/>
        </p:nvGrpSpPr>
        <p:grpSpPr>
          <a:xfrm flipH="1">
            <a:off x="5531452" y="4711026"/>
            <a:ext cx="643191" cy="219737"/>
            <a:chOff x="6203925" y="2207350"/>
            <a:chExt cx="241275" cy="82425"/>
          </a:xfrm>
        </p:grpSpPr>
        <p:sp>
          <p:nvSpPr>
            <p:cNvPr id="209" name="Google Shape;209;p7"/>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7"/>
          <p:cNvSpPr/>
          <p:nvPr/>
        </p:nvSpPr>
        <p:spPr>
          <a:xfrm flipH="1">
            <a:off x="3631059" y="4798834"/>
            <a:ext cx="1820000" cy="882450"/>
          </a:xfrm>
          <a:custGeom>
            <a:avLst/>
            <a:gdLst/>
            <a:ahLst/>
            <a:cxnLst/>
            <a:rect l="l" t="t" r="r" b="b"/>
            <a:pathLst>
              <a:path w="72800" h="35298" extrusionOk="0">
                <a:moveTo>
                  <a:pt x="0" y="32585"/>
                </a:moveTo>
                <a:cubicBezTo>
                  <a:pt x="3838" y="19531"/>
                  <a:pt x="12691" y="4669"/>
                  <a:pt x="25774" y="933"/>
                </a:cubicBezTo>
                <a:cubicBezTo>
                  <a:pt x="44442" y="-4398"/>
                  <a:pt x="72800" y="15883"/>
                  <a:pt x="72800" y="35298"/>
                </a:cubicBezTo>
              </a:path>
            </a:pathLst>
          </a:custGeom>
          <a:noFill/>
          <a:ln w="9525" cap="flat" cmpd="sng">
            <a:solidFill>
              <a:schemeClr val="dk1"/>
            </a:solidFill>
            <a:prstDash val="dash"/>
            <a:round/>
            <a:headEnd type="none" w="med" len="med"/>
            <a:tailEnd type="none" w="med" len="med"/>
          </a:ln>
        </p:spPr>
      </p:sp>
      <p:sp>
        <p:nvSpPr>
          <p:cNvPr id="214" name="Google Shape;214;p7"/>
          <p:cNvSpPr/>
          <p:nvPr/>
        </p:nvSpPr>
        <p:spPr>
          <a:xfrm rot="-5400000">
            <a:off x="4088971" y="-1332549"/>
            <a:ext cx="2167933" cy="2003436"/>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flipH="1">
            <a:off x="5289787" y="112281"/>
            <a:ext cx="575719" cy="181931"/>
          </a:xfrm>
          <a:custGeom>
            <a:avLst/>
            <a:gdLst/>
            <a:ahLst/>
            <a:cxnLst/>
            <a:rect l="l" t="t" r="r" b="b"/>
            <a:pathLst>
              <a:path w="15468" h="4888" extrusionOk="0">
                <a:moveTo>
                  <a:pt x="6429" y="1"/>
                </a:moveTo>
                <a:cubicBezTo>
                  <a:pt x="5774" y="1"/>
                  <a:pt x="5123" y="213"/>
                  <a:pt x="4630" y="645"/>
                </a:cubicBezTo>
                <a:cubicBezTo>
                  <a:pt x="3814" y="1358"/>
                  <a:pt x="3558" y="2500"/>
                  <a:pt x="3343" y="3559"/>
                </a:cubicBezTo>
                <a:cubicBezTo>
                  <a:pt x="2992" y="3381"/>
                  <a:pt x="2612" y="3293"/>
                  <a:pt x="2235" y="3293"/>
                </a:cubicBezTo>
                <a:cubicBezTo>
                  <a:pt x="1705" y="3293"/>
                  <a:pt x="1181" y="3466"/>
                  <a:pt x="748" y="3801"/>
                </a:cubicBezTo>
                <a:cubicBezTo>
                  <a:pt x="402" y="4085"/>
                  <a:pt x="139" y="4466"/>
                  <a:pt x="1" y="4888"/>
                </a:cubicBezTo>
                <a:lnTo>
                  <a:pt x="15468" y="4888"/>
                </a:lnTo>
                <a:cubicBezTo>
                  <a:pt x="15316" y="4466"/>
                  <a:pt x="15032" y="4113"/>
                  <a:pt x="14651" y="3870"/>
                </a:cubicBezTo>
                <a:cubicBezTo>
                  <a:pt x="14328" y="3672"/>
                  <a:pt x="13962" y="3573"/>
                  <a:pt x="13595" y="3573"/>
                </a:cubicBezTo>
                <a:cubicBezTo>
                  <a:pt x="13295" y="3573"/>
                  <a:pt x="12994" y="3640"/>
                  <a:pt x="12713" y="3773"/>
                </a:cubicBezTo>
                <a:cubicBezTo>
                  <a:pt x="12658" y="3081"/>
                  <a:pt x="12208" y="2472"/>
                  <a:pt x="11558" y="2216"/>
                </a:cubicBezTo>
                <a:cubicBezTo>
                  <a:pt x="11353" y="2141"/>
                  <a:pt x="11141" y="2105"/>
                  <a:pt x="10930" y="2105"/>
                </a:cubicBezTo>
                <a:cubicBezTo>
                  <a:pt x="10463" y="2105"/>
                  <a:pt x="10003" y="2284"/>
                  <a:pt x="9655" y="2618"/>
                </a:cubicBezTo>
                <a:cubicBezTo>
                  <a:pt x="9329" y="1600"/>
                  <a:pt x="8617" y="687"/>
                  <a:pt x="7634" y="251"/>
                </a:cubicBezTo>
                <a:cubicBezTo>
                  <a:pt x="7257" y="85"/>
                  <a:pt x="6842"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1336575" y="1668150"/>
            <a:ext cx="6470700" cy="18072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18" name="Google Shape;218;p8"/>
          <p:cNvSpPr/>
          <p:nvPr/>
        </p:nvSpPr>
        <p:spPr>
          <a:xfrm flipH="1">
            <a:off x="-698375" y="-9448"/>
            <a:ext cx="2167933" cy="2003436"/>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flipH="1">
            <a:off x="6699378" y="-32625"/>
            <a:ext cx="3426326" cy="1837744"/>
          </a:xfrm>
          <a:custGeom>
            <a:avLst/>
            <a:gdLst/>
            <a:ahLst/>
            <a:cxnLst/>
            <a:rect l="l" t="t" r="r" b="b"/>
            <a:pathLst>
              <a:path w="24352" h="15368" extrusionOk="0">
                <a:moveTo>
                  <a:pt x="24351" y="0"/>
                </a:moveTo>
                <a:cubicBezTo>
                  <a:pt x="23654" y="25"/>
                  <a:pt x="22954" y="34"/>
                  <a:pt x="22253" y="34"/>
                </a:cubicBezTo>
                <a:cubicBezTo>
                  <a:pt x="20980" y="34"/>
                  <a:pt x="19702" y="7"/>
                  <a:pt x="18430" y="7"/>
                </a:cubicBezTo>
                <a:lnTo>
                  <a:pt x="2056" y="7"/>
                </a:lnTo>
                <a:cubicBezTo>
                  <a:pt x="1" y="3197"/>
                  <a:pt x="986" y="7574"/>
                  <a:pt x="3061" y="10512"/>
                </a:cubicBezTo>
                <a:cubicBezTo>
                  <a:pt x="4603" y="12710"/>
                  <a:pt x="7955" y="15367"/>
                  <a:pt x="10990" y="15367"/>
                </a:cubicBezTo>
                <a:cubicBezTo>
                  <a:pt x="11491" y="15367"/>
                  <a:pt x="11984" y="15295"/>
                  <a:pt x="12458" y="15136"/>
                </a:cubicBezTo>
                <a:cubicBezTo>
                  <a:pt x="15798" y="14014"/>
                  <a:pt x="15901" y="9507"/>
                  <a:pt x="17082" y="6783"/>
                </a:cubicBezTo>
                <a:cubicBezTo>
                  <a:pt x="18541" y="3418"/>
                  <a:pt x="21926" y="2445"/>
                  <a:pt x="24345" y="13"/>
                </a:cubicBezTo>
                <a:lnTo>
                  <a:pt x="24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4157252" y="3613525"/>
            <a:ext cx="5062833" cy="1529970"/>
          </a:xfrm>
          <a:custGeom>
            <a:avLst/>
            <a:gdLst/>
            <a:ahLst/>
            <a:cxnLst/>
            <a:rect l="l" t="t" r="r" b="b"/>
            <a:pathLst>
              <a:path w="20668" h="7349" extrusionOk="0">
                <a:moveTo>
                  <a:pt x="14637" y="0"/>
                </a:moveTo>
                <a:cubicBezTo>
                  <a:pt x="14016" y="0"/>
                  <a:pt x="13403" y="89"/>
                  <a:pt x="12814" y="306"/>
                </a:cubicBezTo>
                <a:cubicBezTo>
                  <a:pt x="12218" y="520"/>
                  <a:pt x="11686" y="863"/>
                  <a:pt x="11161" y="1220"/>
                </a:cubicBezTo>
                <a:cubicBezTo>
                  <a:pt x="10610" y="1603"/>
                  <a:pt x="10071" y="2005"/>
                  <a:pt x="9488" y="2329"/>
                </a:cubicBezTo>
                <a:cubicBezTo>
                  <a:pt x="8080" y="3107"/>
                  <a:pt x="6459" y="3367"/>
                  <a:pt x="4909" y="3769"/>
                </a:cubicBezTo>
                <a:cubicBezTo>
                  <a:pt x="3360" y="4177"/>
                  <a:pt x="1764" y="4780"/>
                  <a:pt x="746" y="6019"/>
                </a:cubicBezTo>
                <a:cubicBezTo>
                  <a:pt x="422" y="6414"/>
                  <a:pt x="176" y="6868"/>
                  <a:pt x="0" y="7348"/>
                </a:cubicBezTo>
                <a:lnTo>
                  <a:pt x="20667" y="7348"/>
                </a:lnTo>
                <a:lnTo>
                  <a:pt x="20667" y="1907"/>
                </a:lnTo>
                <a:cubicBezTo>
                  <a:pt x="20648" y="1894"/>
                  <a:pt x="20635" y="1888"/>
                  <a:pt x="20616" y="1875"/>
                </a:cubicBezTo>
                <a:cubicBezTo>
                  <a:pt x="19721" y="1252"/>
                  <a:pt x="18677" y="844"/>
                  <a:pt x="17626" y="520"/>
                </a:cubicBezTo>
                <a:lnTo>
                  <a:pt x="17438" y="468"/>
                </a:lnTo>
                <a:cubicBezTo>
                  <a:pt x="16529" y="202"/>
                  <a:pt x="15575" y="0"/>
                  <a:pt x="1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1" y="3344728"/>
            <a:ext cx="2167958" cy="1798724"/>
          </a:xfrm>
          <a:custGeom>
            <a:avLst/>
            <a:gdLst/>
            <a:ahLst/>
            <a:cxnLst/>
            <a:rect l="l" t="t" r="r" b="b"/>
            <a:pathLst>
              <a:path w="32412" h="31644" extrusionOk="0">
                <a:moveTo>
                  <a:pt x="7951" y="1"/>
                </a:moveTo>
                <a:cubicBezTo>
                  <a:pt x="5440" y="1"/>
                  <a:pt x="2934" y="490"/>
                  <a:pt x="577" y="1463"/>
                </a:cubicBezTo>
                <a:cubicBezTo>
                  <a:pt x="383" y="1541"/>
                  <a:pt x="188" y="1625"/>
                  <a:pt x="0" y="1716"/>
                </a:cubicBezTo>
                <a:lnTo>
                  <a:pt x="0" y="31643"/>
                </a:lnTo>
                <a:lnTo>
                  <a:pt x="32242" y="31643"/>
                </a:lnTo>
                <a:cubicBezTo>
                  <a:pt x="32411" y="30450"/>
                  <a:pt x="32392" y="29237"/>
                  <a:pt x="32178" y="28051"/>
                </a:cubicBezTo>
                <a:cubicBezTo>
                  <a:pt x="31866" y="26326"/>
                  <a:pt x="31166" y="24614"/>
                  <a:pt x="29882" y="23414"/>
                </a:cubicBezTo>
                <a:cubicBezTo>
                  <a:pt x="28773" y="22363"/>
                  <a:pt x="27314" y="21780"/>
                  <a:pt x="26049" y="20924"/>
                </a:cubicBezTo>
                <a:cubicBezTo>
                  <a:pt x="23909" y="19445"/>
                  <a:pt x="22405" y="17215"/>
                  <a:pt x="21841" y="14679"/>
                </a:cubicBezTo>
                <a:cubicBezTo>
                  <a:pt x="21257" y="12001"/>
                  <a:pt x="21757" y="9115"/>
                  <a:pt x="20745" y="6573"/>
                </a:cubicBezTo>
                <a:cubicBezTo>
                  <a:pt x="19604" y="3694"/>
                  <a:pt x="16724" y="1839"/>
                  <a:pt x="13774" y="899"/>
                </a:cubicBezTo>
                <a:cubicBezTo>
                  <a:pt x="11875" y="299"/>
                  <a:pt x="9911" y="1"/>
                  <a:pt x="7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96526" y="228356"/>
            <a:ext cx="575719" cy="181931"/>
          </a:xfrm>
          <a:custGeom>
            <a:avLst/>
            <a:gdLst/>
            <a:ahLst/>
            <a:cxnLst/>
            <a:rect l="l" t="t" r="r" b="b"/>
            <a:pathLst>
              <a:path w="15468" h="4888" extrusionOk="0">
                <a:moveTo>
                  <a:pt x="6429" y="1"/>
                </a:moveTo>
                <a:cubicBezTo>
                  <a:pt x="5774" y="1"/>
                  <a:pt x="5123" y="213"/>
                  <a:pt x="4630" y="645"/>
                </a:cubicBezTo>
                <a:cubicBezTo>
                  <a:pt x="3814" y="1358"/>
                  <a:pt x="3558" y="2500"/>
                  <a:pt x="3343" y="3559"/>
                </a:cubicBezTo>
                <a:cubicBezTo>
                  <a:pt x="2992" y="3381"/>
                  <a:pt x="2612" y="3293"/>
                  <a:pt x="2235" y="3293"/>
                </a:cubicBezTo>
                <a:cubicBezTo>
                  <a:pt x="1705" y="3293"/>
                  <a:pt x="1181" y="3466"/>
                  <a:pt x="748" y="3801"/>
                </a:cubicBezTo>
                <a:cubicBezTo>
                  <a:pt x="402" y="4085"/>
                  <a:pt x="139" y="4466"/>
                  <a:pt x="1" y="4888"/>
                </a:cubicBezTo>
                <a:lnTo>
                  <a:pt x="15468" y="4888"/>
                </a:lnTo>
                <a:cubicBezTo>
                  <a:pt x="15316" y="4466"/>
                  <a:pt x="15032" y="4113"/>
                  <a:pt x="14651" y="3870"/>
                </a:cubicBezTo>
                <a:cubicBezTo>
                  <a:pt x="14328" y="3672"/>
                  <a:pt x="13962" y="3573"/>
                  <a:pt x="13595" y="3573"/>
                </a:cubicBezTo>
                <a:cubicBezTo>
                  <a:pt x="13295" y="3573"/>
                  <a:pt x="12994" y="3640"/>
                  <a:pt x="12713" y="3773"/>
                </a:cubicBezTo>
                <a:cubicBezTo>
                  <a:pt x="12658" y="3081"/>
                  <a:pt x="12208" y="2472"/>
                  <a:pt x="11558" y="2216"/>
                </a:cubicBezTo>
                <a:cubicBezTo>
                  <a:pt x="11353" y="2141"/>
                  <a:pt x="11141" y="2105"/>
                  <a:pt x="10930" y="2105"/>
                </a:cubicBezTo>
                <a:cubicBezTo>
                  <a:pt x="10463" y="2105"/>
                  <a:pt x="10003" y="2284"/>
                  <a:pt x="9655" y="2618"/>
                </a:cubicBezTo>
                <a:cubicBezTo>
                  <a:pt x="9329" y="1600"/>
                  <a:pt x="8617" y="687"/>
                  <a:pt x="7634" y="251"/>
                </a:cubicBezTo>
                <a:cubicBezTo>
                  <a:pt x="7257" y="85"/>
                  <a:pt x="6842"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8467051" y="328663"/>
            <a:ext cx="608696" cy="192465"/>
          </a:xfrm>
          <a:custGeom>
            <a:avLst/>
            <a:gdLst/>
            <a:ahLst/>
            <a:cxnLst/>
            <a:rect l="l" t="t" r="r" b="b"/>
            <a:pathLst>
              <a:path w="16354" h="5171" extrusionOk="0">
                <a:moveTo>
                  <a:pt x="6786" y="0"/>
                </a:moveTo>
                <a:cubicBezTo>
                  <a:pt x="6094" y="0"/>
                  <a:pt x="5407" y="222"/>
                  <a:pt x="4886" y="679"/>
                </a:cubicBezTo>
                <a:cubicBezTo>
                  <a:pt x="4028" y="1433"/>
                  <a:pt x="3751" y="2637"/>
                  <a:pt x="3523" y="3766"/>
                </a:cubicBezTo>
                <a:cubicBezTo>
                  <a:pt x="3154" y="3576"/>
                  <a:pt x="2755" y="3483"/>
                  <a:pt x="2357" y="3483"/>
                </a:cubicBezTo>
                <a:cubicBezTo>
                  <a:pt x="1798" y="3483"/>
                  <a:pt x="1243" y="3666"/>
                  <a:pt x="782" y="4022"/>
                </a:cubicBezTo>
                <a:cubicBezTo>
                  <a:pt x="416" y="4326"/>
                  <a:pt x="146" y="4721"/>
                  <a:pt x="0" y="5170"/>
                </a:cubicBezTo>
                <a:lnTo>
                  <a:pt x="16353" y="5170"/>
                </a:lnTo>
                <a:cubicBezTo>
                  <a:pt x="16187" y="4721"/>
                  <a:pt x="15883" y="4347"/>
                  <a:pt x="15481" y="4091"/>
                </a:cubicBezTo>
                <a:cubicBezTo>
                  <a:pt x="15139" y="3881"/>
                  <a:pt x="14752" y="3777"/>
                  <a:pt x="14364" y="3777"/>
                </a:cubicBezTo>
                <a:cubicBezTo>
                  <a:pt x="14047" y="3777"/>
                  <a:pt x="13729" y="3847"/>
                  <a:pt x="13433" y="3987"/>
                </a:cubicBezTo>
                <a:cubicBezTo>
                  <a:pt x="13370" y="3253"/>
                  <a:pt x="12900" y="2617"/>
                  <a:pt x="12208" y="2347"/>
                </a:cubicBezTo>
                <a:cubicBezTo>
                  <a:pt x="11991" y="2267"/>
                  <a:pt x="11766" y="2228"/>
                  <a:pt x="11542" y="2228"/>
                </a:cubicBezTo>
                <a:cubicBezTo>
                  <a:pt x="11051" y="2228"/>
                  <a:pt x="10567" y="2415"/>
                  <a:pt x="10201" y="2762"/>
                </a:cubicBezTo>
                <a:cubicBezTo>
                  <a:pt x="9862" y="1689"/>
                  <a:pt x="9101" y="721"/>
                  <a:pt x="8069" y="264"/>
                </a:cubicBezTo>
                <a:cubicBezTo>
                  <a:pt x="7667" y="89"/>
                  <a:pt x="7225" y="0"/>
                  <a:pt x="67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683161" y="4579244"/>
            <a:ext cx="643198" cy="256823"/>
          </a:xfrm>
          <a:custGeom>
            <a:avLst/>
            <a:gdLst/>
            <a:ahLst/>
            <a:cxnLst/>
            <a:rect l="l" t="t" r="r" b="b"/>
            <a:pathLst>
              <a:path w="20665" h="8252" extrusionOk="0">
                <a:moveTo>
                  <a:pt x="9551" y="0"/>
                </a:moveTo>
                <a:cubicBezTo>
                  <a:pt x="8264" y="0"/>
                  <a:pt x="7120" y="1002"/>
                  <a:pt x="6568" y="2175"/>
                </a:cubicBezTo>
                <a:cubicBezTo>
                  <a:pt x="6000" y="3386"/>
                  <a:pt x="5931" y="4757"/>
                  <a:pt x="5869" y="6085"/>
                </a:cubicBezTo>
                <a:cubicBezTo>
                  <a:pt x="5221" y="5681"/>
                  <a:pt x="4484" y="5479"/>
                  <a:pt x="3746" y="5479"/>
                </a:cubicBezTo>
                <a:cubicBezTo>
                  <a:pt x="3018" y="5479"/>
                  <a:pt x="2290" y="5676"/>
                  <a:pt x="1647" y="6071"/>
                </a:cubicBezTo>
                <a:cubicBezTo>
                  <a:pt x="858" y="6584"/>
                  <a:pt x="277" y="7352"/>
                  <a:pt x="0" y="8251"/>
                </a:cubicBezTo>
                <a:lnTo>
                  <a:pt x="20478" y="8251"/>
                </a:lnTo>
                <a:cubicBezTo>
                  <a:pt x="20540" y="8231"/>
                  <a:pt x="20602" y="8217"/>
                  <a:pt x="20664" y="8203"/>
                </a:cubicBezTo>
                <a:cubicBezTo>
                  <a:pt x="20595" y="7497"/>
                  <a:pt x="20138" y="6895"/>
                  <a:pt x="19488" y="6625"/>
                </a:cubicBezTo>
                <a:cubicBezTo>
                  <a:pt x="19271" y="6546"/>
                  <a:pt x="19046" y="6508"/>
                  <a:pt x="18823" y="6508"/>
                </a:cubicBezTo>
                <a:cubicBezTo>
                  <a:pt x="18360" y="6508"/>
                  <a:pt x="17905" y="6672"/>
                  <a:pt x="17550" y="6985"/>
                </a:cubicBezTo>
                <a:cubicBezTo>
                  <a:pt x="17730" y="5968"/>
                  <a:pt x="17156" y="4860"/>
                  <a:pt x="16222" y="4424"/>
                </a:cubicBezTo>
                <a:cubicBezTo>
                  <a:pt x="15918" y="4284"/>
                  <a:pt x="15586" y="4217"/>
                  <a:pt x="15254" y="4217"/>
                </a:cubicBezTo>
                <a:cubicBezTo>
                  <a:pt x="14555" y="4217"/>
                  <a:pt x="13853" y="4513"/>
                  <a:pt x="13398" y="5047"/>
                </a:cubicBezTo>
                <a:cubicBezTo>
                  <a:pt x="13170" y="3940"/>
                  <a:pt x="12934" y="2798"/>
                  <a:pt x="12360" y="1829"/>
                </a:cubicBezTo>
                <a:cubicBezTo>
                  <a:pt x="11779" y="853"/>
                  <a:pt x="10789" y="44"/>
                  <a:pt x="9654" y="2"/>
                </a:cubicBezTo>
                <a:cubicBezTo>
                  <a:pt x="9620" y="1"/>
                  <a:pt x="9585" y="0"/>
                  <a:pt x="9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8"/>
          <p:cNvGrpSpPr/>
          <p:nvPr/>
        </p:nvGrpSpPr>
        <p:grpSpPr>
          <a:xfrm>
            <a:off x="220419" y="556851"/>
            <a:ext cx="575692" cy="776300"/>
            <a:chOff x="7364875" y="1091625"/>
            <a:chExt cx="874380" cy="1179071"/>
          </a:xfrm>
        </p:grpSpPr>
        <p:sp>
          <p:nvSpPr>
            <p:cNvPr id="226" name="Google Shape;226;p8"/>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8"/>
            <p:cNvGrpSpPr/>
            <p:nvPr/>
          </p:nvGrpSpPr>
          <p:grpSpPr>
            <a:xfrm>
              <a:off x="7663423" y="1387060"/>
              <a:ext cx="222128" cy="883636"/>
              <a:chOff x="5952600" y="1765975"/>
              <a:chExt cx="55825" cy="222075"/>
            </a:xfrm>
          </p:grpSpPr>
          <p:sp>
            <p:nvSpPr>
              <p:cNvPr id="228" name="Google Shape;228;p8"/>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2" name="Google Shape;232;p8"/>
          <p:cNvGrpSpPr/>
          <p:nvPr/>
        </p:nvGrpSpPr>
        <p:grpSpPr>
          <a:xfrm flipH="1">
            <a:off x="464260" y="4001276"/>
            <a:ext cx="643191" cy="219737"/>
            <a:chOff x="6203925" y="2207350"/>
            <a:chExt cx="241275" cy="82425"/>
          </a:xfrm>
        </p:grpSpPr>
        <p:sp>
          <p:nvSpPr>
            <p:cNvPr id="233" name="Google Shape;233;p8"/>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8"/>
          <p:cNvSpPr/>
          <p:nvPr/>
        </p:nvSpPr>
        <p:spPr>
          <a:xfrm flipH="1">
            <a:off x="8479654" y="892136"/>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690379" y="1436224"/>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698371" y="1284545"/>
            <a:ext cx="1480875" cy="511250"/>
          </a:xfrm>
          <a:custGeom>
            <a:avLst/>
            <a:gdLst/>
            <a:ahLst/>
            <a:cxnLst/>
            <a:rect l="l" t="t" r="r" b="b"/>
            <a:pathLst>
              <a:path w="59235" h="20450" extrusionOk="0">
                <a:moveTo>
                  <a:pt x="0" y="20450"/>
                </a:moveTo>
                <a:cubicBezTo>
                  <a:pt x="11625" y="18337"/>
                  <a:pt x="20918" y="9371"/>
                  <a:pt x="30748" y="2816"/>
                </a:cubicBezTo>
                <a:cubicBezTo>
                  <a:pt x="38657" y="-2458"/>
                  <a:pt x="49729" y="1459"/>
                  <a:pt x="59235" y="1459"/>
                </a:cubicBezTo>
              </a:path>
            </a:pathLst>
          </a:custGeom>
          <a:noFill/>
          <a:ln w="9525" cap="flat" cmpd="sng">
            <a:solidFill>
              <a:schemeClr val="dk1"/>
            </a:solidFill>
            <a:prstDash val="dash"/>
            <a:round/>
            <a:headEnd type="none" w="med" len="med"/>
            <a:tailEnd type="none" w="med" len="med"/>
          </a:ln>
        </p:spPr>
      </p:sp>
      <p:sp>
        <p:nvSpPr>
          <p:cNvPr id="240" name="Google Shape;240;p8"/>
          <p:cNvSpPr/>
          <p:nvPr/>
        </p:nvSpPr>
        <p:spPr>
          <a:xfrm flipH="1">
            <a:off x="8606867" y="1241195"/>
            <a:ext cx="1480875" cy="511250"/>
          </a:xfrm>
          <a:custGeom>
            <a:avLst/>
            <a:gdLst/>
            <a:ahLst/>
            <a:cxnLst/>
            <a:rect l="l" t="t" r="r" b="b"/>
            <a:pathLst>
              <a:path w="59235" h="20450" extrusionOk="0">
                <a:moveTo>
                  <a:pt x="0" y="20450"/>
                </a:moveTo>
                <a:cubicBezTo>
                  <a:pt x="11625" y="18337"/>
                  <a:pt x="20918" y="9371"/>
                  <a:pt x="30748" y="2816"/>
                </a:cubicBezTo>
                <a:cubicBezTo>
                  <a:pt x="38657" y="-2458"/>
                  <a:pt x="49729" y="1459"/>
                  <a:pt x="59235" y="1459"/>
                </a:cubicBezTo>
              </a:path>
            </a:pathLst>
          </a:custGeom>
          <a:noFill/>
          <a:ln w="9525" cap="flat" cmpd="sng">
            <a:solidFill>
              <a:schemeClr val="dk1"/>
            </a:solidFill>
            <a:prstDash val="dash"/>
            <a:round/>
            <a:headEnd type="none" w="med" len="med"/>
            <a:tailEnd type="none" w="med" len="med"/>
          </a:ln>
        </p:spPr>
      </p:sp>
      <p:sp>
        <p:nvSpPr>
          <p:cNvPr id="241" name="Google Shape;241;p8"/>
          <p:cNvSpPr/>
          <p:nvPr/>
        </p:nvSpPr>
        <p:spPr>
          <a:xfrm>
            <a:off x="3762864" y="323237"/>
            <a:ext cx="643199" cy="203333"/>
          </a:xfrm>
          <a:custGeom>
            <a:avLst/>
            <a:gdLst/>
            <a:ahLst/>
            <a:cxnLst/>
            <a:rect l="l" t="t" r="r" b="b"/>
            <a:pathLst>
              <a:path w="17281" h="5463" extrusionOk="0">
                <a:moveTo>
                  <a:pt x="7163" y="1"/>
                </a:moveTo>
                <a:cubicBezTo>
                  <a:pt x="6435" y="1"/>
                  <a:pt x="5714" y="235"/>
                  <a:pt x="5170" y="715"/>
                </a:cubicBezTo>
                <a:cubicBezTo>
                  <a:pt x="4257" y="1518"/>
                  <a:pt x="3966" y="2792"/>
                  <a:pt x="3724" y="3982"/>
                </a:cubicBezTo>
                <a:cubicBezTo>
                  <a:pt x="3333" y="3779"/>
                  <a:pt x="2909" y="3680"/>
                  <a:pt x="2487" y="3680"/>
                </a:cubicBezTo>
                <a:cubicBezTo>
                  <a:pt x="1899" y="3680"/>
                  <a:pt x="1314" y="3873"/>
                  <a:pt x="831" y="4252"/>
                </a:cubicBezTo>
                <a:cubicBezTo>
                  <a:pt x="444" y="4570"/>
                  <a:pt x="153" y="4985"/>
                  <a:pt x="1" y="5463"/>
                </a:cubicBezTo>
                <a:lnTo>
                  <a:pt x="17281" y="5463"/>
                </a:lnTo>
                <a:cubicBezTo>
                  <a:pt x="17101" y="4992"/>
                  <a:pt x="16783" y="4598"/>
                  <a:pt x="16360" y="4328"/>
                </a:cubicBezTo>
                <a:cubicBezTo>
                  <a:pt x="15999" y="4107"/>
                  <a:pt x="15589" y="3997"/>
                  <a:pt x="15178" y="3997"/>
                </a:cubicBezTo>
                <a:cubicBezTo>
                  <a:pt x="14842" y="3997"/>
                  <a:pt x="14506" y="4071"/>
                  <a:pt x="14194" y="4217"/>
                </a:cubicBezTo>
                <a:cubicBezTo>
                  <a:pt x="14132" y="3442"/>
                  <a:pt x="13627" y="2771"/>
                  <a:pt x="12900" y="2480"/>
                </a:cubicBezTo>
                <a:cubicBezTo>
                  <a:pt x="12671" y="2396"/>
                  <a:pt x="12432" y="2355"/>
                  <a:pt x="12196" y="2355"/>
                </a:cubicBezTo>
                <a:cubicBezTo>
                  <a:pt x="11677" y="2355"/>
                  <a:pt x="11168" y="2552"/>
                  <a:pt x="10783" y="2923"/>
                </a:cubicBezTo>
                <a:cubicBezTo>
                  <a:pt x="10423" y="1788"/>
                  <a:pt x="9613" y="771"/>
                  <a:pt x="8527" y="286"/>
                </a:cubicBezTo>
                <a:cubicBezTo>
                  <a:pt x="8099" y="97"/>
                  <a:pt x="7630" y="1"/>
                  <a:pt x="7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
    <p:spTree>
      <p:nvGrpSpPr>
        <p:cNvPr id="1" name="Shape 877"/>
        <p:cNvGrpSpPr/>
        <p:nvPr/>
      </p:nvGrpSpPr>
      <p:grpSpPr>
        <a:xfrm>
          <a:off x="0" y="0"/>
          <a:ext cx="0" cy="0"/>
          <a:chOff x="0" y="0"/>
          <a:chExt cx="0" cy="0"/>
        </a:xfrm>
      </p:grpSpPr>
      <p:sp>
        <p:nvSpPr>
          <p:cNvPr id="878" name="Google Shape;878;p28"/>
          <p:cNvSpPr/>
          <p:nvPr/>
        </p:nvSpPr>
        <p:spPr>
          <a:xfrm>
            <a:off x="7740296" y="1426"/>
            <a:ext cx="2167933" cy="2003436"/>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915850" y="-32625"/>
            <a:ext cx="3426326" cy="1837744"/>
          </a:xfrm>
          <a:custGeom>
            <a:avLst/>
            <a:gdLst/>
            <a:ahLst/>
            <a:cxnLst/>
            <a:rect l="l" t="t" r="r" b="b"/>
            <a:pathLst>
              <a:path w="24352" h="15368" extrusionOk="0">
                <a:moveTo>
                  <a:pt x="24351" y="0"/>
                </a:moveTo>
                <a:cubicBezTo>
                  <a:pt x="23654" y="25"/>
                  <a:pt x="22954" y="34"/>
                  <a:pt x="22253" y="34"/>
                </a:cubicBezTo>
                <a:cubicBezTo>
                  <a:pt x="20980" y="34"/>
                  <a:pt x="19702" y="7"/>
                  <a:pt x="18430" y="7"/>
                </a:cubicBezTo>
                <a:lnTo>
                  <a:pt x="2056" y="7"/>
                </a:lnTo>
                <a:cubicBezTo>
                  <a:pt x="1" y="3197"/>
                  <a:pt x="986" y="7574"/>
                  <a:pt x="3061" y="10512"/>
                </a:cubicBezTo>
                <a:cubicBezTo>
                  <a:pt x="4603" y="12710"/>
                  <a:pt x="7955" y="15367"/>
                  <a:pt x="10990" y="15367"/>
                </a:cubicBezTo>
                <a:cubicBezTo>
                  <a:pt x="11491" y="15367"/>
                  <a:pt x="11984" y="15295"/>
                  <a:pt x="12458" y="15136"/>
                </a:cubicBezTo>
                <a:cubicBezTo>
                  <a:pt x="15798" y="14014"/>
                  <a:pt x="15901" y="9507"/>
                  <a:pt x="17082" y="6783"/>
                </a:cubicBezTo>
                <a:cubicBezTo>
                  <a:pt x="18541" y="3418"/>
                  <a:pt x="21926" y="2445"/>
                  <a:pt x="24345" y="13"/>
                </a:cubicBezTo>
                <a:lnTo>
                  <a:pt x="24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flipH="1">
            <a:off x="-10237" y="3943226"/>
            <a:ext cx="3971821" cy="1200275"/>
          </a:xfrm>
          <a:custGeom>
            <a:avLst/>
            <a:gdLst/>
            <a:ahLst/>
            <a:cxnLst/>
            <a:rect l="l" t="t" r="r" b="b"/>
            <a:pathLst>
              <a:path w="20668" h="7349" extrusionOk="0">
                <a:moveTo>
                  <a:pt x="14637" y="0"/>
                </a:moveTo>
                <a:cubicBezTo>
                  <a:pt x="14016" y="0"/>
                  <a:pt x="13403" y="89"/>
                  <a:pt x="12814" y="306"/>
                </a:cubicBezTo>
                <a:cubicBezTo>
                  <a:pt x="12218" y="520"/>
                  <a:pt x="11686" y="863"/>
                  <a:pt x="11161" y="1220"/>
                </a:cubicBezTo>
                <a:cubicBezTo>
                  <a:pt x="10610" y="1603"/>
                  <a:pt x="10071" y="2005"/>
                  <a:pt x="9488" y="2329"/>
                </a:cubicBezTo>
                <a:cubicBezTo>
                  <a:pt x="8080" y="3107"/>
                  <a:pt x="6459" y="3367"/>
                  <a:pt x="4909" y="3769"/>
                </a:cubicBezTo>
                <a:cubicBezTo>
                  <a:pt x="3360" y="4177"/>
                  <a:pt x="1764" y="4780"/>
                  <a:pt x="746" y="6019"/>
                </a:cubicBezTo>
                <a:cubicBezTo>
                  <a:pt x="422" y="6414"/>
                  <a:pt x="176" y="6868"/>
                  <a:pt x="0" y="7348"/>
                </a:cubicBezTo>
                <a:lnTo>
                  <a:pt x="20667" y="7348"/>
                </a:lnTo>
                <a:lnTo>
                  <a:pt x="20667" y="1907"/>
                </a:lnTo>
                <a:cubicBezTo>
                  <a:pt x="20648" y="1894"/>
                  <a:pt x="20635" y="1888"/>
                  <a:pt x="20616" y="1875"/>
                </a:cubicBezTo>
                <a:cubicBezTo>
                  <a:pt x="19721" y="1252"/>
                  <a:pt x="18677" y="844"/>
                  <a:pt x="17626" y="520"/>
                </a:cubicBezTo>
                <a:lnTo>
                  <a:pt x="17438" y="468"/>
                </a:lnTo>
                <a:cubicBezTo>
                  <a:pt x="16529" y="202"/>
                  <a:pt x="15575" y="0"/>
                  <a:pt x="1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flipH="1">
            <a:off x="6965796" y="3344728"/>
            <a:ext cx="2167958" cy="1798724"/>
          </a:xfrm>
          <a:custGeom>
            <a:avLst/>
            <a:gdLst/>
            <a:ahLst/>
            <a:cxnLst/>
            <a:rect l="l" t="t" r="r" b="b"/>
            <a:pathLst>
              <a:path w="32412" h="31644" extrusionOk="0">
                <a:moveTo>
                  <a:pt x="7951" y="1"/>
                </a:moveTo>
                <a:cubicBezTo>
                  <a:pt x="5440" y="1"/>
                  <a:pt x="2934" y="490"/>
                  <a:pt x="577" y="1463"/>
                </a:cubicBezTo>
                <a:cubicBezTo>
                  <a:pt x="383" y="1541"/>
                  <a:pt x="188" y="1625"/>
                  <a:pt x="0" y="1716"/>
                </a:cubicBezTo>
                <a:lnTo>
                  <a:pt x="0" y="31643"/>
                </a:lnTo>
                <a:lnTo>
                  <a:pt x="32242" y="31643"/>
                </a:lnTo>
                <a:cubicBezTo>
                  <a:pt x="32411" y="30450"/>
                  <a:pt x="32392" y="29237"/>
                  <a:pt x="32178" y="28051"/>
                </a:cubicBezTo>
                <a:cubicBezTo>
                  <a:pt x="31866" y="26326"/>
                  <a:pt x="31166" y="24614"/>
                  <a:pt x="29882" y="23414"/>
                </a:cubicBezTo>
                <a:cubicBezTo>
                  <a:pt x="28773" y="22363"/>
                  <a:pt x="27314" y="21780"/>
                  <a:pt x="26049" y="20924"/>
                </a:cubicBezTo>
                <a:cubicBezTo>
                  <a:pt x="23909" y="19445"/>
                  <a:pt x="22405" y="17215"/>
                  <a:pt x="21841" y="14679"/>
                </a:cubicBezTo>
                <a:cubicBezTo>
                  <a:pt x="21257" y="12001"/>
                  <a:pt x="21757" y="9115"/>
                  <a:pt x="20745" y="6573"/>
                </a:cubicBezTo>
                <a:cubicBezTo>
                  <a:pt x="19604" y="3694"/>
                  <a:pt x="16724" y="1839"/>
                  <a:pt x="13774" y="899"/>
                </a:cubicBezTo>
                <a:cubicBezTo>
                  <a:pt x="11875" y="299"/>
                  <a:pt x="9911" y="1"/>
                  <a:pt x="7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flipH="1">
            <a:off x="8830662" y="228356"/>
            <a:ext cx="575719" cy="181931"/>
          </a:xfrm>
          <a:custGeom>
            <a:avLst/>
            <a:gdLst/>
            <a:ahLst/>
            <a:cxnLst/>
            <a:rect l="l" t="t" r="r" b="b"/>
            <a:pathLst>
              <a:path w="15468" h="4888" extrusionOk="0">
                <a:moveTo>
                  <a:pt x="6429" y="1"/>
                </a:moveTo>
                <a:cubicBezTo>
                  <a:pt x="5774" y="1"/>
                  <a:pt x="5123" y="213"/>
                  <a:pt x="4630" y="645"/>
                </a:cubicBezTo>
                <a:cubicBezTo>
                  <a:pt x="3814" y="1358"/>
                  <a:pt x="3558" y="2500"/>
                  <a:pt x="3343" y="3559"/>
                </a:cubicBezTo>
                <a:cubicBezTo>
                  <a:pt x="2992" y="3381"/>
                  <a:pt x="2612" y="3293"/>
                  <a:pt x="2235" y="3293"/>
                </a:cubicBezTo>
                <a:cubicBezTo>
                  <a:pt x="1705" y="3293"/>
                  <a:pt x="1181" y="3466"/>
                  <a:pt x="748" y="3801"/>
                </a:cubicBezTo>
                <a:cubicBezTo>
                  <a:pt x="402" y="4085"/>
                  <a:pt x="139" y="4466"/>
                  <a:pt x="1" y="4888"/>
                </a:cubicBezTo>
                <a:lnTo>
                  <a:pt x="15468" y="4888"/>
                </a:lnTo>
                <a:cubicBezTo>
                  <a:pt x="15316" y="4466"/>
                  <a:pt x="15032" y="4113"/>
                  <a:pt x="14651" y="3870"/>
                </a:cubicBezTo>
                <a:cubicBezTo>
                  <a:pt x="14328" y="3672"/>
                  <a:pt x="13962" y="3573"/>
                  <a:pt x="13595" y="3573"/>
                </a:cubicBezTo>
                <a:cubicBezTo>
                  <a:pt x="13295" y="3573"/>
                  <a:pt x="12994" y="3640"/>
                  <a:pt x="12713" y="3773"/>
                </a:cubicBezTo>
                <a:cubicBezTo>
                  <a:pt x="12658" y="3081"/>
                  <a:pt x="12208" y="2472"/>
                  <a:pt x="11558" y="2216"/>
                </a:cubicBezTo>
                <a:cubicBezTo>
                  <a:pt x="11353" y="2141"/>
                  <a:pt x="11141" y="2105"/>
                  <a:pt x="10930" y="2105"/>
                </a:cubicBezTo>
                <a:cubicBezTo>
                  <a:pt x="10463" y="2105"/>
                  <a:pt x="10003" y="2284"/>
                  <a:pt x="9655" y="2618"/>
                </a:cubicBezTo>
                <a:cubicBezTo>
                  <a:pt x="9329" y="1600"/>
                  <a:pt x="8617" y="687"/>
                  <a:pt x="7634" y="251"/>
                </a:cubicBezTo>
                <a:cubicBezTo>
                  <a:pt x="7257" y="85"/>
                  <a:pt x="6842"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flipH="1">
            <a:off x="1229279" y="4698312"/>
            <a:ext cx="643199" cy="203333"/>
          </a:xfrm>
          <a:custGeom>
            <a:avLst/>
            <a:gdLst/>
            <a:ahLst/>
            <a:cxnLst/>
            <a:rect l="l" t="t" r="r" b="b"/>
            <a:pathLst>
              <a:path w="17281" h="5463" extrusionOk="0">
                <a:moveTo>
                  <a:pt x="7163" y="1"/>
                </a:moveTo>
                <a:cubicBezTo>
                  <a:pt x="6435" y="1"/>
                  <a:pt x="5714" y="235"/>
                  <a:pt x="5170" y="715"/>
                </a:cubicBezTo>
                <a:cubicBezTo>
                  <a:pt x="4257" y="1518"/>
                  <a:pt x="3966" y="2792"/>
                  <a:pt x="3724" y="3982"/>
                </a:cubicBezTo>
                <a:cubicBezTo>
                  <a:pt x="3333" y="3779"/>
                  <a:pt x="2909" y="3680"/>
                  <a:pt x="2487" y="3680"/>
                </a:cubicBezTo>
                <a:cubicBezTo>
                  <a:pt x="1899" y="3680"/>
                  <a:pt x="1314" y="3873"/>
                  <a:pt x="831" y="4252"/>
                </a:cubicBezTo>
                <a:cubicBezTo>
                  <a:pt x="444" y="4570"/>
                  <a:pt x="153" y="4985"/>
                  <a:pt x="1" y="5463"/>
                </a:cubicBezTo>
                <a:lnTo>
                  <a:pt x="17281" y="5463"/>
                </a:lnTo>
                <a:cubicBezTo>
                  <a:pt x="17101" y="4992"/>
                  <a:pt x="16783" y="4598"/>
                  <a:pt x="16360" y="4328"/>
                </a:cubicBezTo>
                <a:cubicBezTo>
                  <a:pt x="15999" y="4107"/>
                  <a:pt x="15589" y="3997"/>
                  <a:pt x="15178" y="3997"/>
                </a:cubicBezTo>
                <a:cubicBezTo>
                  <a:pt x="14842" y="3997"/>
                  <a:pt x="14506" y="4071"/>
                  <a:pt x="14194" y="4217"/>
                </a:cubicBezTo>
                <a:cubicBezTo>
                  <a:pt x="14132" y="3442"/>
                  <a:pt x="13627" y="2771"/>
                  <a:pt x="12900" y="2480"/>
                </a:cubicBezTo>
                <a:cubicBezTo>
                  <a:pt x="12671" y="2396"/>
                  <a:pt x="12432" y="2355"/>
                  <a:pt x="12196" y="2355"/>
                </a:cubicBezTo>
                <a:cubicBezTo>
                  <a:pt x="11677" y="2355"/>
                  <a:pt x="11168" y="2552"/>
                  <a:pt x="10783" y="2923"/>
                </a:cubicBezTo>
                <a:cubicBezTo>
                  <a:pt x="10423" y="1788"/>
                  <a:pt x="9613" y="771"/>
                  <a:pt x="8527" y="286"/>
                </a:cubicBezTo>
                <a:cubicBezTo>
                  <a:pt x="8099" y="97"/>
                  <a:pt x="7630" y="1"/>
                  <a:pt x="7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flipH="1">
            <a:off x="134107" y="328663"/>
            <a:ext cx="608696" cy="192465"/>
          </a:xfrm>
          <a:custGeom>
            <a:avLst/>
            <a:gdLst/>
            <a:ahLst/>
            <a:cxnLst/>
            <a:rect l="l" t="t" r="r" b="b"/>
            <a:pathLst>
              <a:path w="16354" h="5171" extrusionOk="0">
                <a:moveTo>
                  <a:pt x="6786" y="0"/>
                </a:moveTo>
                <a:cubicBezTo>
                  <a:pt x="6094" y="0"/>
                  <a:pt x="5407" y="222"/>
                  <a:pt x="4886" y="679"/>
                </a:cubicBezTo>
                <a:cubicBezTo>
                  <a:pt x="4028" y="1433"/>
                  <a:pt x="3751" y="2637"/>
                  <a:pt x="3523" y="3766"/>
                </a:cubicBezTo>
                <a:cubicBezTo>
                  <a:pt x="3154" y="3576"/>
                  <a:pt x="2755" y="3483"/>
                  <a:pt x="2357" y="3483"/>
                </a:cubicBezTo>
                <a:cubicBezTo>
                  <a:pt x="1798" y="3483"/>
                  <a:pt x="1243" y="3666"/>
                  <a:pt x="782" y="4022"/>
                </a:cubicBezTo>
                <a:cubicBezTo>
                  <a:pt x="416" y="4326"/>
                  <a:pt x="146" y="4721"/>
                  <a:pt x="0" y="5170"/>
                </a:cubicBezTo>
                <a:lnTo>
                  <a:pt x="16353" y="5170"/>
                </a:lnTo>
                <a:cubicBezTo>
                  <a:pt x="16187" y="4721"/>
                  <a:pt x="15883" y="4347"/>
                  <a:pt x="15481" y="4091"/>
                </a:cubicBezTo>
                <a:cubicBezTo>
                  <a:pt x="15139" y="3881"/>
                  <a:pt x="14752" y="3777"/>
                  <a:pt x="14364" y="3777"/>
                </a:cubicBezTo>
                <a:cubicBezTo>
                  <a:pt x="14047" y="3777"/>
                  <a:pt x="13729" y="3847"/>
                  <a:pt x="13433" y="3987"/>
                </a:cubicBezTo>
                <a:cubicBezTo>
                  <a:pt x="13370" y="3253"/>
                  <a:pt x="12900" y="2617"/>
                  <a:pt x="12208" y="2347"/>
                </a:cubicBezTo>
                <a:cubicBezTo>
                  <a:pt x="11991" y="2267"/>
                  <a:pt x="11766" y="2228"/>
                  <a:pt x="11542" y="2228"/>
                </a:cubicBezTo>
                <a:cubicBezTo>
                  <a:pt x="11051" y="2228"/>
                  <a:pt x="10567" y="2415"/>
                  <a:pt x="10201" y="2762"/>
                </a:cubicBezTo>
                <a:cubicBezTo>
                  <a:pt x="9862" y="1689"/>
                  <a:pt x="9101" y="721"/>
                  <a:pt x="8069" y="264"/>
                </a:cubicBezTo>
                <a:cubicBezTo>
                  <a:pt x="7667" y="89"/>
                  <a:pt x="7225" y="0"/>
                  <a:pt x="67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flipH="1">
            <a:off x="7883495" y="4579244"/>
            <a:ext cx="643198" cy="256823"/>
          </a:xfrm>
          <a:custGeom>
            <a:avLst/>
            <a:gdLst/>
            <a:ahLst/>
            <a:cxnLst/>
            <a:rect l="l" t="t" r="r" b="b"/>
            <a:pathLst>
              <a:path w="20665" h="8252" extrusionOk="0">
                <a:moveTo>
                  <a:pt x="9551" y="0"/>
                </a:moveTo>
                <a:cubicBezTo>
                  <a:pt x="8264" y="0"/>
                  <a:pt x="7120" y="1002"/>
                  <a:pt x="6568" y="2175"/>
                </a:cubicBezTo>
                <a:cubicBezTo>
                  <a:pt x="6000" y="3386"/>
                  <a:pt x="5931" y="4757"/>
                  <a:pt x="5869" y="6085"/>
                </a:cubicBezTo>
                <a:cubicBezTo>
                  <a:pt x="5221" y="5681"/>
                  <a:pt x="4484" y="5479"/>
                  <a:pt x="3746" y="5479"/>
                </a:cubicBezTo>
                <a:cubicBezTo>
                  <a:pt x="3018" y="5479"/>
                  <a:pt x="2290" y="5676"/>
                  <a:pt x="1647" y="6071"/>
                </a:cubicBezTo>
                <a:cubicBezTo>
                  <a:pt x="858" y="6584"/>
                  <a:pt x="277" y="7352"/>
                  <a:pt x="0" y="8251"/>
                </a:cubicBezTo>
                <a:lnTo>
                  <a:pt x="20478" y="8251"/>
                </a:lnTo>
                <a:cubicBezTo>
                  <a:pt x="20540" y="8231"/>
                  <a:pt x="20602" y="8217"/>
                  <a:pt x="20664" y="8203"/>
                </a:cubicBezTo>
                <a:cubicBezTo>
                  <a:pt x="20595" y="7497"/>
                  <a:pt x="20138" y="6895"/>
                  <a:pt x="19488" y="6625"/>
                </a:cubicBezTo>
                <a:cubicBezTo>
                  <a:pt x="19271" y="6546"/>
                  <a:pt x="19046" y="6508"/>
                  <a:pt x="18823" y="6508"/>
                </a:cubicBezTo>
                <a:cubicBezTo>
                  <a:pt x="18360" y="6508"/>
                  <a:pt x="17905" y="6672"/>
                  <a:pt x="17550" y="6985"/>
                </a:cubicBezTo>
                <a:cubicBezTo>
                  <a:pt x="17730" y="5968"/>
                  <a:pt x="17156" y="4860"/>
                  <a:pt x="16222" y="4424"/>
                </a:cubicBezTo>
                <a:cubicBezTo>
                  <a:pt x="15918" y="4284"/>
                  <a:pt x="15586" y="4217"/>
                  <a:pt x="15254" y="4217"/>
                </a:cubicBezTo>
                <a:cubicBezTo>
                  <a:pt x="14555" y="4217"/>
                  <a:pt x="13853" y="4513"/>
                  <a:pt x="13398" y="5047"/>
                </a:cubicBezTo>
                <a:cubicBezTo>
                  <a:pt x="13170" y="3940"/>
                  <a:pt x="12934" y="2798"/>
                  <a:pt x="12360" y="1829"/>
                </a:cubicBezTo>
                <a:cubicBezTo>
                  <a:pt x="11779" y="853"/>
                  <a:pt x="10789" y="44"/>
                  <a:pt x="9654" y="2"/>
                </a:cubicBezTo>
                <a:cubicBezTo>
                  <a:pt x="9620" y="1"/>
                  <a:pt x="9585" y="0"/>
                  <a:pt x="9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28"/>
          <p:cNvGrpSpPr/>
          <p:nvPr/>
        </p:nvGrpSpPr>
        <p:grpSpPr>
          <a:xfrm flipH="1">
            <a:off x="8413744" y="556851"/>
            <a:ext cx="575692" cy="776300"/>
            <a:chOff x="7364875" y="1091625"/>
            <a:chExt cx="874380" cy="1179071"/>
          </a:xfrm>
        </p:grpSpPr>
        <p:sp>
          <p:nvSpPr>
            <p:cNvPr id="887" name="Google Shape;887;p28"/>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28"/>
            <p:cNvGrpSpPr/>
            <p:nvPr/>
          </p:nvGrpSpPr>
          <p:grpSpPr>
            <a:xfrm>
              <a:off x="7663423" y="1387060"/>
              <a:ext cx="222128" cy="883636"/>
              <a:chOff x="5952600" y="1765975"/>
              <a:chExt cx="55825" cy="222075"/>
            </a:xfrm>
          </p:grpSpPr>
          <p:sp>
            <p:nvSpPr>
              <p:cNvPr id="889" name="Google Shape;889;p28"/>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3" name="Google Shape;893;p28"/>
          <p:cNvGrpSpPr/>
          <p:nvPr/>
        </p:nvGrpSpPr>
        <p:grpSpPr>
          <a:xfrm>
            <a:off x="603006" y="4125338"/>
            <a:ext cx="575692" cy="776300"/>
            <a:chOff x="7364875" y="1091625"/>
            <a:chExt cx="874380" cy="1179071"/>
          </a:xfrm>
        </p:grpSpPr>
        <p:sp>
          <p:nvSpPr>
            <p:cNvPr id="894" name="Google Shape;894;p28"/>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8"/>
            <p:cNvGrpSpPr/>
            <p:nvPr/>
          </p:nvGrpSpPr>
          <p:grpSpPr>
            <a:xfrm>
              <a:off x="7663423" y="1387060"/>
              <a:ext cx="222128" cy="883636"/>
              <a:chOff x="5952600" y="1765975"/>
              <a:chExt cx="55825" cy="222075"/>
            </a:xfrm>
          </p:grpSpPr>
          <p:sp>
            <p:nvSpPr>
              <p:cNvPr id="896" name="Google Shape;896;p28"/>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8"/>
          <p:cNvGrpSpPr/>
          <p:nvPr/>
        </p:nvGrpSpPr>
        <p:grpSpPr>
          <a:xfrm>
            <a:off x="8102403" y="4001276"/>
            <a:ext cx="643191" cy="219737"/>
            <a:chOff x="6203925" y="2207350"/>
            <a:chExt cx="241275" cy="82425"/>
          </a:xfrm>
        </p:grpSpPr>
        <p:sp>
          <p:nvSpPr>
            <p:cNvPr id="901" name="Google Shape;901;p28"/>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28"/>
          <p:cNvSpPr/>
          <p:nvPr/>
        </p:nvSpPr>
        <p:spPr>
          <a:xfrm>
            <a:off x="492750" y="892136"/>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282025" y="1436224"/>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427350" y="1284545"/>
            <a:ext cx="1480875" cy="511250"/>
          </a:xfrm>
          <a:custGeom>
            <a:avLst/>
            <a:gdLst/>
            <a:ahLst/>
            <a:cxnLst/>
            <a:rect l="l" t="t" r="r" b="b"/>
            <a:pathLst>
              <a:path w="59235" h="20450" extrusionOk="0">
                <a:moveTo>
                  <a:pt x="0" y="20450"/>
                </a:moveTo>
                <a:cubicBezTo>
                  <a:pt x="11625" y="18337"/>
                  <a:pt x="20918" y="9371"/>
                  <a:pt x="30748" y="2816"/>
                </a:cubicBezTo>
                <a:cubicBezTo>
                  <a:pt x="38657" y="-2458"/>
                  <a:pt x="49729" y="1459"/>
                  <a:pt x="59235" y="1459"/>
                </a:cubicBezTo>
              </a:path>
            </a:pathLst>
          </a:custGeom>
          <a:noFill/>
          <a:ln w="9525" cap="flat" cmpd="sng">
            <a:solidFill>
              <a:schemeClr val="dk1"/>
            </a:solidFill>
            <a:prstDash val="dash"/>
            <a:round/>
            <a:headEnd type="none" w="med" len="med"/>
            <a:tailEnd type="none" w="med" len="med"/>
          </a:ln>
        </p:spPr>
      </p:sp>
      <p:sp>
        <p:nvSpPr>
          <p:cNvPr id="908" name="Google Shape;908;p28"/>
          <p:cNvSpPr/>
          <p:nvPr/>
        </p:nvSpPr>
        <p:spPr>
          <a:xfrm>
            <a:off x="-877887" y="1241195"/>
            <a:ext cx="1480875" cy="511250"/>
          </a:xfrm>
          <a:custGeom>
            <a:avLst/>
            <a:gdLst/>
            <a:ahLst/>
            <a:cxnLst/>
            <a:rect l="l" t="t" r="r" b="b"/>
            <a:pathLst>
              <a:path w="59235" h="20450" extrusionOk="0">
                <a:moveTo>
                  <a:pt x="0" y="20450"/>
                </a:moveTo>
                <a:cubicBezTo>
                  <a:pt x="11625" y="18337"/>
                  <a:pt x="20918" y="9371"/>
                  <a:pt x="30748" y="2816"/>
                </a:cubicBezTo>
                <a:cubicBezTo>
                  <a:pt x="38657" y="-2458"/>
                  <a:pt x="49729" y="1459"/>
                  <a:pt x="59235" y="1459"/>
                </a:cubicBezTo>
              </a:path>
            </a:pathLst>
          </a:custGeom>
          <a:noFill/>
          <a:ln w="9525" cap="flat" cmpd="sng">
            <a:solidFill>
              <a:schemeClr val="dk1"/>
            </a:solidFill>
            <a:prstDash val="dash"/>
            <a:round/>
            <a:headEnd type="none" w="med" len="med"/>
            <a:tailEnd type="none" w="med" len="med"/>
          </a:ln>
        </p:spPr>
      </p:sp>
      <p:sp>
        <p:nvSpPr>
          <p:cNvPr id="909" name="Google Shape;909;p28"/>
          <p:cNvSpPr/>
          <p:nvPr/>
        </p:nvSpPr>
        <p:spPr>
          <a:xfrm flipH="1">
            <a:off x="4803791" y="323237"/>
            <a:ext cx="643199" cy="203333"/>
          </a:xfrm>
          <a:custGeom>
            <a:avLst/>
            <a:gdLst/>
            <a:ahLst/>
            <a:cxnLst/>
            <a:rect l="l" t="t" r="r" b="b"/>
            <a:pathLst>
              <a:path w="17281" h="5463" extrusionOk="0">
                <a:moveTo>
                  <a:pt x="7163" y="1"/>
                </a:moveTo>
                <a:cubicBezTo>
                  <a:pt x="6435" y="1"/>
                  <a:pt x="5714" y="235"/>
                  <a:pt x="5170" y="715"/>
                </a:cubicBezTo>
                <a:cubicBezTo>
                  <a:pt x="4257" y="1518"/>
                  <a:pt x="3966" y="2792"/>
                  <a:pt x="3724" y="3982"/>
                </a:cubicBezTo>
                <a:cubicBezTo>
                  <a:pt x="3333" y="3779"/>
                  <a:pt x="2909" y="3680"/>
                  <a:pt x="2487" y="3680"/>
                </a:cubicBezTo>
                <a:cubicBezTo>
                  <a:pt x="1899" y="3680"/>
                  <a:pt x="1314" y="3873"/>
                  <a:pt x="831" y="4252"/>
                </a:cubicBezTo>
                <a:cubicBezTo>
                  <a:pt x="444" y="4570"/>
                  <a:pt x="153" y="4985"/>
                  <a:pt x="1" y="5463"/>
                </a:cubicBezTo>
                <a:lnTo>
                  <a:pt x="17281" y="5463"/>
                </a:lnTo>
                <a:cubicBezTo>
                  <a:pt x="17101" y="4992"/>
                  <a:pt x="16783" y="4598"/>
                  <a:pt x="16360" y="4328"/>
                </a:cubicBezTo>
                <a:cubicBezTo>
                  <a:pt x="15999" y="4107"/>
                  <a:pt x="15589" y="3997"/>
                  <a:pt x="15178" y="3997"/>
                </a:cubicBezTo>
                <a:cubicBezTo>
                  <a:pt x="14842" y="3997"/>
                  <a:pt x="14506" y="4071"/>
                  <a:pt x="14194" y="4217"/>
                </a:cubicBezTo>
                <a:cubicBezTo>
                  <a:pt x="14132" y="3442"/>
                  <a:pt x="13627" y="2771"/>
                  <a:pt x="12900" y="2480"/>
                </a:cubicBezTo>
                <a:cubicBezTo>
                  <a:pt x="12671" y="2396"/>
                  <a:pt x="12432" y="2355"/>
                  <a:pt x="12196" y="2355"/>
                </a:cubicBezTo>
                <a:cubicBezTo>
                  <a:pt x="11677" y="2355"/>
                  <a:pt x="11168" y="2552"/>
                  <a:pt x="10783" y="2923"/>
                </a:cubicBezTo>
                <a:cubicBezTo>
                  <a:pt x="10423" y="1788"/>
                  <a:pt x="9613" y="771"/>
                  <a:pt x="8527" y="286"/>
                </a:cubicBezTo>
                <a:cubicBezTo>
                  <a:pt x="8099" y="97"/>
                  <a:pt x="7630" y="1"/>
                  <a:pt x="7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TITLE_AND_BODY_1_2">
    <p:spTree>
      <p:nvGrpSpPr>
        <p:cNvPr id="1" name="Shape 910"/>
        <p:cNvGrpSpPr/>
        <p:nvPr/>
      </p:nvGrpSpPr>
      <p:grpSpPr>
        <a:xfrm>
          <a:off x="0" y="0"/>
          <a:ext cx="0" cy="0"/>
          <a:chOff x="0" y="0"/>
          <a:chExt cx="0" cy="0"/>
        </a:xfrm>
      </p:grpSpPr>
      <p:grpSp>
        <p:nvGrpSpPr>
          <p:cNvPr id="911" name="Google Shape;911;p29"/>
          <p:cNvGrpSpPr/>
          <p:nvPr/>
        </p:nvGrpSpPr>
        <p:grpSpPr>
          <a:xfrm>
            <a:off x="-1029459" y="-670287"/>
            <a:ext cx="11611139" cy="5813782"/>
            <a:chOff x="-1029459" y="-670287"/>
            <a:chExt cx="11611139" cy="5813782"/>
          </a:xfrm>
        </p:grpSpPr>
        <p:sp>
          <p:nvSpPr>
            <p:cNvPr id="912" name="Google Shape;912;p29"/>
            <p:cNvSpPr/>
            <p:nvPr/>
          </p:nvSpPr>
          <p:spPr>
            <a:xfrm flipH="1">
              <a:off x="8197096" y="3987294"/>
              <a:ext cx="1393473" cy="1156193"/>
            </a:xfrm>
            <a:custGeom>
              <a:avLst/>
              <a:gdLst/>
              <a:ahLst/>
              <a:cxnLst/>
              <a:rect l="l" t="t" r="r" b="b"/>
              <a:pathLst>
                <a:path w="32412" h="31644" extrusionOk="0">
                  <a:moveTo>
                    <a:pt x="7951" y="1"/>
                  </a:moveTo>
                  <a:cubicBezTo>
                    <a:pt x="5440" y="1"/>
                    <a:pt x="2934" y="490"/>
                    <a:pt x="577" y="1463"/>
                  </a:cubicBezTo>
                  <a:cubicBezTo>
                    <a:pt x="383" y="1541"/>
                    <a:pt x="188" y="1625"/>
                    <a:pt x="0" y="1716"/>
                  </a:cubicBezTo>
                  <a:lnTo>
                    <a:pt x="0" y="31643"/>
                  </a:lnTo>
                  <a:lnTo>
                    <a:pt x="32242" y="31643"/>
                  </a:lnTo>
                  <a:cubicBezTo>
                    <a:pt x="32411" y="30450"/>
                    <a:pt x="32392" y="29237"/>
                    <a:pt x="32178" y="28051"/>
                  </a:cubicBezTo>
                  <a:cubicBezTo>
                    <a:pt x="31866" y="26326"/>
                    <a:pt x="31166" y="24614"/>
                    <a:pt x="29882" y="23414"/>
                  </a:cubicBezTo>
                  <a:cubicBezTo>
                    <a:pt x="28773" y="22363"/>
                    <a:pt x="27314" y="21780"/>
                    <a:pt x="26049" y="20924"/>
                  </a:cubicBezTo>
                  <a:cubicBezTo>
                    <a:pt x="23909" y="19445"/>
                    <a:pt x="22405" y="17215"/>
                    <a:pt x="21841" y="14679"/>
                  </a:cubicBezTo>
                  <a:cubicBezTo>
                    <a:pt x="21257" y="12001"/>
                    <a:pt x="21757" y="9115"/>
                    <a:pt x="20745" y="6573"/>
                  </a:cubicBezTo>
                  <a:cubicBezTo>
                    <a:pt x="19604" y="3694"/>
                    <a:pt x="16724" y="1839"/>
                    <a:pt x="13774" y="899"/>
                  </a:cubicBezTo>
                  <a:cubicBezTo>
                    <a:pt x="11875" y="299"/>
                    <a:pt x="9911" y="1"/>
                    <a:pt x="7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29"/>
            <p:cNvGrpSpPr/>
            <p:nvPr/>
          </p:nvGrpSpPr>
          <p:grpSpPr>
            <a:xfrm>
              <a:off x="-1029459" y="-670287"/>
              <a:ext cx="11611139" cy="5813782"/>
              <a:chOff x="-1029459" y="-670287"/>
              <a:chExt cx="11611139" cy="5813782"/>
            </a:xfrm>
          </p:grpSpPr>
          <p:sp>
            <p:nvSpPr>
              <p:cNvPr id="914" name="Google Shape;914;p29"/>
              <p:cNvSpPr/>
              <p:nvPr/>
            </p:nvSpPr>
            <p:spPr>
              <a:xfrm>
                <a:off x="8413746" y="-670287"/>
                <a:ext cx="2167933" cy="2003436"/>
              </a:xfrm>
              <a:custGeom>
                <a:avLst/>
                <a:gdLst/>
                <a:ahLst/>
                <a:cxnLst/>
                <a:rect l="l" t="t" r="r" b="b"/>
                <a:pathLst>
                  <a:path w="37736" h="41033" extrusionOk="0">
                    <a:moveTo>
                      <a:pt x="13995" y="0"/>
                    </a:moveTo>
                    <a:cubicBezTo>
                      <a:pt x="13761" y="52"/>
                      <a:pt x="13534" y="123"/>
                      <a:pt x="13314" y="214"/>
                    </a:cubicBezTo>
                    <a:cubicBezTo>
                      <a:pt x="12847" y="409"/>
                      <a:pt x="12438" y="726"/>
                      <a:pt x="12049" y="1044"/>
                    </a:cubicBezTo>
                    <a:cubicBezTo>
                      <a:pt x="10532" y="2270"/>
                      <a:pt x="9131" y="3657"/>
                      <a:pt x="7977" y="5214"/>
                    </a:cubicBezTo>
                    <a:cubicBezTo>
                      <a:pt x="7419" y="5953"/>
                      <a:pt x="6926" y="6731"/>
                      <a:pt x="6498" y="7548"/>
                    </a:cubicBezTo>
                    <a:cubicBezTo>
                      <a:pt x="5175" y="10084"/>
                      <a:pt x="4553" y="13021"/>
                      <a:pt x="5065" y="15829"/>
                    </a:cubicBezTo>
                    <a:cubicBezTo>
                      <a:pt x="5337" y="17340"/>
                      <a:pt x="5934" y="18825"/>
                      <a:pt x="5811" y="20356"/>
                    </a:cubicBezTo>
                    <a:cubicBezTo>
                      <a:pt x="5551" y="23423"/>
                      <a:pt x="2568" y="25511"/>
                      <a:pt x="1187" y="28280"/>
                    </a:cubicBezTo>
                    <a:cubicBezTo>
                      <a:pt x="1135" y="28397"/>
                      <a:pt x="1083" y="28514"/>
                      <a:pt x="1025" y="28637"/>
                    </a:cubicBezTo>
                    <a:cubicBezTo>
                      <a:pt x="0" y="30978"/>
                      <a:pt x="344" y="33753"/>
                      <a:pt x="1641" y="35978"/>
                    </a:cubicBezTo>
                    <a:cubicBezTo>
                      <a:pt x="1926" y="36471"/>
                      <a:pt x="2264" y="36937"/>
                      <a:pt x="2646" y="37365"/>
                    </a:cubicBezTo>
                    <a:cubicBezTo>
                      <a:pt x="4734" y="39726"/>
                      <a:pt x="7951" y="40958"/>
                      <a:pt x="11128" y="41029"/>
                    </a:cubicBezTo>
                    <a:cubicBezTo>
                      <a:pt x="11221" y="41032"/>
                      <a:pt x="11314" y="41033"/>
                      <a:pt x="11406" y="41033"/>
                    </a:cubicBezTo>
                    <a:cubicBezTo>
                      <a:pt x="17718" y="41033"/>
                      <a:pt x="22858" y="36045"/>
                      <a:pt x="29036" y="36045"/>
                    </a:cubicBezTo>
                    <a:cubicBezTo>
                      <a:pt x="29794" y="36045"/>
                      <a:pt x="30568" y="36120"/>
                      <a:pt x="31361" y="36289"/>
                    </a:cubicBezTo>
                    <a:cubicBezTo>
                      <a:pt x="33306" y="36704"/>
                      <a:pt x="35180" y="37411"/>
                      <a:pt x="37106" y="37904"/>
                    </a:cubicBezTo>
                    <a:cubicBezTo>
                      <a:pt x="37314" y="37969"/>
                      <a:pt x="37521" y="38001"/>
                      <a:pt x="37735" y="38007"/>
                    </a:cubicBezTo>
                    <a:lnTo>
                      <a:pt x="377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1029459" y="-134475"/>
                <a:ext cx="2546428" cy="1365793"/>
              </a:xfrm>
              <a:custGeom>
                <a:avLst/>
                <a:gdLst/>
                <a:ahLst/>
                <a:cxnLst/>
                <a:rect l="l" t="t" r="r" b="b"/>
                <a:pathLst>
                  <a:path w="24352" h="15368" extrusionOk="0">
                    <a:moveTo>
                      <a:pt x="24351" y="0"/>
                    </a:moveTo>
                    <a:cubicBezTo>
                      <a:pt x="23654" y="25"/>
                      <a:pt x="22954" y="34"/>
                      <a:pt x="22253" y="34"/>
                    </a:cubicBezTo>
                    <a:cubicBezTo>
                      <a:pt x="20980" y="34"/>
                      <a:pt x="19702" y="7"/>
                      <a:pt x="18430" y="7"/>
                    </a:cubicBezTo>
                    <a:lnTo>
                      <a:pt x="2056" y="7"/>
                    </a:lnTo>
                    <a:cubicBezTo>
                      <a:pt x="1" y="3197"/>
                      <a:pt x="986" y="7574"/>
                      <a:pt x="3061" y="10512"/>
                    </a:cubicBezTo>
                    <a:cubicBezTo>
                      <a:pt x="4603" y="12710"/>
                      <a:pt x="7955" y="15367"/>
                      <a:pt x="10990" y="15367"/>
                    </a:cubicBezTo>
                    <a:cubicBezTo>
                      <a:pt x="11491" y="15367"/>
                      <a:pt x="11984" y="15295"/>
                      <a:pt x="12458" y="15136"/>
                    </a:cubicBezTo>
                    <a:cubicBezTo>
                      <a:pt x="15798" y="14014"/>
                      <a:pt x="15901" y="9507"/>
                      <a:pt x="17082" y="6783"/>
                    </a:cubicBezTo>
                    <a:cubicBezTo>
                      <a:pt x="18541" y="3418"/>
                      <a:pt x="21926" y="2445"/>
                      <a:pt x="24345" y="13"/>
                    </a:cubicBezTo>
                    <a:lnTo>
                      <a:pt x="24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flipH="1">
                <a:off x="-10230" y="4271812"/>
                <a:ext cx="2884478" cy="871683"/>
              </a:xfrm>
              <a:custGeom>
                <a:avLst/>
                <a:gdLst/>
                <a:ahLst/>
                <a:cxnLst/>
                <a:rect l="l" t="t" r="r" b="b"/>
                <a:pathLst>
                  <a:path w="20668" h="7349" extrusionOk="0">
                    <a:moveTo>
                      <a:pt x="14637" y="0"/>
                    </a:moveTo>
                    <a:cubicBezTo>
                      <a:pt x="14016" y="0"/>
                      <a:pt x="13403" y="89"/>
                      <a:pt x="12814" y="306"/>
                    </a:cubicBezTo>
                    <a:cubicBezTo>
                      <a:pt x="12218" y="520"/>
                      <a:pt x="11686" y="863"/>
                      <a:pt x="11161" y="1220"/>
                    </a:cubicBezTo>
                    <a:cubicBezTo>
                      <a:pt x="10610" y="1603"/>
                      <a:pt x="10071" y="2005"/>
                      <a:pt x="9488" y="2329"/>
                    </a:cubicBezTo>
                    <a:cubicBezTo>
                      <a:pt x="8080" y="3107"/>
                      <a:pt x="6459" y="3367"/>
                      <a:pt x="4909" y="3769"/>
                    </a:cubicBezTo>
                    <a:cubicBezTo>
                      <a:pt x="3360" y="4177"/>
                      <a:pt x="1764" y="4780"/>
                      <a:pt x="746" y="6019"/>
                    </a:cubicBezTo>
                    <a:cubicBezTo>
                      <a:pt x="422" y="6414"/>
                      <a:pt x="176" y="6868"/>
                      <a:pt x="0" y="7348"/>
                    </a:cubicBezTo>
                    <a:lnTo>
                      <a:pt x="20667" y="7348"/>
                    </a:lnTo>
                    <a:lnTo>
                      <a:pt x="20667" y="1907"/>
                    </a:lnTo>
                    <a:cubicBezTo>
                      <a:pt x="20648" y="1894"/>
                      <a:pt x="20635" y="1888"/>
                      <a:pt x="20616" y="1875"/>
                    </a:cubicBezTo>
                    <a:cubicBezTo>
                      <a:pt x="19721" y="1252"/>
                      <a:pt x="18677" y="844"/>
                      <a:pt x="17626" y="520"/>
                    </a:cubicBezTo>
                    <a:lnTo>
                      <a:pt x="17438" y="468"/>
                    </a:lnTo>
                    <a:cubicBezTo>
                      <a:pt x="16529" y="202"/>
                      <a:pt x="15575" y="0"/>
                      <a:pt x="14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flipH="1">
                <a:off x="8928537" y="1524581"/>
                <a:ext cx="575719" cy="181931"/>
              </a:xfrm>
              <a:custGeom>
                <a:avLst/>
                <a:gdLst/>
                <a:ahLst/>
                <a:cxnLst/>
                <a:rect l="l" t="t" r="r" b="b"/>
                <a:pathLst>
                  <a:path w="15468" h="4888" extrusionOk="0">
                    <a:moveTo>
                      <a:pt x="6429" y="1"/>
                    </a:moveTo>
                    <a:cubicBezTo>
                      <a:pt x="5774" y="1"/>
                      <a:pt x="5123" y="213"/>
                      <a:pt x="4630" y="645"/>
                    </a:cubicBezTo>
                    <a:cubicBezTo>
                      <a:pt x="3814" y="1358"/>
                      <a:pt x="3558" y="2500"/>
                      <a:pt x="3343" y="3559"/>
                    </a:cubicBezTo>
                    <a:cubicBezTo>
                      <a:pt x="2992" y="3381"/>
                      <a:pt x="2612" y="3293"/>
                      <a:pt x="2235" y="3293"/>
                    </a:cubicBezTo>
                    <a:cubicBezTo>
                      <a:pt x="1705" y="3293"/>
                      <a:pt x="1181" y="3466"/>
                      <a:pt x="748" y="3801"/>
                    </a:cubicBezTo>
                    <a:cubicBezTo>
                      <a:pt x="402" y="4085"/>
                      <a:pt x="139" y="4466"/>
                      <a:pt x="1" y="4888"/>
                    </a:cubicBezTo>
                    <a:lnTo>
                      <a:pt x="15468" y="4888"/>
                    </a:lnTo>
                    <a:cubicBezTo>
                      <a:pt x="15316" y="4466"/>
                      <a:pt x="15032" y="4113"/>
                      <a:pt x="14651" y="3870"/>
                    </a:cubicBezTo>
                    <a:cubicBezTo>
                      <a:pt x="14328" y="3672"/>
                      <a:pt x="13962" y="3573"/>
                      <a:pt x="13595" y="3573"/>
                    </a:cubicBezTo>
                    <a:cubicBezTo>
                      <a:pt x="13295" y="3573"/>
                      <a:pt x="12994" y="3640"/>
                      <a:pt x="12713" y="3773"/>
                    </a:cubicBezTo>
                    <a:cubicBezTo>
                      <a:pt x="12658" y="3081"/>
                      <a:pt x="12208" y="2472"/>
                      <a:pt x="11558" y="2216"/>
                    </a:cubicBezTo>
                    <a:cubicBezTo>
                      <a:pt x="11353" y="2141"/>
                      <a:pt x="11141" y="2105"/>
                      <a:pt x="10930" y="2105"/>
                    </a:cubicBezTo>
                    <a:cubicBezTo>
                      <a:pt x="10463" y="2105"/>
                      <a:pt x="10003" y="2284"/>
                      <a:pt x="9655" y="2618"/>
                    </a:cubicBezTo>
                    <a:cubicBezTo>
                      <a:pt x="9329" y="1600"/>
                      <a:pt x="8617" y="687"/>
                      <a:pt x="7634" y="251"/>
                    </a:cubicBezTo>
                    <a:cubicBezTo>
                      <a:pt x="7257" y="85"/>
                      <a:pt x="6842"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flipH="1">
                <a:off x="873779" y="4711025"/>
                <a:ext cx="643199" cy="203333"/>
              </a:xfrm>
              <a:custGeom>
                <a:avLst/>
                <a:gdLst/>
                <a:ahLst/>
                <a:cxnLst/>
                <a:rect l="l" t="t" r="r" b="b"/>
                <a:pathLst>
                  <a:path w="17281" h="5463" extrusionOk="0">
                    <a:moveTo>
                      <a:pt x="7163" y="1"/>
                    </a:moveTo>
                    <a:cubicBezTo>
                      <a:pt x="6435" y="1"/>
                      <a:pt x="5714" y="235"/>
                      <a:pt x="5170" y="715"/>
                    </a:cubicBezTo>
                    <a:cubicBezTo>
                      <a:pt x="4257" y="1518"/>
                      <a:pt x="3966" y="2792"/>
                      <a:pt x="3724" y="3982"/>
                    </a:cubicBezTo>
                    <a:cubicBezTo>
                      <a:pt x="3333" y="3779"/>
                      <a:pt x="2909" y="3680"/>
                      <a:pt x="2487" y="3680"/>
                    </a:cubicBezTo>
                    <a:cubicBezTo>
                      <a:pt x="1899" y="3680"/>
                      <a:pt x="1314" y="3873"/>
                      <a:pt x="831" y="4252"/>
                    </a:cubicBezTo>
                    <a:cubicBezTo>
                      <a:pt x="444" y="4570"/>
                      <a:pt x="153" y="4985"/>
                      <a:pt x="1" y="5463"/>
                    </a:cubicBezTo>
                    <a:lnTo>
                      <a:pt x="17281" y="5463"/>
                    </a:lnTo>
                    <a:cubicBezTo>
                      <a:pt x="17101" y="4992"/>
                      <a:pt x="16783" y="4598"/>
                      <a:pt x="16360" y="4328"/>
                    </a:cubicBezTo>
                    <a:cubicBezTo>
                      <a:pt x="15999" y="4107"/>
                      <a:pt x="15589" y="3997"/>
                      <a:pt x="15178" y="3997"/>
                    </a:cubicBezTo>
                    <a:cubicBezTo>
                      <a:pt x="14842" y="3997"/>
                      <a:pt x="14506" y="4071"/>
                      <a:pt x="14194" y="4217"/>
                    </a:cubicBezTo>
                    <a:cubicBezTo>
                      <a:pt x="14132" y="3442"/>
                      <a:pt x="13627" y="2771"/>
                      <a:pt x="12900" y="2480"/>
                    </a:cubicBezTo>
                    <a:cubicBezTo>
                      <a:pt x="12671" y="2396"/>
                      <a:pt x="12432" y="2355"/>
                      <a:pt x="12196" y="2355"/>
                    </a:cubicBezTo>
                    <a:cubicBezTo>
                      <a:pt x="11677" y="2355"/>
                      <a:pt x="11168" y="2552"/>
                      <a:pt x="10783" y="2923"/>
                    </a:cubicBezTo>
                    <a:cubicBezTo>
                      <a:pt x="10423" y="1788"/>
                      <a:pt x="9613" y="771"/>
                      <a:pt x="8527" y="286"/>
                    </a:cubicBezTo>
                    <a:cubicBezTo>
                      <a:pt x="8099" y="97"/>
                      <a:pt x="7630" y="1"/>
                      <a:pt x="7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9"/>
              <p:cNvSpPr/>
              <p:nvPr/>
            </p:nvSpPr>
            <p:spPr>
              <a:xfrm flipH="1">
                <a:off x="-201168" y="328663"/>
                <a:ext cx="608696" cy="192465"/>
              </a:xfrm>
              <a:custGeom>
                <a:avLst/>
                <a:gdLst/>
                <a:ahLst/>
                <a:cxnLst/>
                <a:rect l="l" t="t" r="r" b="b"/>
                <a:pathLst>
                  <a:path w="16354" h="5171" extrusionOk="0">
                    <a:moveTo>
                      <a:pt x="6786" y="0"/>
                    </a:moveTo>
                    <a:cubicBezTo>
                      <a:pt x="6094" y="0"/>
                      <a:pt x="5407" y="222"/>
                      <a:pt x="4886" y="679"/>
                    </a:cubicBezTo>
                    <a:cubicBezTo>
                      <a:pt x="4028" y="1433"/>
                      <a:pt x="3751" y="2637"/>
                      <a:pt x="3523" y="3766"/>
                    </a:cubicBezTo>
                    <a:cubicBezTo>
                      <a:pt x="3154" y="3576"/>
                      <a:pt x="2755" y="3483"/>
                      <a:pt x="2357" y="3483"/>
                    </a:cubicBezTo>
                    <a:cubicBezTo>
                      <a:pt x="1798" y="3483"/>
                      <a:pt x="1243" y="3666"/>
                      <a:pt x="782" y="4022"/>
                    </a:cubicBezTo>
                    <a:cubicBezTo>
                      <a:pt x="416" y="4326"/>
                      <a:pt x="146" y="4721"/>
                      <a:pt x="0" y="5170"/>
                    </a:cubicBezTo>
                    <a:lnTo>
                      <a:pt x="16353" y="5170"/>
                    </a:lnTo>
                    <a:cubicBezTo>
                      <a:pt x="16187" y="4721"/>
                      <a:pt x="15883" y="4347"/>
                      <a:pt x="15481" y="4091"/>
                    </a:cubicBezTo>
                    <a:cubicBezTo>
                      <a:pt x="15139" y="3881"/>
                      <a:pt x="14752" y="3777"/>
                      <a:pt x="14364" y="3777"/>
                    </a:cubicBezTo>
                    <a:cubicBezTo>
                      <a:pt x="14047" y="3777"/>
                      <a:pt x="13729" y="3847"/>
                      <a:pt x="13433" y="3987"/>
                    </a:cubicBezTo>
                    <a:cubicBezTo>
                      <a:pt x="13370" y="3253"/>
                      <a:pt x="12900" y="2617"/>
                      <a:pt x="12208" y="2347"/>
                    </a:cubicBezTo>
                    <a:cubicBezTo>
                      <a:pt x="11991" y="2267"/>
                      <a:pt x="11766" y="2228"/>
                      <a:pt x="11542" y="2228"/>
                    </a:cubicBezTo>
                    <a:cubicBezTo>
                      <a:pt x="11051" y="2228"/>
                      <a:pt x="10567" y="2415"/>
                      <a:pt x="10201" y="2762"/>
                    </a:cubicBezTo>
                    <a:cubicBezTo>
                      <a:pt x="9862" y="1689"/>
                      <a:pt x="9101" y="721"/>
                      <a:pt x="8069" y="264"/>
                    </a:cubicBezTo>
                    <a:cubicBezTo>
                      <a:pt x="7667" y="89"/>
                      <a:pt x="7225" y="0"/>
                      <a:pt x="67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flipH="1">
                <a:off x="8640970" y="4684281"/>
                <a:ext cx="643198" cy="256823"/>
              </a:xfrm>
              <a:custGeom>
                <a:avLst/>
                <a:gdLst/>
                <a:ahLst/>
                <a:cxnLst/>
                <a:rect l="l" t="t" r="r" b="b"/>
                <a:pathLst>
                  <a:path w="20665" h="8252" extrusionOk="0">
                    <a:moveTo>
                      <a:pt x="9551" y="0"/>
                    </a:moveTo>
                    <a:cubicBezTo>
                      <a:pt x="8264" y="0"/>
                      <a:pt x="7120" y="1002"/>
                      <a:pt x="6568" y="2175"/>
                    </a:cubicBezTo>
                    <a:cubicBezTo>
                      <a:pt x="6000" y="3386"/>
                      <a:pt x="5931" y="4757"/>
                      <a:pt x="5869" y="6085"/>
                    </a:cubicBezTo>
                    <a:cubicBezTo>
                      <a:pt x="5221" y="5681"/>
                      <a:pt x="4484" y="5479"/>
                      <a:pt x="3746" y="5479"/>
                    </a:cubicBezTo>
                    <a:cubicBezTo>
                      <a:pt x="3018" y="5479"/>
                      <a:pt x="2290" y="5676"/>
                      <a:pt x="1647" y="6071"/>
                    </a:cubicBezTo>
                    <a:cubicBezTo>
                      <a:pt x="858" y="6584"/>
                      <a:pt x="277" y="7352"/>
                      <a:pt x="0" y="8251"/>
                    </a:cubicBezTo>
                    <a:lnTo>
                      <a:pt x="20478" y="8251"/>
                    </a:lnTo>
                    <a:cubicBezTo>
                      <a:pt x="20540" y="8231"/>
                      <a:pt x="20602" y="8217"/>
                      <a:pt x="20664" y="8203"/>
                    </a:cubicBezTo>
                    <a:cubicBezTo>
                      <a:pt x="20595" y="7497"/>
                      <a:pt x="20138" y="6895"/>
                      <a:pt x="19488" y="6625"/>
                    </a:cubicBezTo>
                    <a:cubicBezTo>
                      <a:pt x="19271" y="6546"/>
                      <a:pt x="19046" y="6508"/>
                      <a:pt x="18823" y="6508"/>
                    </a:cubicBezTo>
                    <a:cubicBezTo>
                      <a:pt x="18360" y="6508"/>
                      <a:pt x="17905" y="6672"/>
                      <a:pt x="17550" y="6985"/>
                    </a:cubicBezTo>
                    <a:cubicBezTo>
                      <a:pt x="17730" y="5968"/>
                      <a:pt x="17156" y="4860"/>
                      <a:pt x="16222" y="4424"/>
                    </a:cubicBezTo>
                    <a:cubicBezTo>
                      <a:pt x="15918" y="4284"/>
                      <a:pt x="15586" y="4217"/>
                      <a:pt x="15254" y="4217"/>
                    </a:cubicBezTo>
                    <a:cubicBezTo>
                      <a:pt x="14555" y="4217"/>
                      <a:pt x="13853" y="4513"/>
                      <a:pt x="13398" y="5047"/>
                    </a:cubicBezTo>
                    <a:cubicBezTo>
                      <a:pt x="13170" y="3940"/>
                      <a:pt x="12934" y="2798"/>
                      <a:pt x="12360" y="1829"/>
                    </a:cubicBezTo>
                    <a:cubicBezTo>
                      <a:pt x="11779" y="853"/>
                      <a:pt x="10789" y="44"/>
                      <a:pt x="9654" y="2"/>
                    </a:cubicBezTo>
                    <a:cubicBezTo>
                      <a:pt x="9620" y="1"/>
                      <a:pt x="9585" y="0"/>
                      <a:pt x="9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29"/>
              <p:cNvGrpSpPr/>
              <p:nvPr/>
            </p:nvGrpSpPr>
            <p:grpSpPr>
              <a:xfrm flipH="1">
                <a:off x="8674719" y="241851"/>
                <a:ext cx="575692" cy="776300"/>
                <a:chOff x="7364875" y="1091625"/>
                <a:chExt cx="874380" cy="1179071"/>
              </a:xfrm>
            </p:grpSpPr>
            <p:sp>
              <p:nvSpPr>
                <p:cNvPr id="922" name="Google Shape;922;p29"/>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29"/>
                <p:cNvGrpSpPr/>
                <p:nvPr/>
              </p:nvGrpSpPr>
              <p:grpSpPr>
                <a:xfrm>
                  <a:off x="7663423" y="1387060"/>
                  <a:ext cx="222128" cy="883636"/>
                  <a:chOff x="5952600" y="1765975"/>
                  <a:chExt cx="55825" cy="222075"/>
                </a:xfrm>
              </p:grpSpPr>
              <p:sp>
                <p:nvSpPr>
                  <p:cNvPr id="924" name="Google Shape;924;p29"/>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8" name="Google Shape;928;p29"/>
              <p:cNvGrpSpPr/>
              <p:nvPr/>
            </p:nvGrpSpPr>
            <p:grpSpPr>
              <a:xfrm>
                <a:off x="-116681" y="4059751"/>
                <a:ext cx="575692" cy="776300"/>
                <a:chOff x="7364875" y="1091625"/>
                <a:chExt cx="874380" cy="1179071"/>
              </a:xfrm>
            </p:grpSpPr>
            <p:sp>
              <p:nvSpPr>
                <p:cNvPr id="929" name="Google Shape;929;p29"/>
                <p:cNvSpPr/>
                <p:nvPr/>
              </p:nvSpPr>
              <p:spPr>
                <a:xfrm>
                  <a:off x="7364875" y="1091625"/>
                  <a:ext cx="874380" cy="874447"/>
                </a:xfrm>
                <a:custGeom>
                  <a:avLst/>
                  <a:gdLst/>
                  <a:ahLst/>
                  <a:cxnLst/>
                  <a:rect l="l" t="t" r="r" b="b"/>
                  <a:pathLst>
                    <a:path w="13068" h="13069" extrusionOk="0">
                      <a:moveTo>
                        <a:pt x="4757" y="1"/>
                      </a:moveTo>
                      <a:cubicBezTo>
                        <a:pt x="4737" y="1"/>
                        <a:pt x="4716" y="1"/>
                        <a:pt x="4695" y="2"/>
                      </a:cubicBezTo>
                      <a:cubicBezTo>
                        <a:pt x="3794" y="28"/>
                        <a:pt x="2931" y="423"/>
                        <a:pt x="2238" y="994"/>
                      </a:cubicBezTo>
                      <a:cubicBezTo>
                        <a:pt x="1829" y="1325"/>
                        <a:pt x="1466" y="1720"/>
                        <a:pt x="1245" y="2200"/>
                      </a:cubicBezTo>
                      <a:cubicBezTo>
                        <a:pt x="1025" y="2673"/>
                        <a:pt x="954" y="3212"/>
                        <a:pt x="947" y="3737"/>
                      </a:cubicBezTo>
                      <a:cubicBezTo>
                        <a:pt x="947" y="4359"/>
                        <a:pt x="1031" y="4975"/>
                        <a:pt x="1200" y="5572"/>
                      </a:cubicBezTo>
                      <a:cubicBezTo>
                        <a:pt x="1362" y="6136"/>
                        <a:pt x="1609" y="6713"/>
                        <a:pt x="1479" y="7284"/>
                      </a:cubicBezTo>
                      <a:cubicBezTo>
                        <a:pt x="1369" y="7783"/>
                        <a:pt x="1005" y="8166"/>
                        <a:pt x="694" y="8581"/>
                      </a:cubicBezTo>
                      <a:cubicBezTo>
                        <a:pt x="571" y="8737"/>
                        <a:pt x="467" y="8899"/>
                        <a:pt x="376" y="9067"/>
                      </a:cubicBezTo>
                      <a:cubicBezTo>
                        <a:pt x="0" y="9846"/>
                        <a:pt x="124" y="10773"/>
                        <a:pt x="694" y="11428"/>
                      </a:cubicBezTo>
                      <a:cubicBezTo>
                        <a:pt x="1110" y="11861"/>
                        <a:pt x="1679" y="12097"/>
                        <a:pt x="2259" y="12097"/>
                      </a:cubicBezTo>
                      <a:cubicBezTo>
                        <a:pt x="2511" y="12097"/>
                        <a:pt x="2765" y="12052"/>
                        <a:pt x="3009" y="11960"/>
                      </a:cubicBezTo>
                      <a:cubicBezTo>
                        <a:pt x="3316" y="11837"/>
                        <a:pt x="3638" y="11638"/>
                        <a:pt x="3951" y="11638"/>
                      </a:cubicBezTo>
                      <a:cubicBezTo>
                        <a:pt x="4036" y="11638"/>
                        <a:pt x="4120" y="11653"/>
                        <a:pt x="4202" y="11687"/>
                      </a:cubicBezTo>
                      <a:cubicBezTo>
                        <a:pt x="4416" y="11778"/>
                        <a:pt x="4553" y="11992"/>
                        <a:pt x="4708" y="12167"/>
                      </a:cubicBezTo>
                      <a:cubicBezTo>
                        <a:pt x="5212" y="12743"/>
                        <a:pt x="5937" y="13069"/>
                        <a:pt x="6699" y="13069"/>
                      </a:cubicBezTo>
                      <a:cubicBezTo>
                        <a:pt x="6762" y="13069"/>
                        <a:pt x="6824" y="13066"/>
                        <a:pt x="6887" y="13062"/>
                      </a:cubicBezTo>
                      <a:cubicBezTo>
                        <a:pt x="7737" y="12984"/>
                        <a:pt x="8223" y="12206"/>
                        <a:pt x="8988" y="12109"/>
                      </a:cubicBezTo>
                      <a:cubicBezTo>
                        <a:pt x="9072" y="12099"/>
                        <a:pt x="9155" y="12095"/>
                        <a:pt x="9238" y="12095"/>
                      </a:cubicBezTo>
                      <a:cubicBezTo>
                        <a:pt x="9805" y="12095"/>
                        <a:pt x="10350" y="12293"/>
                        <a:pt x="10929" y="12293"/>
                      </a:cubicBezTo>
                      <a:cubicBezTo>
                        <a:pt x="11115" y="12293"/>
                        <a:pt x="11304" y="12273"/>
                        <a:pt x="11498" y="12219"/>
                      </a:cubicBezTo>
                      <a:cubicBezTo>
                        <a:pt x="12334" y="11986"/>
                        <a:pt x="13067" y="11175"/>
                        <a:pt x="12899" y="10332"/>
                      </a:cubicBezTo>
                      <a:cubicBezTo>
                        <a:pt x="12801" y="9813"/>
                        <a:pt x="12412" y="9418"/>
                        <a:pt x="12043" y="9022"/>
                      </a:cubicBezTo>
                      <a:cubicBezTo>
                        <a:pt x="11666" y="8626"/>
                        <a:pt x="11297" y="8211"/>
                        <a:pt x="11277" y="7680"/>
                      </a:cubicBezTo>
                      <a:cubicBezTo>
                        <a:pt x="11251" y="7044"/>
                        <a:pt x="11744" y="6493"/>
                        <a:pt x="11829" y="5864"/>
                      </a:cubicBezTo>
                      <a:cubicBezTo>
                        <a:pt x="11965" y="4839"/>
                        <a:pt x="10940" y="3957"/>
                        <a:pt x="9909" y="3860"/>
                      </a:cubicBezTo>
                      <a:cubicBezTo>
                        <a:pt x="9449" y="3815"/>
                        <a:pt x="8956" y="3880"/>
                        <a:pt x="8534" y="3685"/>
                      </a:cubicBezTo>
                      <a:cubicBezTo>
                        <a:pt x="7607" y="3270"/>
                        <a:pt x="7562" y="1986"/>
                        <a:pt x="7010" y="1136"/>
                      </a:cubicBezTo>
                      <a:cubicBezTo>
                        <a:pt x="6535" y="402"/>
                        <a:pt x="5633" y="1"/>
                        <a:pt x="47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29"/>
                <p:cNvGrpSpPr/>
                <p:nvPr/>
              </p:nvGrpSpPr>
              <p:grpSpPr>
                <a:xfrm>
                  <a:off x="7663423" y="1387060"/>
                  <a:ext cx="222128" cy="883636"/>
                  <a:chOff x="5952600" y="1765975"/>
                  <a:chExt cx="55825" cy="222075"/>
                </a:xfrm>
              </p:grpSpPr>
              <p:sp>
                <p:nvSpPr>
                  <p:cNvPr id="931" name="Google Shape;931;p29"/>
                  <p:cNvSpPr/>
                  <p:nvPr/>
                </p:nvSpPr>
                <p:spPr>
                  <a:xfrm>
                    <a:off x="5978425" y="1765975"/>
                    <a:ext cx="3100" cy="222075"/>
                  </a:xfrm>
                  <a:custGeom>
                    <a:avLst/>
                    <a:gdLst/>
                    <a:ahLst/>
                    <a:cxnLst/>
                    <a:rect l="l" t="t" r="r" b="b"/>
                    <a:pathLst>
                      <a:path w="124" h="8883" extrusionOk="0">
                        <a:moveTo>
                          <a:pt x="62" y="0"/>
                        </a:moveTo>
                        <a:cubicBezTo>
                          <a:pt x="31" y="0"/>
                          <a:pt x="0" y="22"/>
                          <a:pt x="0" y="64"/>
                        </a:cubicBezTo>
                        <a:lnTo>
                          <a:pt x="0" y="8818"/>
                        </a:lnTo>
                        <a:cubicBezTo>
                          <a:pt x="0" y="8851"/>
                          <a:pt x="26" y="8877"/>
                          <a:pt x="65" y="8883"/>
                        </a:cubicBezTo>
                        <a:cubicBezTo>
                          <a:pt x="98" y="8877"/>
                          <a:pt x="124" y="8851"/>
                          <a:pt x="124" y="8818"/>
                        </a:cubicBezTo>
                        <a:lnTo>
                          <a:pt x="124" y="64"/>
                        </a:lnTo>
                        <a:cubicBezTo>
                          <a:pt x="124" y="22"/>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a:off x="5959325" y="1782625"/>
                    <a:ext cx="42950" cy="27425"/>
                  </a:xfrm>
                  <a:custGeom>
                    <a:avLst/>
                    <a:gdLst/>
                    <a:ahLst/>
                    <a:cxnLst/>
                    <a:rect l="l" t="t" r="r" b="b"/>
                    <a:pathLst>
                      <a:path w="1718" h="1097" extrusionOk="0">
                        <a:moveTo>
                          <a:pt x="1652" y="0"/>
                        </a:moveTo>
                        <a:cubicBezTo>
                          <a:pt x="1634" y="0"/>
                          <a:pt x="1615" y="8"/>
                          <a:pt x="1601" y="27"/>
                        </a:cubicBezTo>
                        <a:lnTo>
                          <a:pt x="829" y="928"/>
                        </a:lnTo>
                        <a:lnTo>
                          <a:pt x="135" y="27"/>
                        </a:lnTo>
                        <a:cubicBezTo>
                          <a:pt x="121" y="9"/>
                          <a:pt x="103" y="1"/>
                          <a:pt x="86" y="1"/>
                        </a:cubicBezTo>
                        <a:cubicBezTo>
                          <a:pt x="41" y="1"/>
                          <a:pt x="0" y="53"/>
                          <a:pt x="38" y="105"/>
                        </a:cubicBezTo>
                        <a:lnTo>
                          <a:pt x="777" y="1071"/>
                        </a:lnTo>
                        <a:cubicBezTo>
                          <a:pt x="790" y="1084"/>
                          <a:pt x="810" y="1090"/>
                          <a:pt x="829" y="1097"/>
                        </a:cubicBezTo>
                        <a:cubicBezTo>
                          <a:pt x="842" y="1097"/>
                          <a:pt x="862" y="1084"/>
                          <a:pt x="875" y="1071"/>
                        </a:cubicBezTo>
                        <a:lnTo>
                          <a:pt x="1698" y="105"/>
                        </a:lnTo>
                        <a:cubicBezTo>
                          <a:pt x="1718" y="79"/>
                          <a:pt x="1718" y="40"/>
                          <a:pt x="1692" y="14"/>
                        </a:cubicBezTo>
                        <a:cubicBezTo>
                          <a:pt x="1680" y="5"/>
                          <a:pt x="1667"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5978900" y="1838125"/>
                    <a:ext cx="29525" cy="21375"/>
                  </a:xfrm>
                  <a:custGeom>
                    <a:avLst/>
                    <a:gdLst/>
                    <a:ahLst/>
                    <a:cxnLst/>
                    <a:rect l="l" t="t" r="r" b="b"/>
                    <a:pathLst>
                      <a:path w="1181" h="855" extrusionOk="0">
                        <a:moveTo>
                          <a:pt x="1104" y="1"/>
                        </a:moveTo>
                        <a:cubicBezTo>
                          <a:pt x="1092" y="1"/>
                          <a:pt x="1080" y="4"/>
                          <a:pt x="1071" y="12"/>
                        </a:cubicBezTo>
                        <a:lnTo>
                          <a:pt x="46" y="744"/>
                        </a:lnTo>
                        <a:cubicBezTo>
                          <a:pt x="1" y="777"/>
                          <a:pt x="20" y="855"/>
                          <a:pt x="85" y="855"/>
                        </a:cubicBezTo>
                        <a:cubicBezTo>
                          <a:pt x="98" y="855"/>
                          <a:pt x="111" y="855"/>
                          <a:pt x="117" y="842"/>
                        </a:cubicBezTo>
                        <a:lnTo>
                          <a:pt x="1142" y="115"/>
                        </a:lnTo>
                        <a:cubicBezTo>
                          <a:pt x="1175" y="96"/>
                          <a:pt x="1181" y="57"/>
                          <a:pt x="1162" y="31"/>
                        </a:cubicBezTo>
                        <a:cubicBezTo>
                          <a:pt x="1145" y="11"/>
                          <a:pt x="1124"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5952600" y="1852550"/>
                    <a:ext cx="29250" cy="41650"/>
                  </a:xfrm>
                  <a:custGeom>
                    <a:avLst/>
                    <a:gdLst/>
                    <a:ahLst/>
                    <a:cxnLst/>
                    <a:rect l="l" t="t" r="r" b="b"/>
                    <a:pathLst>
                      <a:path w="1170" h="1666" extrusionOk="0">
                        <a:moveTo>
                          <a:pt x="94" y="1"/>
                        </a:moveTo>
                        <a:cubicBezTo>
                          <a:pt x="47" y="1"/>
                          <a:pt x="1" y="53"/>
                          <a:pt x="41" y="102"/>
                        </a:cubicBezTo>
                        <a:lnTo>
                          <a:pt x="1040" y="1633"/>
                        </a:lnTo>
                        <a:cubicBezTo>
                          <a:pt x="1053" y="1652"/>
                          <a:pt x="1072" y="1665"/>
                          <a:pt x="1098" y="1665"/>
                        </a:cubicBezTo>
                        <a:cubicBezTo>
                          <a:pt x="1105" y="1665"/>
                          <a:pt x="1118" y="1659"/>
                          <a:pt x="1131" y="1652"/>
                        </a:cubicBezTo>
                        <a:cubicBezTo>
                          <a:pt x="1157" y="1633"/>
                          <a:pt x="1169" y="1594"/>
                          <a:pt x="1150" y="1568"/>
                        </a:cubicBezTo>
                        <a:lnTo>
                          <a:pt x="151" y="38"/>
                        </a:lnTo>
                        <a:cubicBezTo>
                          <a:pt x="137" y="11"/>
                          <a:pt x="116"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5" name="Google Shape;935;p29"/>
              <p:cNvGrpSpPr/>
              <p:nvPr/>
            </p:nvGrpSpPr>
            <p:grpSpPr>
              <a:xfrm>
                <a:off x="5170591" y="4702813"/>
                <a:ext cx="643191" cy="219737"/>
                <a:chOff x="6203925" y="2207350"/>
                <a:chExt cx="241275" cy="82425"/>
              </a:xfrm>
            </p:grpSpPr>
            <p:sp>
              <p:nvSpPr>
                <p:cNvPr id="936" name="Google Shape;936;p29"/>
                <p:cNvSpPr/>
                <p:nvPr/>
              </p:nvSpPr>
              <p:spPr>
                <a:xfrm>
                  <a:off x="6203925" y="2207350"/>
                  <a:ext cx="141550" cy="82425"/>
                </a:xfrm>
                <a:custGeom>
                  <a:avLst/>
                  <a:gdLst/>
                  <a:ahLst/>
                  <a:cxnLst/>
                  <a:rect l="l" t="t" r="r" b="b"/>
                  <a:pathLst>
                    <a:path w="5662" h="3297" extrusionOk="0">
                      <a:moveTo>
                        <a:pt x="2890" y="1"/>
                      </a:moveTo>
                      <a:cubicBezTo>
                        <a:pt x="2712" y="1"/>
                        <a:pt x="2534" y="77"/>
                        <a:pt x="2413" y="229"/>
                      </a:cubicBezTo>
                      <a:lnTo>
                        <a:pt x="27" y="3192"/>
                      </a:lnTo>
                      <a:cubicBezTo>
                        <a:pt x="1" y="3218"/>
                        <a:pt x="7" y="3257"/>
                        <a:pt x="33" y="3277"/>
                      </a:cubicBezTo>
                      <a:cubicBezTo>
                        <a:pt x="44" y="3288"/>
                        <a:pt x="60" y="3293"/>
                        <a:pt x="75" y="3293"/>
                      </a:cubicBezTo>
                      <a:cubicBezTo>
                        <a:pt x="94" y="3293"/>
                        <a:pt x="113" y="3285"/>
                        <a:pt x="124" y="3270"/>
                      </a:cubicBezTo>
                      <a:lnTo>
                        <a:pt x="2510" y="307"/>
                      </a:lnTo>
                      <a:cubicBezTo>
                        <a:pt x="2608" y="185"/>
                        <a:pt x="2749" y="123"/>
                        <a:pt x="2889" y="123"/>
                      </a:cubicBezTo>
                      <a:cubicBezTo>
                        <a:pt x="3018" y="123"/>
                        <a:pt x="3147" y="175"/>
                        <a:pt x="3243" y="281"/>
                      </a:cubicBezTo>
                      <a:lnTo>
                        <a:pt x="5532" y="3270"/>
                      </a:lnTo>
                      <a:cubicBezTo>
                        <a:pt x="5544" y="3289"/>
                        <a:pt x="5562" y="3295"/>
                        <a:pt x="5581" y="3296"/>
                      </a:cubicBezTo>
                      <a:lnTo>
                        <a:pt x="5581" y="3296"/>
                      </a:lnTo>
                      <a:cubicBezTo>
                        <a:pt x="5631" y="3294"/>
                        <a:pt x="5661" y="3237"/>
                        <a:pt x="5629" y="3199"/>
                      </a:cubicBezTo>
                      <a:lnTo>
                        <a:pt x="3340" y="196"/>
                      </a:lnTo>
                      <a:cubicBezTo>
                        <a:pt x="3219" y="66"/>
                        <a:pt x="3054" y="1"/>
                        <a:pt x="2890" y="1"/>
                      </a:cubicBezTo>
                      <a:close/>
                      <a:moveTo>
                        <a:pt x="5581" y="3296"/>
                      </a:moveTo>
                      <a:lnTo>
                        <a:pt x="5581" y="3296"/>
                      </a:lnTo>
                      <a:cubicBezTo>
                        <a:pt x="5580" y="3296"/>
                        <a:pt x="5579" y="3296"/>
                        <a:pt x="5578" y="3296"/>
                      </a:cubicBezTo>
                      <a:lnTo>
                        <a:pt x="5584" y="3296"/>
                      </a:lnTo>
                      <a:cubicBezTo>
                        <a:pt x="5583" y="3296"/>
                        <a:pt x="5582" y="3296"/>
                        <a:pt x="5581" y="32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9"/>
                <p:cNvSpPr/>
                <p:nvPr/>
              </p:nvSpPr>
              <p:spPr>
                <a:xfrm>
                  <a:off x="6249800" y="2230550"/>
                  <a:ext cx="53050" cy="22575"/>
                </a:xfrm>
                <a:custGeom>
                  <a:avLst/>
                  <a:gdLst/>
                  <a:ahLst/>
                  <a:cxnLst/>
                  <a:rect l="l" t="t" r="r" b="b"/>
                  <a:pathLst>
                    <a:path w="2122" h="903" extrusionOk="0">
                      <a:moveTo>
                        <a:pt x="71" y="0"/>
                      </a:moveTo>
                      <a:cubicBezTo>
                        <a:pt x="67" y="0"/>
                        <a:pt x="63" y="1"/>
                        <a:pt x="59" y="1"/>
                      </a:cubicBezTo>
                      <a:cubicBezTo>
                        <a:pt x="27" y="1"/>
                        <a:pt x="1" y="34"/>
                        <a:pt x="1" y="66"/>
                      </a:cubicBezTo>
                      <a:lnTo>
                        <a:pt x="20" y="235"/>
                      </a:lnTo>
                      <a:cubicBezTo>
                        <a:pt x="20" y="300"/>
                        <a:pt x="33" y="481"/>
                        <a:pt x="182" y="520"/>
                      </a:cubicBezTo>
                      <a:cubicBezTo>
                        <a:pt x="199" y="525"/>
                        <a:pt x="215" y="527"/>
                        <a:pt x="232" y="527"/>
                      </a:cubicBezTo>
                      <a:cubicBezTo>
                        <a:pt x="308" y="527"/>
                        <a:pt x="387" y="477"/>
                        <a:pt x="461" y="371"/>
                      </a:cubicBezTo>
                      <a:cubicBezTo>
                        <a:pt x="507" y="319"/>
                        <a:pt x="546" y="261"/>
                        <a:pt x="597" y="254"/>
                      </a:cubicBezTo>
                      <a:cubicBezTo>
                        <a:pt x="602" y="253"/>
                        <a:pt x="607" y="253"/>
                        <a:pt x="611" y="253"/>
                      </a:cubicBezTo>
                      <a:cubicBezTo>
                        <a:pt x="688" y="253"/>
                        <a:pt x="743" y="357"/>
                        <a:pt x="786" y="449"/>
                      </a:cubicBezTo>
                      <a:cubicBezTo>
                        <a:pt x="857" y="585"/>
                        <a:pt x="954" y="715"/>
                        <a:pt x="1064" y="825"/>
                      </a:cubicBezTo>
                      <a:cubicBezTo>
                        <a:pt x="1097" y="870"/>
                        <a:pt x="1155" y="896"/>
                        <a:pt x="1214" y="903"/>
                      </a:cubicBezTo>
                      <a:cubicBezTo>
                        <a:pt x="1226" y="903"/>
                        <a:pt x="1246" y="903"/>
                        <a:pt x="1265" y="890"/>
                      </a:cubicBezTo>
                      <a:cubicBezTo>
                        <a:pt x="1304" y="870"/>
                        <a:pt x="1343" y="838"/>
                        <a:pt x="1356" y="792"/>
                      </a:cubicBezTo>
                      <a:cubicBezTo>
                        <a:pt x="1389" y="715"/>
                        <a:pt x="1408" y="637"/>
                        <a:pt x="1421" y="559"/>
                      </a:cubicBezTo>
                      <a:cubicBezTo>
                        <a:pt x="1428" y="494"/>
                        <a:pt x="1440" y="436"/>
                        <a:pt x="1460" y="377"/>
                      </a:cubicBezTo>
                      <a:cubicBezTo>
                        <a:pt x="1494" y="287"/>
                        <a:pt x="1577" y="196"/>
                        <a:pt x="1658" y="196"/>
                      </a:cubicBezTo>
                      <a:cubicBezTo>
                        <a:pt x="1670" y="196"/>
                        <a:pt x="1682" y="198"/>
                        <a:pt x="1693" y="202"/>
                      </a:cubicBezTo>
                      <a:cubicBezTo>
                        <a:pt x="1726" y="209"/>
                        <a:pt x="1752" y="228"/>
                        <a:pt x="1778" y="248"/>
                      </a:cubicBezTo>
                      <a:cubicBezTo>
                        <a:pt x="1810" y="267"/>
                        <a:pt x="1849" y="287"/>
                        <a:pt x="1888" y="300"/>
                      </a:cubicBezTo>
                      <a:cubicBezTo>
                        <a:pt x="1907" y="307"/>
                        <a:pt x="1928" y="311"/>
                        <a:pt x="1948" y="311"/>
                      </a:cubicBezTo>
                      <a:cubicBezTo>
                        <a:pt x="1996" y="311"/>
                        <a:pt x="2044" y="291"/>
                        <a:pt x="2076" y="254"/>
                      </a:cubicBezTo>
                      <a:cubicBezTo>
                        <a:pt x="2115" y="215"/>
                        <a:pt x="2121" y="163"/>
                        <a:pt x="2102" y="118"/>
                      </a:cubicBezTo>
                      <a:cubicBezTo>
                        <a:pt x="2092" y="94"/>
                        <a:pt x="2072" y="81"/>
                        <a:pt x="2049" y="81"/>
                      </a:cubicBezTo>
                      <a:cubicBezTo>
                        <a:pt x="2041" y="81"/>
                        <a:pt x="2032" y="82"/>
                        <a:pt x="2024" y="86"/>
                      </a:cubicBezTo>
                      <a:cubicBezTo>
                        <a:pt x="1992" y="99"/>
                        <a:pt x="1972" y="131"/>
                        <a:pt x="1992" y="163"/>
                      </a:cubicBezTo>
                      <a:cubicBezTo>
                        <a:pt x="1977" y="178"/>
                        <a:pt x="1959" y="185"/>
                        <a:pt x="1942" y="185"/>
                      </a:cubicBezTo>
                      <a:cubicBezTo>
                        <a:pt x="1937" y="185"/>
                        <a:pt x="1932" y="184"/>
                        <a:pt x="1927" y="183"/>
                      </a:cubicBezTo>
                      <a:cubicBezTo>
                        <a:pt x="1894" y="170"/>
                        <a:pt x="1868" y="157"/>
                        <a:pt x="1843" y="137"/>
                      </a:cubicBezTo>
                      <a:cubicBezTo>
                        <a:pt x="1810" y="112"/>
                        <a:pt x="1771" y="92"/>
                        <a:pt x="1732" y="79"/>
                      </a:cubicBezTo>
                      <a:cubicBezTo>
                        <a:pt x="1710" y="73"/>
                        <a:pt x="1688" y="71"/>
                        <a:pt x="1666" y="71"/>
                      </a:cubicBezTo>
                      <a:cubicBezTo>
                        <a:pt x="1519" y="71"/>
                        <a:pt x="1393" y="197"/>
                        <a:pt x="1337" y="338"/>
                      </a:cubicBezTo>
                      <a:cubicBezTo>
                        <a:pt x="1317" y="403"/>
                        <a:pt x="1304" y="468"/>
                        <a:pt x="1291" y="533"/>
                      </a:cubicBezTo>
                      <a:cubicBezTo>
                        <a:pt x="1285" y="604"/>
                        <a:pt x="1265" y="676"/>
                        <a:pt x="1239" y="741"/>
                      </a:cubicBezTo>
                      <a:cubicBezTo>
                        <a:pt x="1226" y="773"/>
                        <a:pt x="1220" y="773"/>
                        <a:pt x="1220" y="779"/>
                      </a:cubicBezTo>
                      <a:cubicBezTo>
                        <a:pt x="1214" y="779"/>
                        <a:pt x="1194" y="773"/>
                        <a:pt x="1155" y="741"/>
                      </a:cubicBezTo>
                      <a:cubicBezTo>
                        <a:pt x="1058" y="637"/>
                        <a:pt x="967" y="520"/>
                        <a:pt x="902" y="390"/>
                      </a:cubicBezTo>
                      <a:cubicBezTo>
                        <a:pt x="853" y="298"/>
                        <a:pt x="769" y="130"/>
                        <a:pt x="616" y="130"/>
                      </a:cubicBezTo>
                      <a:cubicBezTo>
                        <a:pt x="608" y="130"/>
                        <a:pt x="599" y="130"/>
                        <a:pt x="591" y="131"/>
                      </a:cubicBezTo>
                      <a:cubicBezTo>
                        <a:pt x="487" y="137"/>
                        <a:pt x="416" y="228"/>
                        <a:pt x="358" y="306"/>
                      </a:cubicBezTo>
                      <a:cubicBezTo>
                        <a:pt x="340" y="329"/>
                        <a:pt x="286" y="400"/>
                        <a:pt x="233" y="400"/>
                      </a:cubicBezTo>
                      <a:cubicBezTo>
                        <a:pt x="227" y="400"/>
                        <a:pt x="221" y="399"/>
                        <a:pt x="215" y="397"/>
                      </a:cubicBezTo>
                      <a:cubicBezTo>
                        <a:pt x="176" y="390"/>
                        <a:pt x="150" y="332"/>
                        <a:pt x="144" y="228"/>
                      </a:cubicBezTo>
                      <a:lnTo>
                        <a:pt x="131" y="53"/>
                      </a:lnTo>
                      <a:cubicBezTo>
                        <a:pt x="125" y="24"/>
                        <a:pt x="103"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6322950" y="2207350"/>
                  <a:ext cx="122250" cy="82425"/>
                </a:xfrm>
                <a:custGeom>
                  <a:avLst/>
                  <a:gdLst/>
                  <a:ahLst/>
                  <a:cxnLst/>
                  <a:rect l="l" t="t" r="r" b="b"/>
                  <a:pathLst>
                    <a:path w="4890" h="3297" extrusionOk="0">
                      <a:moveTo>
                        <a:pt x="2130" y="1"/>
                      </a:moveTo>
                      <a:cubicBezTo>
                        <a:pt x="1952" y="1"/>
                        <a:pt x="1775" y="77"/>
                        <a:pt x="1653" y="229"/>
                      </a:cubicBezTo>
                      <a:lnTo>
                        <a:pt x="38" y="2233"/>
                      </a:lnTo>
                      <a:cubicBezTo>
                        <a:pt x="0" y="2280"/>
                        <a:pt x="43" y="2335"/>
                        <a:pt x="88" y="2335"/>
                      </a:cubicBezTo>
                      <a:cubicBezTo>
                        <a:pt x="105" y="2335"/>
                        <a:pt x="122" y="2328"/>
                        <a:pt x="136" y="2311"/>
                      </a:cubicBezTo>
                      <a:lnTo>
                        <a:pt x="1744" y="307"/>
                      </a:lnTo>
                      <a:cubicBezTo>
                        <a:pt x="1842" y="185"/>
                        <a:pt x="1982" y="123"/>
                        <a:pt x="2124" y="123"/>
                      </a:cubicBezTo>
                      <a:cubicBezTo>
                        <a:pt x="2253" y="123"/>
                        <a:pt x="2384" y="175"/>
                        <a:pt x="2483" y="281"/>
                      </a:cubicBezTo>
                      <a:lnTo>
                        <a:pt x="4766" y="3270"/>
                      </a:lnTo>
                      <a:cubicBezTo>
                        <a:pt x="4779" y="3290"/>
                        <a:pt x="4798" y="3296"/>
                        <a:pt x="4818" y="3296"/>
                      </a:cubicBezTo>
                      <a:cubicBezTo>
                        <a:pt x="4831" y="3296"/>
                        <a:pt x="4844" y="3296"/>
                        <a:pt x="4857" y="3283"/>
                      </a:cubicBezTo>
                      <a:cubicBezTo>
                        <a:pt x="4883" y="3264"/>
                        <a:pt x="4889" y="3225"/>
                        <a:pt x="4870" y="3199"/>
                      </a:cubicBezTo>
                      <a:lnTo>
                        <a:pt x="2580" y="196"/>
                      </a:lnTo>
                      <a:cubicBezTo>
                        <a:pt x="2459" y="66"/>
                        <a:pt x="2294"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9"/>
                <p:cNvSpPr/>
                <p:nvPr/>
              </p:nvSpPr>
              <p:spPr>
                <a:xfrm>
                  <a:off x="6349675" y="2230550"/>
                  <a:ext cx="53200" cy="22575"/>
                </a:xfrm>
                <a:custGeom>
                  <a:avLst/>
                  <a:gdLst/>
                  <a:ahLst/>
                  <a:cxnLst/>
                  <a:rect l="l" t="t" r="r" b="b"/>
                  <a:pathLst>
                    <a:path w="2128" h="903" extrusionOk="0">
                      <a:moveTo>
                        <a:pt x="75" y="0"/>
                      </a:moveTo>
                      <a:cubicBezTo>
                        <a:pt x="72" y="0"/>
                        <a:pt x="69" y="1"/>
                        <a:pt x="65" y="1"/>
                      </a:cubicBezTo>
                      <a:cubicBezTo>
                        <a:pt x="26" y="1"/>
                        <a:pt x="0" y="34"/>
                        <a:pt x="7" y="66"/>
                      </a:cubicBezTo>
                      <a:lnTo>
                        <a:pt x="20" y="235"/>
                      </a:lnTo>
                      <a:cubicBezTo>
                        <a:pt x="20" y="300"/>
                        <a:pt x="39" y="481"/>
                        <a:pt x="182" y="520"/>
                      </a:cubicBezTo>
                      <a:cubicBezTo>
                        <a:pt x="198" y="525"/>
                        <a:pt x="215" y="527"/>
                        <a:pt x="232" y="527"/>
                      </a:cubicBezTo>
                      <a:cubicBezTo>
                        <a:pt x="308" y="527"/>
                        <a:pt x="388" y="478"/>
                        <a:pt x="467" y="377"/>
                      </a:cubicBezTo>
                      <a:cubicBezTo>
                        <a:pt x="506" y="319"/>
                        <a:pt x="552" y="261"/>
                        <a:pt x="604" y="254"/>
                      </a:cubicBezTo>
                      <a:cubicBezTo>
                        <a:pt x="607" y="253"/>
                        <a:pt x="611" y="253"/>
                        <a:pt x="615" y="253"/>
                      </a:cubicBezTo>
                      <a:cubicBezTo>
                        <a:pt x="682" y="253"/>
                        <a:pt x="743" y="357"/>
                        <a:pt x="792" y="449"/>
                      </a:cubicBezTo>
                      <a:cubicBezTo>
                        <a:pt x="863" y="585"/>
                        <a:pt x="954" y="715"/>
                        <a:pt x="1064" y="825"/>
                      </a:cubicBezTo>
                      <a:cubicBezTo>
                        <a:pt x="1103" y="870"/>
                        <a:pt x="1155" y="896"/>
                        <a:pt x="1213" y="903"/>
                      </a:cubicBezTo>
                      <a:cubicBezTo>
                        <a:pt x="1226" y="903"/>
                        <a:pt x="1246" y="896"/>
                        <a:pt x="1259" y="890"/>
                      </a:cubicBezTo>
                      <a:cubicBezTo>
                        <a:pt x="1304" y="877"/>
                        <a:pt x="1343" y="838"/>
                        <a:pt x="1356" y="792"/>
                      </a:cubicBezTo>
                      <a:cubicBezTo>
                        <a:pt x="1388" y="715"/>
                        <a:pt x="1408" y="637"/>
                        <a:pt x="1421" y="559"/>
                      </a:cubicBezTo>
                      <a:cubicBezTo>
                        <a:pt x="1427" y="494"/>
                        <a:pt x="1447" y="436"/>
                        <a:pt x="1460" y="377"/>
                      </a:cubicBezTo>
                      <a:cubicBezTo>
                        <a:pt x="1494" y="287"/>
                        <a:pt x="1577" y="196"/>
                        <a:pt x="1662" y="196"/>
                      </a:cubicBezTo>
                      <a:cubicBezTo>
                        <a:pt x="1675" y="196"/>
                        <a:pt x="1687" y="198"/>
                        <a:pt x="1700" y="202"/>
                      </a:cubicBezTo>
                      <a:cubicBezTo>
                        <a:pt x="1725" y="209"/>
                        <a:pt x="1751" y="228"/>
                        <a:pt x="1777" y="241"/>
                      </a:cubicBezTo>
                      <a:cubicBezTo>
                        <a:pt x="1810" y="267"/>
                        <a:pt x="1849" y="287"/>
                        <a:pt x="1888" y="300"/>
                      </a:cubicBezTo>
                      <a:cubicBezTo>
                        <a:pt x="1909" y="307"/>
                        <a:pt x="1930" y="311"/>
                        <a:pt x="1951" y="311"/>
                      </a:cubicBezTo>
                      <a:cubicBezTo>
                        <a:pt x="2000" y="311"/>
                        <a:pt x="2046" y="291"/>
                        <a:pt x="2082" y="254"/>
                      </a:cubicBezTo>
                      <a:cubicBezTo>
                        <a:pt x="2115" y="215"/>
                        <a:pt x="2127" y="163"/>
                        <a:pt x="2108" y="118"/>
                      </a:cubicBezTo>
                      <a:cubicBezTo>
                        <a:pt x="2098" y="94"/>
                        <a:pt x="2075" y="81"/>
                        <a:pt x="2050" y="81"/>
                      </a:cubicBezTo>
                      <a:cubicBezTo>
                        <a:pt x="2041" y="81"/>
                        <a:pt x="2032" y="82"/>
                        <a:pt x="2024" y="86"/>
                      </a:cubicBezTo>
                      <a:cubicBezTo>
                        <a:pt x="1991" y="99"/>
                        <a:pt x="1978" y="131"/>
                        <a:pt x="1991" y="163"/>
                      </a:cubicBezTo>
                      <a:cubicBezTo>
                        <a:pt x="1977" y="178"/>
                        <a:pt x="1962" y="185"/>
                        <a:pt x="1945" y="185"/>
                      </a:cubicBezTo>
                      <a:cubicBezTo>
                        <a:pt x="1939" y="185"/>
                        <a:pt x="1933" y="184"/>
                        <a:pt x="1926" y="183"/>
                      </a:cubicBezTo>
                      <a:cubicBezTo>
                        <a:pt x="1901" y="170"/>
                        <a:pt x="1868" y="157"/>
                        <a:pt x="1849" y="137"/>
                      </a:cubicBezTo>
                      <a:cubicBezTo>
                        <a:pt x="1810" y="112"/>
                        <a:pt x="1771" y="92"/>
                        <a:pt x="1732" y="79"/>
                      </a:cubicBezTo>
                      <a:cubicBezTo>
                        <a:pt x="1710" y="73"/>
                        <a:pt x="1689" y="71"/>
                        <a:pt x="1668" y="71"/>
                      </a:cubicBezTo>
                      <a:cubicBezTo>
                        <a:pt x="1524" y="71"/>
                        <a:pt x="1394" y="197"/>
                        <a:pt x="1343" y="338"/>
                      </a:cubicBezTo>
                      <a:cubicBezTo>
                        <a:pt x="1317" y="403"/>
                        <a:pt x="1304" y="468"/>
                        <a:pt x="1291" y="533"/>
                      </a:cubicBezTo>
                      <a:cubicBezTo>
                        <a:pt x="1284" y="604"/>
                        <a:pt x="1265" y="676"/>
                        <a:pt x="1239" y="741"/>
                      </a:cubicBezTo>
                      <a:cubicBezTo>
                        <a:pt x="1226" y="773"/>
                        <a:pt x="1220" y="773"/>
                        <a:pt x="1220" y="779"/>
                      </a:cubicBezTo>
                      <a:cubicBezTo>
                        <a:pt x="1213" y="779"/>
                        <a:pt x="1194" y="773"/>
                        <a:pt x="1155" y="741"/>
                      </a:cubicBezTo>
                      <a:cubicBezTo>
                        <a:pt x="1058" y="637"/>
                        <a:pt x="973" y="520"/>
                        <a:pt x="908" y="390"/>
                      </a:cubicBezTo>
                      <a:cubicBezTo>
                        <a:pt x="852" y="290"/>
                        <a:pt x="766" y="124"/>
                        <a:pt x="608" y="124"/>
                      </a:cubicBezTo>
                      <a:cubicBezTo>
                        <a:pt x="602" y="124"/>
                        <a:pt x="597" y="124"/>
                        <a:pt x="591" y="124"/>
                      </a:cubicBezTo>
                      <a:cubicBezTo>
                        <a:pt x="487" y="137"/>
                        <a:pt x="422" y="228"/>
                        <a:pt x="357" y="306"/>
                      </a:cubicBezTo>
                      <a:cubicBezTo>
                        <a:pt x="340" y="329"/>
                        <a:pt x="286" y="400"/>
                        <a:pt x="237" y="400"/>
                      </a:cubicBezTo>
                      <a:cubicBezTo>
                        <a:pt x="232" y="400"/>
                        <a:pt x="226" y="399"/>
                        <a:pt x="221" y="397"/>
                      </a:cubicBezTo>
                      <a:cubicBezTo>
                        <a:pt x="182" y="390"/>
                        <a:pt x="156" y="332"/>
                        <a:pt x="143" y="228"/>
                      </a:cubicBezTo>
                      <a:lnTo>
                        <a:pt x="130" y="60"/>
                      </a:lnTo>
                      <a:cubicBezTo>
                        <a:pt x="130" y="25"/>
                        <a:pt x="10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29"/>
              <p:cNvSpPr/>
              <p:nvPr/>
            </p:nvSpPr>
            <p:spPr>
              <a:xfrm rot="6299960">
                <a:off x="-1164144" y="1778957"/>
                <a:ext cx="1819946" cy="882424"/>
              </a:xfrm>
              <a:custGeom>
                <a:avLst/>
                <a:gdLst/>
                <a:ahLst/>
                <a:cxnLst/>
                <a:rect l="l" t="t" r="r" b="b"/>
                <a:pathLst>
                  <a:path w="72800" h="35298" extrusionOk="0">
                    <a:moveTo>
                      <a:pt x="0" y="32585"/>
                    </a:moveTo>
                    <a:cubicBezTo>
                      <a:pt x="3838" y="19531"/>
                      <a:pt x="12691" y="4669"/>
                      <a:pt x="25774" y="933"/>
                    </a:cubicBezTo>
                    <a:cubicBezTo>
                      <a:pt x="44442" y="-4398"/>
                      <a:pt x="72800" y="15883"/>
                      <a:pt x="72800" y="35298"/>
                    </a:cubicBezTo>
                  </a:path>
                </a:pathLst>
              </a:custGeom>
              <a:noFill/>
              <a:ln w="9525" cap="flat" cmpd="sng">
                <a:solidFill>
                  <a:schemeClr val="dk1"/>
                </a:solidFill>
                <a:prstDash val="dash"/>
                <a:round/>
                <a:headEnd type="none" w="med" len="med"/>
                <a:tailEnd type="none" w="med" len="med"/>
              </a:ln>
            </p:spPr>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400"/>
              <a:buFont typeface="Fredoka One"/>
              <a:buNone/>
              <a:defRPr sz="34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3"/>
          <p:cNvSpPr txBox="1">
            <a:spLocks noGrp="1"/>
          </p:cNvSpPr>
          <p:nvPr>
            <p:ph type="ctrTitle"/>
          </p:nvPr>
        </p:nvSpPr>
        <p:spPr>
          <a:xfrm>
            <a:off x="495224" y="1964963"/>
            <a:ext cx="4306800" cy="11174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Times New Roman" panose="02020603050405020304" pitchFamily="18" charset="0"/>
                <a:cs typeface="Times New Roman" panose="02020603050405020304" pitchFamily="18" charset="0"/>
              </a:rPr>
              <a:t>Tourism and Hospitality Trends in Lebanon</a:t>
            </a:r>
            <a:endParaRPr sz="6600" b="1" dirty="0">
              <a:latin typeface="Times New Roman" panose="02020603050405020304" pitchFamily="18" charset="0"/>
              <a:cs typeface="Times New Roman" panose="02020603050405020304" pitchFamily="18" charset="0"/>
            </a:endParaRPr>
          </a:p>
        </p:txBody>
      </p:sp>
      <p:grpSp>
        <p:nvGrpSpPr>
          <p:cNvPr id="953" name="Google Shape;953;p33"/>
          <p:cNvGrpSpPr/>
          <p:nvPr/>
        </p:nvGrpSpPr>
        <p:grpSpPr>
          <a:xfrm flipH="1">
            <a:off x="5374500" y="815805"/>
            <a:ext cx="3280690" cy="6381302"/>
            <a:chOff x="2630325" y="279750"/>
            <a:chExt cx="814350" cy="1584000"/>
          </a:xfrm>
        </p:grpSpPr>
        <p:sp>
          <p:nvSpPr>
            <p:cNvPr id="954" name="Google Shape;954;p33"/>
            <p:cNvSpPr/>
            <p:nvPr/>
          </p:nvSpPr>
          <p:spPr>
            <a:xfrm>
              <a:off x="2998975" y="1722975"/>
              <a:ext cx="215000" cy="140775"/>
            </a:xfrm>
            <a:custGeom>
              <a:avLst/>
              <a:gdLst/>
              <a:ahLst/>
              <a:cxnLst/>
              <a:rect l="l" t="t" r="r" b="b"/>
              <a:pathLst>
                <a:path w="8600" h="5631" extrusionOk="0">
                  <a:moveTo>
                    <a:pt x="3256" y="0"/>
                  </a:moveTo>
                  <a:lnTo>
                    <a:pt x="643" y="701"/>
                  </a:lnTo>
                  <a:cubicBezTo>
                    <a:pt x="520" y="1018"/>
                    <a:pt x="416" y="1343"/>
                    <a:pt x="332" y="1673"/>
                  </a:cubicBezTo>
                  <a:cubicBezTo>
                    <a:pt x="325" y="1693"/>
                    <a:pt x="319" y="1706"/>
                    <a:pt x="319" y="1725"/>
                  </a:cubicBezTo>
                  <a:cubicBezTo>
                    <a:pt x="137" y="2413"/>
                    <a:pt x="1" y="3301"/>
                    <a:pt x="221" y="3937"/>
                  </a:cubicBezTo>
                  <a:cubicBezTo>
                    <a:pt x="228" y="3956"/>
                    <a:pt x="234" y="3976"/>
                    <a:pt x="241" y="3988"/>
                  </a:cubicBezTo>
                  <a:cubicBezTo>
                    <a:pt x="260" y="4047"/>
                    <a:pt x="286" y="4105"/>
                    <a:pt x="319" y="4164"/>
                  </a:cubicBezTo>
                  <a:cubicBezTo>
                    <a:pt x="383" y="4274"/>
                    <a:pt x="494" y="4352"/>
                    <a:pt x="623" y="4378"/>
                  </a:cubicBezTo>
                  <a:cubicBezTo>
                    <a:pt x="831" y="4423"/>
                    <a:pt x="1233" y="4514"/>
                    <a:pt x="1875" y="4689"/>
                  </a:cubicBezTo>
                  <a:cubicBezTo>
                    <a:pt x="2687" y="4914"/>
                    <a:pt x="4316" y="5631"/>
                    <a:pt x="5877" y="5631"/>
                  </a:cubicBezTo>
                  <a:cubicBezTo>
                    <a:pt x="6247" y="5631"/>
                    <a:pt x="6614" y="5590"/>
                    <a:pt x="6966" y="5493"/>
                  </a:cubicBezTo>
                  <a:cubicBezTo>
                    <a:pt x="8600" y="5046"/>
                    <a:pt x="8600" y="4358"/>
                    <a:pt x="8379" y="4021"/>
                  </a:cubicBezTo>
                  <a:cubicBezTo>
                    <a:pt x="8373" y="4001"/>
                    <a:pt x="8360" y="3988"/>
                    <a:pt x="8347" y="3969"/>
                  </a:cubicBezTo>
                  <a:cubicBezTo>
                    <a:pt x="8334" y="3950"/>
                    <a:pt x="8314" y="3930"/>
                    <a:pt x="8295" y="3917"/>
                  </a:cubicBezTo>
                  <a:cubicBezTo>
                    <a:pt x="8107" y="3723"/>
                    <a:pt x="7095" y="3321"/>
                    <a:pt x="6239" y="2808"/>
                  </a:cubicBezTo>
                  <a:lnTo>
                    <a:pt x="6200" y="2782"/>
                  </a:lnTo>
                  <a:cubicBezTo>
                    <a:pt x="5824" y="2549"/>
                    <a:pt x="5487" y="2296"/>
                    <a:pt x="5266" y="2030"/>
                  </a:cubicBezTo>
                  <a:cubicBezTo>
                    <a:pt x="5215" y="1978"/>
                    <a:pt x="5169" y="1913"/>
                    <a:pt x="5111" y="1855"/>
                  </a:cubicBezTo>
                  <a:cubicBezTo>
                    <a:pt x="5104" y="1842"/>
                    <a:pt x="5091" y="1829"/>
                    <a:pt x="5078" y="1816"/>
                  </a:cubicBezTo>
                  <a:cubicBezTo>
                    <a:pt x="4936" y="1654"/>
                    <a:pt x="4780" y="1479"/>
                    <a:pt x="4618" y="1317"/>
                  </a:cubicBezTo>
                  <a:cubicBezTo>
                    <a:pt x="4605" y="1304"/>
                    <a:pt x="4592" y="1291"/>
                    <a:pt x="4579" y="1278"/>
                  </a:cubicBezTo>
                  <a:cubicBezTo>
                    <a:pt x="4443" y="1135"/>
                    <a:pt x="4300" y="993"/>
                    <a:pt x="4164" y="863"/>
                  </a:cubicBezTo>
                  <a:cubicBezTo>
                    <a:pt x="4158" y="850"/>
                    <a:pt x="4145" y="837"/>
                    <a:pt x="4132" y="830"/>
                  </a:cubicBezTo>
                  <a:cubicBezTo>
                    <a:pt x="3645" y="363"/>
                    <a:pt x="3256" y="0"/>
                    <a:pt x="3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5" name="Google Shape;955;p33"/>
            <p:cNvSpPr/>
            <p:nvPr/>
          </p:nvSpPr>
          <p:spPr>
            <a:xfrm>
              <a:off x="3004500" y="1821350"/>
              <a:ext cx="203975" cy="35075"/>
            </a:xfrm>
            <a:custGeom>
              <a:avLst/>
              <a:gdLst/>
              <a:ahLst/>
              <a:cxnLst/>
              <a:rect l="l" t="t" r="r" b="b"/>
              <a:pathLst>
                <a:path w="8159" h="1403" extrusionOk="0">
                  <a:moveTo>
                    <a:pt x="71" y="1"/>
                  </a:moveTo>
                  <a:cubicBezTo>
                    <a:pt x="48" y="1"/>
                    <a:pt x="24" y="1"/>
                    <a:pt x="0" y="2"/>
                  </a:cubicBezTo>
                  <a:cubicBezTo>
                    <a:pt x="7" y="21"/>
                    <a:pt x="13" y="34"/>
                    <a:pt x="20" y="53"/>
                  </a:cubicBezTo>
                  <a:cubicBezTo>
                    <a:pt x="45" y="53"/>
                    <a:pt x="71" y="52"/>
                    <a:pt x="97" y="52"/>
                  </a:cubicBezTo>
                  <a:cubicBezTo>
                    <a:pt x="458" y="52"/>
                    <a:pt x="850" y="136"/>
                    <a:pt x="1297" y="293"/>
                  </a:cubicBezTo>
                  <a:cubicBezTo>
                    <a:pt x="1557" y="391"/>
                    <a:pt x="1810" y="501"/>
                    <a:pt x="2056" y="611"/>
                  </a:cubicBezTo>
                  <a:cubicBezTo>
                    <a:pt x="2264" y="708"/>
                    <a:pt x="2478" y="806"/>
                    <a:pt x="2692" y="884"/>
                  </a:cubicBezTo>
                  <a:cubicBezTo>
                    <a:pt x="3567" y="1227"/>
                    <a:pt x="4501" y="1402"/>
                    <a:pt x="5441" y="1402"/>
                  </a:cubicBezTo>
                  <a:lnTo>
                    <a:pt x="5603" y="1402"/>
                  </a:lnTo>
                  <a:cubicBezTo>
                    <a:pt x="6291" y="1383"/>
                    <a:pt x="6816" y="1273"/>
                    <a:pt x="7250" y="1046"/>
                  </a:cubicBezTo>
                  <a:cubicBezTo>
                    <a:pt x="7652" y="838"/>
                    <a:pt x="7977" y="501"/>
                    <a:pt x="8158" y="86"/>
                  </a:cubicBezTo>
                  <a:cubicBezTo>
                    <a:pt x="8145" y="66"/>
                    <a:pt x="8139" y="53"/>
                    <a:pt x="8126" y="34"/>
                  </a:cubicBezTo>
                  <a:cubicBezTo>
                    <a:pt x="7951" y="456"/>
                    <a:pt x="7633" y="799"/>
                    <a:pt x="7224" y="1000"/>
                  </a:cubicBezTo>
                  <a:cubicBezTo>
                    <a:pt x="6803" y="1221"/>
                    <a:pt x="6284" y="1331"/>
                    <a:pt x="5603" y="1350"/>
                  </a:cubicBezTo>
                  <a:cubicBezTo>
                    <a:pt x="5383" y="1350"/>
                    <a:pt x="5162" y="1350"/>
                    <a:pt x="4942" y="1337"/>
                  </a:cubicBezTo>
                  <a:lnTo>
                    <a:pt x="4890" y="1337"/>
                  </a:lnTo>
                  <a:cubicBezTo>
                    <a:pt x="4144" y="1279"/>
                    <a:pt x="3411" y="1111"/>
                    <a:pt x="2711" y="845"/>
                  </a:cubicBezTo>
                  <a:cubicBezTo>
                    <a:pt x="2497" y="760"/>
                    <a:pt x="2283" y="663"/>
                    <a:pt x="2075" y="572"/>
                  </a:cubicBezTo>
                  <a:cubicBezTo>
                    <a:pt x="1829" y="462"/>
                    <a:pt x="1576" y="345"/>
                    <a:pt x="1310" y="248"/>
                  </a:cubicBezTo>
                  <a:cubicBezTo>
                    <a:pt x="1168" y="196"/>
                    <a:pt x="1025" y="151"/>
                    <a:pt x="882" y="118"/>
                  </a:cubicBezTo>
                  <a:cubicBezTo>
                    <a:pt x="869" y="112"/>
                    <a:pt x="856" y="105"/>
                    <a:pt x="837" y="105"/>
                  </a:cubicBezTo>
                  <a:cubicBezTo>
                    <a:pt x="587" y="34"/>
                    <a:pt x="332" y="1"/>
                    <a:pt x="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6" name="Google Shape;956;p33"/>
            <p:cNvSpPr/>
            <p:nvPr/>
          </p:nvSpPr>
          <p:spPr>
            <a:xfrm>
              <a:off x="3126900" y="1792525"/>
              <a:ext cx="28075" cy="63250"/>
            </a:xfrm>
            <a:custGeom>
              <a:avLst/>
              <a:gdLst/>
              <a:ahLst/>
              <a:cxnLst/>
              <a:rect l="l" t="t" r="r" b="b"/>
              <a:pathLst>
                <a:path w="1123" h="2530" extrusionOk="0">
                  <a:moveTo>
                    <a:pt x="1077" y="0"/>
                  </a:moveTo>
                  <a:cubicBezTo>
                    <a:pt x="389" y="642"/>
                    <a:pt x="0" y="1544"/>
                    <a:pt x="0" y="2484"/>
                  </a:cubicBezTo>
                  <a:lnTo>
                    <a:pt x="0" y="2503"/>
                  </a:lnTo>
                  <a:cubicBezTo>
                    <a:pt x="0" y="2516"/>
                    <a:pt x="7" y="2529"/>
                    <a:pt x="20" y="2529"/>
                  </a:cubicBezTo>
                  <a:cubicBezTo>
                    <a:pt x="33" y="2529"/>
                    <a:pt x="46" y="2516"/>
                    <a:pt x="46" y="2503"/>
                  </a:cubicBezTo>
                  <a:lnTo>
                    <a:pt x="46" y="2490"/>
                  </a:lnTo>
                  <a:cubicBezTo>
                    <a:pt x="46" y="1557"/>
                    <a:pt x="435" y="662"/>
                    <a:pt x="1122" y="26"/>
                  </a:cubicBezTo>
                  <a:lnTo>
                    <a:pt x="10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7" name="Google Shape;957;p33"/>
            <p:cNvSpPr/>
            <p:nvPr/>
          </p:nvSpPr>
          <p:spPr>
            <a:xfrm>
              <a:off x="3006925" y="1764800"/>
              <a:ext cx="20450" cy="60500"/>
            </a:xfrm>
            <a:custGeom>
              <a:avLst/>
              <a:gdLst/>
              <a:ahLst/>
              <a:cxnLst/>
              <a:rect l="l" t="t" r="r" b="b"/>
              <a:pathLst>
                <a:path w="818" h="2420" extrusionOk="0">
                  <a:moveTo>
                    <a:pt x="20" y="0"/>
                  </a:moveTo>
                  <a:cubicBezTo>
                    <a:pt x="14" y="20"/>
                    <a:pt x="1" y="33"/>
                    <a:pt x="1" y="52"/>
                  </a:cubicBezTo>
                  <a:cubicBezTo>
                    <a:pt x="292" y="344"/>
                    <a:pt x="500" y="701"/>
                    <a:pt x="610" y="1096"/>
                  </a:cubicBezTo>
                  <a:cubicBezTo>
                    <a:pt x="727" y="1511"/>
                    <a:pt x="772" y="1939"/>
                    <a:pt x="740" y="2367"/>
                  </a:cubicBezTo>
                  <a:lnTo>
                    <a:pt x="740" y="2393"/>
                  </a:lnTo>
                  <a:cubicBezTo>
                    <a:pt x="740" y="2406"/>
                    <a:pt x="753" y="2419"/>
                    <a:pt x="766" y="2419"/>
                  </a:cubicBezTo>
                  <a:cubicBezTo>
                    <a:pt x="779" y="2419"/>
                    <a:pt x="785" y="2406"/>
                    <a:pt x="785" y="2393"/>
                  </a:cubicBezTo>
                  <a:lnTo>
                    <a:pt x="785" y="2380"/>
                  </a:lnTo>
                  <a:cubicBezTo>
                    <a:pt x="818" y="1946"/>
                    <a:pt x="779" y="1505"/>
                    <a:pt x="662" y="1083"/>
                  </a:cubicBezTo>
                  <a:cubicBezTo>
                    <a:pt x="545" y="675"/>
                    <a:pt x="325" y="299"/>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8" name="Google Shape;958;p33"/>
            <p:cNvSpPr/>
            <p:nvPr/>
          </p:nvSpPr>
          <p:spPr>
            <a:xfrm>
              <a:off x="3065775" y="1743725"/>
              <a:ext cx="37325" cy="34725"/>
            </a:xfrm>
            <a:custGeom>
              <a:avLst/>
              <a:gdLst/>
              <a:ahLst/>
              <a:cxnLst/>
              <a:rect l="l" t="t" r="r" b="b"/>
              <a:pathLst>
                <a:path w="1493" h="1389" extrusionOk="0">
                  <a:moveTo>
                    <a:pt x="1460" y="0"/>
                  </a:moveTo>
                  <a:cubicBezTo>
                    <a:pt x="895" y="357"/>
                    <a:pt x="403" y="817"/>
                    <a:pt x="7" y="1349"/>
                  </a:cubicBezTo>
                  <a:cubicBezTo>
                    <a:pt x="1" y="1362"/>
                    <a:pt x="7" y="1375"/>
                    <a:pt x="14" y="1388"/>
                  </a:cubicBezTo>
                  <a:lnTo>
                    <a:pt x="27" y="1388"/>
                  </a:lnTo>
                  <a:cubicBezTo>
                    <a:pt x="39" y="1388"/>
                    <a:pt x="46" y="1388"/>
                    <a:pt x="46" y="1382"/>
                  </a:cubicBezTo>
                  <a:cubicBezTo>
                    <a:pt x="442" y="850"/>
                    <a:pt x="928" y="389"/>
                    <a:pt x="1492" y="33"/>
                  </a:cubicBezTo>
                  <a:cubicBezTo>
                    <a:pt x="1479" y="20"/>
                    <a:pt x="1466" y="7"/>
                    <a:pt x="1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9" name="Google Shape;959;p33"/>
            <p:cNvSpPr/>
            <p:nvPr/>
          </p:nvSpPr>
          <p:spPr>
            <a:xfrm>
              <a:off x="3077125" y="1754900"/>
              <a:ext cx="37150" cy="34900"/>
            </a:xfrm>
            <a:custGeom>
              <a:avLst/>
              <a:gdLst/>
              <a:ahLst/>
              <a:cxnLst/>
              <a:rect l="l" t="t" r="r" b="b"/>
              <a:pathLst>
                <a:path w="1486" h="1396" extrusionOk="0">
                  <a:moveTo>
                    <a:pt x="1453" y="1"/>
                  </a:moveTo>
                  <a:cubicBezTo>
                    <a:pt x="895" y="364"/>
                    <a:pt x="409" y="824"/>
                    <a:pt x="13" y="1356"/>
                  </a:cubicBezTo>
                  <a:cubicBezTo>
                    <a:pt x="1" y="1369"/>
                    <a:pt x="1" y="1382"/>
                    <a:pt x="13" y="1395"/>
                  </a:cubicBezTo>
                  <a:lnTo>
                    <a:pt x="26" y="1395"/>
                  </a:lnTo>
                  <a:cubicBezTo>
                    <a:pt x="33" y="1395"/>
                    <a:pt x="39" y="1389"/>
                    <a:pt x="46" y="1382"/>
                  </a:cubicBezTo>
                  <a:cubicBezTo>
                    <a:pt x="441" y="850"/>
                    <a:pt x="928" y="396"/>
                    <a:pt x="1486" y="40"/>
                  </a:cubicBezTo>
                  <a:cubicBezTo>
                    <a:pt x="1473" y="27"/>
                    <a:pt x="1466" y="14"/>
                    <a:pt x="1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0" name="Google Shape;960;p33"/>
            <p:cNvSpPr/>
            <p:nvPr/>
          </p:nvSpPr>
          <p:spPr>
            <a:xfrm>
              <a:off x="3097725" y="1768525"/>
              <a:ext cx="29025" cy="29050"/>
            </a:xfrm>
            <a:custGeom>
              <a:avLst/>
              <a:gdLst/>
              <a:ahLst/>
              <a:cxnLst/>
              <a:rect l="l" t="t" r="r" b="b"/>
              <a:pathLst>
                <a:path w="1161" h="1162" extrusionOk="0">
                  <a:moveTo>
                    <a:pt x="1128" y="1"/>
                  </a:moveTo>
                  <a:cubicBezTo>
                    <a:pt x="700" y="318"/>
                    <a:pt x="324" y="694"/>
                    <a:pt x="13" y="1122"/>
                  </a:cubicBezTo>
                  <a:cubicBezTo>
                    <a:pt x="0" y="1129"/>
                    <a:pt x="7" y="1148"/>
                    <a:pt x="20" y="1155"/>
                  </a:cubicBezTo>
                  <a:cubicBezTo>
                    <a:pt x="20" y="1155"/>
                    <a:pt x="26" y="1161"/>
                    <a:pt x="33" y="1161"/>
                  </a:cubicBezTo>
                  <a:cubicBezTo>
                    <a:pt x="39" y="1161"/>
                    <a:pt x="45" y="1155"/>
                    <a:pt x="52" y="1148"/>
                  </a:cubicBezTo>
                  <a:cubicBezTo>
                    <a:pt x="363" y="727"/>
                    <a:pt x="739" y="351"/>
                    <a:pt x="1161" y="33"/>
                  </a:cubicBezTo>
                  <a:cubicBezTo>
                    <a:pt x="1154" y="20"/>
                    <a:pt x="1135" y="7"/>
                    <a:pt x="1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1" name="Google Shape;961;p33"/>
            <p:cNvSpPr/>
            <p:nvPr/>
          </p:nvSpPr>
          <p:spPr>
            <a:xfrm>
              <a:off x="3015025" y="1684875"/>
              <a:ext cx="65525" cy="64600"/>
            </a:xfrm>
            <a:custGeom>
              <a:avLst/>
              <a:gdLst/>
              <a:ahLst/>
              <a:cxnLst/>
              <a:rect l="l" t="t" r="r" b="b"/>
              <a:pathLst>
                <a:path w="2621" h="2584" extrusionOk="0">
                  <a:moveTo>
                    <a:pt x="1" y="0"/>
                  </a:moveTo>
                  <a:lnTo>
                    <a:pt x="14" y="2277"/>
                  </a:lnTo>
                  <a:cubicBezTo>
                    <a:pt x="14" y="2277"/>
                    <a:pt x="321" y="2583"/>
                    <a:pt x="844" y="2583"/>
                  </a:cubicBezTo>
                  <a:cubicBezTo>
                    <a:pt x="1006" y="2583"/>
                    <a:pt x="1188" y="2554"/>
                    <a:pt x="1389" y="2478"/>
                  </a:cubicBezTo>
                  <a:cubicBezTo>
                    <a:pt x="2238" y="2153"/>
                    <a:pt x="2621" y="1576"/>
                    <a:pt x="2621" y="1576"/>
                  </a:cubicBezTo>
                  <a:lnTo>
                    <a:pt x="2517" y="0"/>
                  </a:lnTo>
                  <a:close/>
                </a:path>
              </a:pathLst>
            </a:custGeom>
            <a:solidFill>
              <a:srgbClr val="FF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2" name="Google Shape;962;p33"/>
            <p:cNvSpPr/>
            <p:nvPr/>
          </p:nvSpPr>
          <p:spPr>
            <a:xfrm>
              <a:off x="2630325" y="1586600"/>
              <a:ext cx="165050" cy="210675"/>
            </a:xfrm>
            <a:custGeom>
              <a:avLst/>
              <a:gdLst/>
              <a:ahLst/>
              <a:cxnLst/>
              <a:rect l="l" t="t" r="r" b="b"/>
              <a:pathLst>
                <a:path w="6602" h="8427" extrusionOk="0">
                  <a:moveTo>
                    <a:pt x="3257" y="0"/>
                  </a:moveTo>
                  <a:cubicBezTo>
                    <a:pt x="2834" y="0"/>
                    <a:pt x="2411" y="68"/>
                    <a:pt x="2011" y="209"/>
                  </a:cubicBezTo>
                  <a:lnTo>
                    <a:pt x="1959" y="222"/>
                  </a:lnTo>
                  <a:cubicBezTo>
                    <a:pt x="1518" y="384"/>
                    <a:pt x="1135" y="663"/>
                    <a:pt x="850" y="1033"/>
                  </a:cubicBezTo>
                  <a:cubicBezTo>
                    <a:pt x="591" y="1376"/>
                    <a:pt x="415" y="1629"/>
                    <a:pt x="299" y="1824"/>
                  </a:cubicBezTo>
                  <a:cubicBezTo>
                    <a:pt x="286" y="1837"/>
                    <a:pt x="279" y="1856"/>
                    <a:pt x="266" y="1869"/>
                  </a:cubicBezTo>
                  <a:cubicBezTo>
                    <a:pt x="0" y="2336"/>
                    <a:pt x="85" y="2485"/>
                    <a:pt x="299" y="2816"/>
                  </a:cubicBezTo>
                  <a:cubicBezTo>
                    <a:pt x="597" y="3296"/>
                    <a:pt x="2056" y="4950"/>
                    <a:pt x="2354" y="5656"/>
                  </a:cubicBezTo>
                  <a:cubicBezTo>
                    <a:pt x="2643" y="6334"/>
                    <a:pt x="3830" y="8426"/>
                    <a:pt x="5293" y="8426"/>
                  </a:cubicBezTo>
                  <a:cubicBezTo>
                    <a:pt x="5342" y="8426"/>
                    <a:pt x="5391" y="8424"/>
                    <a:pt x="5441" y="8419"/>
                  </a:cubicBezTo>
                  <a:cubicBezTo>
                    <a:pt x="6232" y="8341"/>
                    <a:pt x="6505" y="7978"/>
                    <a:pt x="6570" y="7589"/>
                  </a:cubicBezTo>
                  <a:cubicBezTo>
                    <a:pt x="6570" y="7556"/>
                    <a:pt x="6576" y="7524"/>
                    <a:pt x="6576" y="7492"/>
                  </a:cubicBezTo>
                  <a:cubicBezTo>
                    <a:pt x="6602" y="7161"/>
                    <a:pt x="6485" y="6824"/>
                    <a:pt x="6420" y="6636"/>
                  </a:cubicBezTo>
                  <a:cubicBezTo>
                    <a:pt x="6368" y="6486"/>
                    <a:pt x="6213" y="6130"/>
                    <a:pt x="6031" y="5643"/>
                  </a:cubicBezTo>
                  <a:cubicBezTo>
                    <a:pt x="6025" y="5630"/>
                    <a:pt x="6018" y="5617"/>
                    <a:pt x="6012" y="5598"/>
                  </a:cubicBezTo>
                  <a:cubicBezTo>
                    <a:pt x="5876" y="5248"/>
                    <a:pt x="5726" y="4839"/>
                    <a:pt x="5590" y="4398"/>
                  </a:cubicBezTo>
                  <a:cubicBezTo>
                    <a:pt x="5584" y="4385"/>
                    <a:pt x="5584" y="4366"/>
                    <a:pt x="5577" y="4353"/>
                  </a:cubicBezTo>
                  <a:cubicBezTo>
                    <a:pt x="5512" y="4139"/>
                    <a:pt x="5448" y="3918"/>
                    <a:pt x="5396" y="3698"/>
                  </a:cubicBezTo>
                  <a:cubicBezTo>
                    <a:pt x="5389" y="3685"/>
                    <a:pt x="5383" y="3666"/>
                    <a:pt x="5383" y="3653"/>
                  </a:cubicBezTo>
                  <a:cubicBezTo>
                    <a:pt x="5337" y="3471"/>
                    <a:pt x="5299" y="3289"/>
                    <a:pt x="5266" y="3108"/>
                  </a:cubicBezTo>
                  <a:cubicBezTo>
                    <a:pt x="5266" y="3095"/>
                    <a:pt x="5260" y="3075"/>
                    <a:pt x="5260" y="3062"/>
                  </a:cubicBezTo>
                  <a:cubicBezTo>
                    <a:pt x="5214" y="2823"/>
                    <a:pt x="5182" y="2583"/>
                    <a:pt x="5162" y="2343"/>
                  </a:cubicBezTo>
                  <a:cubicBezTo>
                    <a:pt x="5162" y="2343"/>
                    <a:pt x="3658" y="1461"/>
                    <a:pt x="3509" y="8"/>
                  </a:cubicBezTo>
                  <a:cubicBezTo>
                    <a:pt x="3425" y="3"/>
                    <a:pt x="3341" y="0"/>
                    <a:pt x="32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3" name="Google Shape;963;p33"/>
            <p:cNvSpPr/>
            <p:nvPr/>
          </p:nvSpPr>
          <p:spPr>
            <a:xfrm>
              <a:off x="2637125" y="1632175"/>
              <a:ext cx="157600" cy="156475"/>
            </a:xfrm>
            <a:custGeom>
              <a:avLst/>
              <a:gdLst/>
              <a:ahLst/>
              <a:cxnLst/>
              <a:rect l="l" t="t" r="r" b="b"/>
              <a:pathLst>
                <a:path w="6304" h="6259" extrusionOk="0">
                  <a:moveTo>
                    <a:pt x="27" y="1"/>
                  </a:moveTo>
                  <a:cubicBezTo>
                    <a:pt x="14" y="20"/>
                    <a:pt x="7" y="33"/>
                    <a:pt x="1" y="46"/>
                  </a:cubicBezTo>
                  <a:cubicBezTo>
                    <a:pt x="870" y="1201"/>
                    <a:pt x="1661" y="2407"/>
                    <a:pt x="2381" y="3665"/>
                  </a:cubicBezTo>
                  <a:lnTo>
                    <a:pt x="2478" y="3840"/>
                  </a:lnTo>
                  <a:cubicBezTo>
                    <a:pt x="2776" y="4359"/>
                    <a:pt x="3081" y="4897"/>
                    <a:pt x="3490" y="5344"/>
                  </a:cubicBezTo>
                  <a:cubicBezTo>
                    <a:pt x="4015" y="5909"/>
                    <a:pt x="4637" y="6233"/>
                    <a:pt x="5253" y="6259"/>
                  </a:cubicBezTo>
                  <a:lnTo>
                    <a:pt x="5279" y="6259"/>
                  </a:lnTo>
                  <a:cubicBezTo>
                    <a:pt x="5610" y="6259"/>
                    <a:pt x="6064" y="6032"/>
                    <a:pt x="6298" y="5766"/>
                  </a:cubicBezTo>
                  <a:cubicBezTo>
                    <a:pt x="6298" y="5733"/>
                    <a:pt x="6304" y="5701"/>
                    <a:pt x="6304" y="5669"/>
                  </a:cubicBezTo>
                  <a:lnTo>
                    <a:pt x="6304" y="5669"/>
                  </a:lnTo>
                  <a:cubicBezTo>
                    <a:pt x="6103" y="5954"/>
                    <a:pt x="5623" y="6207"/>
                    <a:pt x="5279" y="6207"/>
                  </a:cubicBezTo>
                  <a:lnTo>
                    <a:pt x="5253" y="6207"/>
                  </a:lnTo>
                  <a:cubicBezTo>
                    <a:pt x="4657" y="6187"/>
                    <a:pt x="4041" y="5870"/>
                    <a:pt x="3529" y="5312"/>
                  </a:cubicBezTo>
                  <a:cubicBezTo>
                    <a:pt x="3120" y="4871"/>
                    <a:pt x="2815" y="4333"/>
                    <a:pt x="2523" y="3814"/>
                  </a:cubicBezTo>
                  <a:lnTo>
                    <a:pt x="2420" y="3639"/>
                  </a:lnTo>
                  <a:cubicBezTo>
                    <a:pt x="1894" y="2718"/>
                    <a:pt x="1324" y="1817"/>
                    <a:pt x="714" y="948"/>
                  </a:cubicBezTo>
                  <a:cubicBezTo>
                    <a:pt x="708" y="935"/>
                    <a:pt x="695" y="922"/>
                    <a:pt x="682" y="909"/>
                  </a:cubicBezTo>
                  <a:cubicBezTo>
                    <a:pt x="468" y="604"/>
                    <a:pt x="254" y="299"/>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4" name="Google Shape;964;p33"/>
            <p:cNvSpPr/>
            <p:nvPr/>
          </p:nvSpPr>
          <p:spPr>
            <a:xfrm>
              <a:off x="2719825" y="1726375"/>
              <a:ext cx="61125" cy="31650"/>
            </a:xfrm>
            <a:custGeom>
              <a:avLst/>
              <a:gdLst/>
              <a:ahLst/>
              <a:cxnLst/>
              <a:rect l="l" t="t" r="r" b="b"/>
              <a:pathLst>
                <a:path w="2445" h="1266" extrusionOk="0">
                  <a:moveTo>
                    <a:pt x="2425" y="1"/>
                  </a:moveTo>
                  <a:cubicBezTo>
                    <a:pt x="1505" y="117"/>
                    <a:pt x="649" y="552"/>
                    <a:pt x="7" y="1226"/>
                  </a:cubicBezTo>
                  <a:cubicBezTo>
                    <a:pt x="0" y="1233"/>
                    <a:pt x="0" y="1252"/>
                    <a:pt x="7" y="1259"/>
                  </a:cubicBezTo>
                  <a:cubicBezTo>
                    <a:pt x="13" y="1265"/>
                    <a:pt x="19" y="1265"/>
                    <a:pt x="26" y="1265"/>
                  </a:cubicBezTo>
                  <a:cubicBezTo>
                    <a:pt x="32" y="1265"/>
                    <a:pt x="39" y="1265"/>
                    <a:pt x="45" y="1259"/>
                  </a:cubicBezTo>
                  <a:cubicBezTo>
                    <a:pt x="681" y="591"/>
                    <a:pt x="1530" y="163"/>
                    <a:pt x="2445" y="52"/>
                  </a:cubicBezTo>
                  <a:cubicBezTo>
                    <a:pt x="2438" y="33"/>
                    <a:pt x="2432" y="20"/>
                    <a:pt x="2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5" name="Google Shape;965;p33"/>
            <p:cNvSpPr/>
            <p:nvPr/>
          </p:nvSpPr>
          <p:spPr>
            <a:xfrm>
              <a:off x="2653825" y="1591825"/>
              <a:ext cx="26775" cy="64325"/>
            </a:xfrm>
            <a:custGeom>
              <a:avLst/>
              <a:gdLst/>
              <a:ahLst/>
              <a:cxnLst/>
              <a:rect l="l" t="t" r="r" b="b"/>
              <a:pathLst>
                <a:path w="1071" h="2573" extrusionOk="0">
                  <a:moveTo>
                    <a:pt x="1071" y="0"/>
                  </a:moveTo>
                  <a:lnTo>
                    <a:pt x="1019" y="20"/>
                  </a:lnTo>
                  <a:cubicBezTo>
                    <a:pt x="844" y="908"/>
                    <a:pt x="507" y="1758"/>
                    <a:pt x="20" y="2523"/>
                  </a:cubicBezTo>
                  <a:lnTo>
                    <a:pt x="7" y="2536"/>
                  </a:lnTo>
                  <a:cubicBezTo>
                    <a:pt x="1" y="2549"/>
                    <a:pt x="7" y="2562"/>
                    <a:pt x="14" y="2568"/>
                  </a:cubicBezTo>
                  <a:cubicBezTo>
                    <a:pt x="17" y="2571"/>
                    <a:pt x="20" y="2573"/>
                    <a:pt x="23" y="2573"/>
                  </a:cubicBezTo>
                  <a:cubicBezTo>
                    <a:pt x="27" y="2573"/>
                    <a:pt x="30" y="2571"/>
                    <a:pt x="33" y="2568"/>
                  </a:cubicBezTo>
                  <a:cubicBezTo>
                    <a:pt x="40" y="2568"/>
                    <a:pt x="46" y="2568"/>
                    <a:pt x="46" y="2562"/>
                  </a:cubicBezTo>
                  <a:cubicBezTo>
                    <a:pt x="545" y="1783"/>
                    <a:pt x="896" y="914"/>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6" name="Google Shape;966;p33"/>
            <p:cNvSpPr/>
            <p:nvPr/>
          </p:nvSpPr>
          <p:spPr>
            <a:xfrm>
              <a:off x="2723550" y="1663150"/>
              <a:ext cx="38275" cy="7150"/>
            </a:xfrm>
            <a:custGeom>
              <a:avLst/>
              <a:gdLst/>
              <a:ahLst/>
              <a:cxnLst/>
              <a:rect l="l" t="t" r="r" b="b"/>
              <a:pathLst>
                <a:path w="1531" h="286" extrusionOk="0">
                  <a:moveTo>
                    <a:pt x="1531" y="0"/>
                  </a:moveTo>
                  <a:cubicBezTo>
                    <a:pt x="1018" y="20"/>
                    <a:pt x="512" y="104"/>
                    <a:pt x="20" y="240"/>
                  </a:cubicBezTo>
                  <a:cubicBezTo>
                    <a:pt x="7" y="240"/>
                    <a:pt x="0" y="253"/>
                    <a:pt x="7" y="273"/>
                  </a:cubicBezTo>
                  <a:cubicBezTo>
                    <a:pt x="7" y="279"/>
                    <a:pt x="13" y="286"/>
                    <a:pt x="26" y="286"/>
                  </a:cubicBezTo>
                  <a:lnTo>
                    <a:pt x="33" y="286"/>
                  </a:lnTo>
                  <a:cubicBezTo>
                    <a:pt x="519" y="150"/>
                    <a:pt x="1025" y="65"/>
                    <a:pt x="1531" y="46"/>
                  </a:cubicBezTo>
                  <a:lnTo>
                    <a:pt x="15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7" name="Google Shape;967;p33"/>
            <p:cNvSpPr/>
            <p:nvPr/>
          </p:nvSpPr>
          <p:spPr>
            <a:xfrm>
              <a:off x="2731150" y="1677750"/>
              <a:ext cx="33925" cy="6975"/>
            </a:xfrm>
            <a:custGeom>
              <a:avLst/>
              <a:gdLst/>
              <a:ahLst/>
              <a:cxnLst/>
              <a:rect l="l" t="t" r="r" b="b"/>
              <a:pathLst>
                <a:path w="1357" h="279" extrusionOk="0">
                  <a:moveTo>
                    <a:pt x="1350" y="0"/>
                  </a:moveTo>
                  <a:cubicBezTo>
                    <a:pt x="896" y="32"/>
                    <a:pt x="455" y="110"/>
                    <a:pt x="20" y="227"/>
                  </a:cubicBezTo>
                  <a:cubicBezTo>
                    <a:pt x="7" y="234"/>
                    <a:pt x="1" y="246"/>
                    <a:pt x="1" y="259"/>
                  </a:cubicBezTo>
                  <a:cubicBezTo>
                    <a:pt x="7" y="272"/>
                    <a:pt x="14" y="279"/>
                    <a:pt x="27" y="279"/>
                  </a:cubicBezTo>
                  <a:lnTo>
                    <a:pt x="33" y="279"/>
                  </a:lnTo>
                  <a:cubicBezTo>
                    <a:pt x="468" y="156"/>
                    <a:pt x="909" y="78"/>
                    <a:pt x="1356" y="45"/>
                  </a:cubicBezTo>
                  <a:cubicBezTo>
                    <a:pt x="1350" y="32"/>
                    <a:pt x="1350" y="13"/>
                    <a:pt x="1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8" name="Google Shape;968;p33"/>
            <p:cNvSpPr/>
            <p:nvPr/>
          </p:nvSpPr>
          <p:spPr>
            <a:xfrm>
              <a:off x="2736175" y="1695250"/>
              <a:ext cx="33925" cy="7000"/>
            </a:xfrm>
            <a:custGeom>
              <a:avLst/>
              <a:gdLst/>
              <a:ahLst/>
              <a:cxnLst/>
              <a:rect l="l" t="t" r="r" b="b"/>
              <a:pathLst>
                <a:path w="1357" h="280" extrusionOk="0">
                  <a:moveTo>
                    <a:pt x="1337" y="0"/>
                  </a:moveTo>
                  <a:cubicBezTo>
                    <a:pt x="889" y="33"/>
                    <a:pt x="448" y="111"/>
                    <a:pt x="20" y="234"/>
                  </a:cubicBezTo>
                  <a:cubicBezTo>
                    <a:pt x="7" y="234"/>
                    <a:pt x="1" y="253"/>
                    <a:pt x="1" y="266"/>
                  </a:cubicBezTo>
                  <a:cubicBezTo>
                    <a:pt x="7" y="273"/>
                    <a:pt x="14" y="279"/>
                    <a:pt x="27" y="279"/>
                  </a:cubicBezTo>
                  <a:lnTo>
                    <a:pt x="33" y="279"/>
                  </a:lnTo>
                  <a:cubicBezTo>
                    <a:pt x="461" y="163"/>
                    <a:pt x="909" y="85"/>
                    <a:pt x="1356" y="52"/>
                  </a:cubicBezTo>
                  <a:cubicBezTo>
                    <a:pt x="1350" y="33"/>
                    <a:pt x="1350" y="2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9" name="Google Shape;969;p33"/>
            <p:cNvSpPr/>
            <p:nvPr/>
          </p:nvSpPr>
          <p:spPr>
            <a:xfrm>
              <a:off x="2718025" y="1570575"/>
              <a:ext cx="62125" cy="74675"/>
            </a:xfrm>
            <a:custGeom>
              <a:avLst/>
              <a:gdLst/>
              <a:ahLst/>
              <a:cxnLst/>
              <a:rect l="l" t="t" r="r" b="b"/>
              <a:pathLst>
                <a:path w="2485" h="2987" extrusionOk="0">
                  <a:moveTo>
                    <a:pt x="727" y="1"/>
                  </a:moveTo>
                  <a:lnTo>
                    <a:pt x="1" y="649"/>
                  </a:lnTo>
                  <a:cubicBezTo>
                    <a:pt x="1" y="649"/>
                    <a:pt x="1" y="1901"/>
                    <a:pt x="623" y="2478"/>
                  </a:cubicBezTo>
                  <a:cubicBezTo>
                    <a:pt x="1128" y="2941"/>
                    <a:pt x="1486" y="2986"/>
                    <a:pt x="1608" y="2986"/>
                  </a:cubicBezTo>
                  <a:cubicBezTo>
                    <a:pt x="1639" y="2986"/>
                    <a:pt x="1654" y="2984"/>
                    <a:pt x="1654" y="2984"/>
                  </a:cubicBezTo>
                  <a:lnTo>
                    <a:pt x="2484" y="2231"/>
                  </a:lnTo>
                  <a:lnTo>
                    <a:pt x="727" y="1"/>
                  </a:lnTo>
                  <a:close/>
                </a:path>
              </a:pathLst>
            </a:custGeom>
            <a:solidFill>
              <a:srgbClr val="FF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0" name="Google Shape;970;p33"/>
            <p:cNvSpPr/>
            <p:nvPr/>
          </p:nvSpPr>
          <p:spPr>
            <a:xfrm>
              <a:off x="2728075" y="1250075"/>
              <a:ext cx="277750" cy="379700"/>
            </a:xfrm>
            <a:custGeom>
              <a:avLst/>
              <a:gdLst/>
              <a:ahLst/>
              <a:cxnLst/>
              <a:rect l="l" t="t" r="r" b="b"/>
              <a:pathLst>
                <a:path w="11110" h="15188" extrusionOk="0">
                  <a:moveTo>
                    <a:pt x="7964" y="0"/>
                  </a:moveTo>
                  <a:lnTo>
                    <a:pt x="7296" y="4617"/>
                  </a:lnTo>
                  <a:lnTo>
                    <a:pt x="1" y="12444"/>
                  </a:lnTo>
                  <a:lnTo>
                    <a:pt x="2206" y="15188"/>
                  </a:lnTo>
                  <a:lnTo>
                    <a:pt x="11109" y="8897"/>
                  </a:lnTo>
                  <a:lnTo>
                    <a:pt x="10973" y="3949"/>
                  </a:lnTo>
                  <a:lnTo>
                    <a:pt x="79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1" name="Google Shape;971;p33"/>
            <p:cNvSpPr/>
            <p:nvPr/>
          </p:nvSpPr>
          <p:spPr>
            <a:xfrm>
              <a:off x="2744450" y="1343125"/>
              <a:ext cx="207050" cy="239625"/>
            </a:xfrm>
            <a:custGeom>
              <a:avLst/>
              <a:gdLst/>
              <a:ahLst/>
              <a:cxnLst/>
              <a:rect l="l" t="t" r="r" b="b"/>
              <a:pathLst>
                <a:path w="8282" h="9585" extrusionOk="0">
                  <a:moveTo>
                    <a:pt x="8256" y="0"/>
                  </a:moveTo>
                  <a:cubicBezTo>
                    <a:pt x="8243" y="0"/>
                    <a:pt x="8230" y="13"/>
                    <a:pt x="8230" y="26"/>
                  </a:cubicBezTo>
                  <a:cubicBezTo>
                    <a:pt x="8178" y="733"/>
                    <a:pt x="7873" y="1265"/>
                    <a:pt x="7406" y="1888"/>
                  </a:cubicBezTo>
                  <a:cubicBezTo>
                    <a:pt x="6998" y="2426"/>
                    <a:pt x="6498" y="2899"/>
                    <a:pt x="6012" y="3360"/>
                  </a:cubicBezTo>
                  <a:lnTo>
                    <a:pt x="5869" y="3489"/>
                  </a:lnTo>
                  <a:cubicBezTo>
                    <a:pt x="3833" y="5422"/>
                    <a:pt x="1888" y="7516"/>
                    <a:pt x="7" y="9540"/>
                  </a:cubicBezTo>
                  <a:cubicBezTo>
                    <a:pt x="1" y="9553"/>
                    <a:pt x="1" y="9566"/>
                    <a:pt x="7" y="9578"/>
                  </a:cubicBezTo>
                  <a:cubicBezTo>
                    <a:pt x="14" y="9578"/>
                    <a:pt x="20" y="9585"/>
                    <a:pt x="27" y="9585"/>
                  </a:cubicBezTo>
                  <a:cubicBezTo>
                    <a:pt x="33" y="9585"/>
                    <a:pt x="40" y="9578"/>
                    <a:pt x="46" y="9578"/>
                  </a:cubicBezTo>
                  <a:cubicBezTo>
                    <a:pt x="1920" y="7549"/>
                    <a:pt x="3866" y="5454"/>
                    <a:pt x="5908" y="3528"/>
                  </a:cubicBezTo>
                  <a:lnTo>
                    <a:pt x="6045" y="3398"/>
                  </a:lnTo>
                  <a:cubicBezTo>
                    <a:pt x="6531" y="2938"/>
                    <a:pt x="7037" y="2465"/>
                    <a:pt x="7445" y="1913"/>
                  </a:cubicBezTo>
                  <a:cubicBezTo>
                    <a:pt x="7919" y="1284"/>
                    <a:pt x="8223" y="753"/>
                    <a:pt x="8275" y="26"/>
                  </a:cubicBezTo>
                  <a:cubicBezTo>
                    <a:pt x="8282" y="13"/>
                    <a:pt x="8269" y="0"/>
                    <a:pt x="8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2" name="Google Shape;972;p33"/>
            <p:cNvSpPr/>
            <p:nvPr/>
          </p:nvSpPr>
          <p:spPr>
            <a:xfrm>
              <a:off x="2746250" y="1539825"/>
              <a:ext cx="57725" cy="77150"/>
            </a:xfrm>
            <a:custGeom>
              <a:avLst/>
              <a:gdLst/>
              <a:ahLst/>
              <a:cxnLst/>
              <a:rect l="l" t="t" r="r" b="b"/>
              <a:pathLst>
                <a:path w="2309" h="3086" extrusionOk="0">
                  <a:moveTo>
                    <a:pt x="26" y="1"/>
                  </a:moveTo>
                  <a:cubicBezTo>
                    <a:pt x="21" y="1"/>
                    <a:pt x="16" y="2"/>
                    <a:pt x="13" y="5"/>
                  </a:cubicBezTo>
                  <a:cubicBezTo>
                    <a:pt x="0" y="11"/>
                    <a:pt x="0" y="31"/>
                    <a:pt x="7" y="37"/>
                  </a:cubicBezTo>
                  <a:lnTo>
                    <a:pt x="2263" y="3079"/>
                  </a:lnTo>
                  <a:cubicBezTo>
                    <a:pt x="2270" y="3079"/>
                    <a:pt x="2276" y="3085"/>
                    <a:pt x="2283" y="3085"/>
                  </a:cubicBezTo>
                  <a:cubicBezTo>
                    <a:pt x="2289" y="3085"/>
                    <a:pt x="2296" y="3085"/>
                    <a:pt x="2296" y="3079"/>
                  </a:cubicBezTo>
                  <a:cubicBezTo>
                    <a:pt x="2309" y="3072"/>
                    <a:pt x="2309" y="3059"/>
                    <a:pt x="2302" y="3046"/>
                  </a:cubicBezTo>
                  <a:lnTo>
                    <a:pt x="45" y="11"/>
                  </a:lnTo>
                  <a:cubicBezTo>
                    <a:pt x="42" y="4"/>
                    <a:pt x="33"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3" name="Google Shape;973;p33"/>
            <p:cNvSpPr/>
            <p:nvPr/>
          </p:nvSpPr>
          <p:spPr>
            <a:xfrm>
              <a:off x="2855700" y="1020825"/>
              <a:ext cx="253700" cy="664075"/>
            </a:xfrm>
            <a:custGeom>
              <a:avLst/>
              <a:gdLst/>
              <a:ahLst/>
              <a:cxnLst/>
              <a:rect l="l" t="t" r="r" b="b"/>
              <a:pathLst>
                <a:path w="10148" h="26563" extrusionOk="0">
                  <a:moveTo>
                    <a:pt x="45" y="1"/>
                  </a:moveTo>
                  <a:lnTo>
                    <a:pt x="45" y="1"/>
                  </a:lnTo>
                  <a:cubicBezTo>
                    <a:pt x="0" y="1"/>
                    <a:pt x="486" y="3736"/>
                    <a:pt x="550" y="4054"/>
                  </a:cubicBezTo>
                  <a:cubicBezTo>
                    <a:pt x="1167" y="7166"/>
                    <a:pt x="2496" y="9994"/>
                    <a:pt x="3735" y="12886"/>
                  </a:cubicBezTo>
                  <a:cubicBezTo>
                    <a:pt x="3968" y="13424"/>
                    <a:pt x="4201" y="13969"/>
                    <a:pt x="4435" y="14514"/>
                  </a:cubicBezTo>
                  <a:cubicBezTo>
                    <a:pt x="4584" y="14857"/>
                    <a:pt x="5103" y="15629"/>
                    <a:pt x="5064" y="15992"/>
                  </a:cubicBezTo>
                  <a:cubicBezTo>
                    <a:pt x="5064" y="15992"/>
                    <a:pt x="4461" y="22146"/>
                    <a:pt x="6134" y="26562"/>
                  </a:cubicBezTo>
                  <a:lnTo>
                    <a:pt x="9149" y="26562"/>
                  </a:lnTo>
                  <a:cubicBezTo>
                    <a:pt x="9149" y="26562"/>
                    <a:pt x="9947" y="17127"/>
                    <a:pt x="9746" y="13314"/>
                  </a:cubicBezTo>
                  <a:cubicBezTo>
                    <a:pt x="9545" y="9501"/>
                    <a:pt x="10148" y="1739"/>
                    <a:pt x="10148" y="1739"/>
                  </a:cubicBezTo>
                  <a:lnTo>
                    <a:pt x="45" y="1"/>
                  </a:lnTo>
                  <a:cubicBezTo>
                    <a:pt x="45" y="1"/>
                    <a:pt x="45"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4" name="Google Shape;974;p33"/>
            <p:cNvSpPr/>
            <p:nvPr/>
          </p:nvSpPr>
          <p:spPr>
            <a:xfrm>
              <a:off x="2921325" y="1276100"/>
              <a:ext cx="88375" cy="409450"/>
            </a:xfrm>
            <a:custGeom>
              <a:avLst/>
              <a:gdLst/>
              <a:ahLst/>
              <a:cxnLst/>
              <a:rect l="l" t="t" r="r" b="b"/>
              <a:pathLst>
                <a:path w="3535" h="16378" extrusionOk="0">
                  <a:moveTo>
                    <a:pt x="30" y="1"/>
                  </a:moveTo>
                  <a:cubicBezTo>
                    <a:pt x="27" y="1"/>
                    <a:pt x="24" y="1"/>
                    <a:pt x="20" y="3"/>
                  </a:cubicBezTo>
                  <a:cubicBezTo>
                    <a:pt x="7" y="10"/>
                    <a:pt x="1" y="23"/>
                    <a:pt x="7" y="36"/>
                  </a:cubicBezTo>
                  <a:lnTo>
                    <a:pt x="2413" y="5781"/>
                  </a:lnTo>
                  <a:cubicBezTo>
                    <a:pt x="2400" y="5969"/>
                    <a:pt x="2160" y="10327"/>
                    <a:pt x="2627" y="12837"/>
                  </a:cubicBezTo>
                  <a:cubicBezTo>
                    <a:pt x="3146" y="15573"/>
                    <a:pt x="3483" y="16358"/>
                    <a:pt x="3483" y="16364"/>
                  </a:cubicBezTo>
                  <a:cubicBezTo>
                    <a:pt x="3489" y="16371"/>
                    <a:pt x="3496" y="16377"/>
                    <a:pt x="3509" y="16377"/>
                  </a:cubicBezTo>
                  <a:lnTo>
                    <a:pt x="3515" y="16377"/>
                  </a:lnTo>
                  <a:cubicBezTo>
                    <a:pt x="3528" y="16371"/>
                    <a:pt x="3535" y="16358"/>
                    <a:pt x="3528" y="16345"/>
                  </a:cubicBezTo>
                  <a:cubicBezTo>
                    <a:pt x="3522" y="16332"/>
                    <a:pt x="3191" y="15554"/>
                    <a:pt x="2679" y="12830"/>
                  </a:cubicBezTo>
                  <a:cubicBezTo>
                    <a:pt x="2199" y="10282"/>
                    <a:pt x="2458" y="5827"/>
                    <a:pt x="2458" y="5781"/>
                  </a:cubicBezTo>
                  <a:cubicBezTo>
                    <a:pt x="2458" y="5781"/>
                    <a:pt x="2458" y="5775"/>
                    <a:pt x="2458" y="5768"/>
                  </a:cubicBezTo>
                  <a:lnTo>
                    <a:pt x="53" y="16"/>
                  </a:lnTo>
                  <a:cubicBezTo>
                    <a:pt x="48" y="7"/>
                    <a:pt x="40"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5" name="Google Shape;975;p33"/>
            <p:cNvSpPr/>
            <p:nvPr/>
          </p:nvSpPr>
          <p:spPr>
            <a:xfrm>
              <a:off x="3079725" y="1105125"/>
              <a:ext cx="22075" cy="580425"/>
            </a:xfrm>
            <a:custGeom>
              <a:avLst/>
              <a:gdLst/>
              <a:ahLst/>
              <a:cxnLst/>
              <a:rect l="l" t="t" r="r" b="b"/>
              <a:pathLst>
                <a:path w="883" h="23217" extrusionOk="0">
                  <a:moveTo>
                    <a:pt x="441" y="1"/>
                  </a:moveTo>
                  <a:cubicBezTo>
                    <a:pt x="428" y="1"/>
                    <a:pt x="415" y="7"/>
                    <a:pt x="415" y="20"/>
                  </a:cubicBezTo>
                  <a:lnTo>
                    <a:pt x="0" y="1388"/>
                  </a:lnTo>
                  <a:cubicBezTo>
                    <a:pt x="0" y="1388"/>
                    <a:pt x="0" y="1395"/>
                    <a:pt x="0" y="1395"/>
                  </a:cubicBezTo>
                  <a:cubicBezTo>
                    <a:pt x="7" y="1473"/>
                    <a:pt x="830" y="9261"/>
                    <a:pt x="798" y="10915"/>
                  </a:cubicBezTo>
                  <a:cubicBezTo>
                    <a:pt x="759" y="12711"/>
                    <a:pt x="590" y="17983"/>
                    <a:pt x="428" y="20045"/>
                  </a:cubicBezTo>
                  <a:cubicBezTo>
                    <a:pt x="266" y="22127"/>
                    <a:pt x="162" y="23177"/>
                    <a:pt x="162" y="23190"/>
                  </a:cubicBezTo>
                  <a:cubicBezTo>
                    <a:pt x="162" y="23203"/>
                    <a:pt x="169" y="23216"/>
                    <a:pt x="188" y="23216"/>
                  </a:cubicBezTo>
                  <a:cubicBezTo>
                    <a:pt x="201" y="23216"/>
                    <a:pt x="208" y="23210"/>
                    <a:pt x="214" y="23197"/>
                  </a:cubicBezTo>
                  <a:cubicBezTo>
                    <a:pt x="214" y="23184"/>
                    <a:pt x="318" y="22133"/>
                    <a:pt x="480" y="20052"/>
                  </a:cubicBezTo>
                  <a:cubicBezTo>
                    <a:pt x="642" y="17990"/>
                    <a:pt x="811" y="12711"/>
                    <a:pt x="843" y="10915"/>
                  </a:cubicBezTo>
                  <a:cubicBezTo>
                    <a:pt x="882" y="9280"/>
                    <a:pt x="72" y="1628"/>
                    <a:pt x="52" y="1395"/>
                  </a:cubicBezTo>
                  <a:lnTo>
                    <a:pt x="461" y="33"/>
                  </a:lnTo>
                  <a:cubicBezTo>
                    <a:pt x="467" y="20"/>
                    <a:pt x="454" y="7"/>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6" name="Google Shape;976;p33"/>
            <p:cNvSpPr/>
            <p:nvPr/>
          </p:nvSpPr>
          <p:spPr>
            <a:xfrm>
              <a:off x="2898800" y="1059375"/>
              <a:ext cx="125025" cy="622775"/>
            </a:xfrm>
            <a:custGeom>
              <a:avLst/>
              <a:gdLst/>
              <a:ahLst/>
              <a:cxnLst/>
              <a:rect l="l" t="t" r="r" b="b"/>
              <a:pathLst>
                <a:path w="5001" h="24911" extrusionOk="0">
                  <a:moveTo>
                    <a:pt x="33" y="0"/>
                  </a:moveTo>
                  <a:cubicBezTo>
                    <a:pt x="31" y="0"/>
                    <a:pt x="29" y="1"/>
                    <a:pt x="26" y="2"/>
                  </a:cubicBezTo>
                  <a:cubicBezTo>
                    <a:pt x="13" y="2"/>
                    <a:pt x="0" y="15"/>
                    <a:pt x="7" y="28"/>
                  </a:cubicBezTo>
                  <a:cubicBezTo>
                    <a:pt x="765" y="4243"/>
                    <a:pt x="1907" y="8380"/>
                    <a:pt x="3405" y="12388"/>
                  </a:cubicBezTo>
                  <a:lnTo>
                    <a:pt x="3470" y="12570"/>
                  </a:lnTo>
                  <a:cubicBezTo>
                    <a:pt x="3729" y="13257"/>
                    <a:pt x="3995" y="13970"/>
                    <a:pt x="4131" y="14697"/>
                  </a:cubicBezTo>
                  <a:cubicBezTo>
                    <a:pt x="4267" y="15468"/>
                    <a:pt x="4267" y="16259"/>
                    <a:pt x="4267" y="17031"/>
                  </a:cubicBezTo>
                  <a:lnTo>
                    <a:pt x="4267" y="17381"/>
                  </a:lnTo>
                  <a:cubicBezTo>
                    <a:pt x="4267" y="19897"/>
                    <a:pt x="4501" y="22414"/>
                    <a:pt x="4955" y="24884"/>
                  </a:cubicBezTo>
                  <a:cubicBezTo>
                    <a:pt x="4955" y="24897"/>
                    <a:pt x="4961" y="24904"/>
                    <a:pt x="4974" y="24904"/>
                  </a:cubicBezTo>
                  <a:lnTo>
                    <a:pt x="4981" y="24910"/>
                  </a:lnTo>
                  <a:cubicBezTo>
                    <a:pt x="4994" y="24904"/>
                    <a:pt x="5000" y="24891"/>
                    <a:pt x="5000" y="24878"/>
                  </a:cubicBezTo>
                  <a:cubicBezTo>
                    <a:pt x="4546" y="22407"/>
                    <a:pt x="4319" y="19897"/>
                    <a:pt x="4313" y="17381"/>
                  </a:cubicBezTo>
                  <a:lnTo>
                    <a:pt x="4313" y="17031"/>
                  </a:lnTo>
                  <a:cubicBezTo>
                    <a:pt x="4319" y="16259"/>
                    <a:pt x="4319" y="15462"/>
                    <a:pt x="4176" y="14690"/>
                  </a:cubicBezTo>
                  <a:cubicBezTo>
                    <a:pt x="4040" y="13957"/>
                    <a:pt x="3774" y="13244"/>
                    <a:pt x="3515" y="12550"/>
                  </a:cubicBezTo>
                  <a:lnTo>
                    <a:pt x="3450" y="12375"/>
                  </a:lnTo>
                  <a:cubicBezTo>
                    <a:pt x="1952" y="8367"/>
                    <a:pt x="817" y="4230"/>
                    <a:pt x="52" y="21"/>
                  </a:cubicBezTo>
                  <a:cubicBezTo>
                    <a:pt x="52" y="11"/>
                    <a:pt x="43"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7" name="Google Shape;977;p33"/>
            <p:cNvSpPr/>
            <p:nvPr/>
          </p:nvSpPr>
          <p:spPr>
            <a:xfrm>
              <a:off x="2921175" y="1062500"/>
              <a:ext cx="81725" cy="99075"/>
            </a:xfrm>
            <a:custGeom>
              <a:avLst/>
              <a:gdLst/>
              <a:ahLst/>
              <a:cxnLst/>
              <a:rect l="l" t="t" r="r" b="b"/>
              <a:pathLst>
                <a:path w="3269" h="3963" extrusionOk="0">
                  <a:moveTo>
                    <a:pt x="3243" y="0"/>
                  </a:moveTo>
                  <a:cubicBezTo>
                    <a:pt x="3230" y="0"/>
                    <a:pt x="3217" y="7"/>
                    <a:pt x="3217" y="20"/>
                  </a:cubicBezTo>
                  <a:cubicBezTo>
                    <a:pt x="2724" y="2588"/>
                    <a:pt x="46" y="3904"/>
                    <a:pt x="20" y="3917"/>
                  </a:cubicBezTo>
                  <a:cubicBezTo>
                    <a:pt x="7" y="3924"/>
                    <a:pt x="0" y="3937"/>
                    <a:pt x="7" y="3949"/>
                  </a:cubicBezTo>
                  <a:cubicBezTo>
                    <a:pt x="13" y="3956"/>
                    <a:pt x="20" y="3962"/>
                    <a:pt x="26" y="3962"/>
                  </a:cubicBezTo>
                  <a:lnTo>
                    <a:pt x="39" y="3962"/>
                  </a:lnTo>
                  <a:cubicBezTo>
                    <a:pt x="65" y="3949"/>
                    <a:pt x="2763" y="2620"/>
                    <a:pt x="3262" y="26"/>
                  </a:cubicBezTo>
                  <a:cubicBezTo>
                    <a:pt x="3268" y="13"/>
                    <a:pt x="3256" y="0"/>
                    <a:pt x="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8" name="Google Shape;978;p33"/>
            <p:cNvSpPr/>
            <p:nvPr/>
          </p:nvSpPr>
          <p:spPr>
            <a:xfrm>
              <a:off x="3002875" y="1665100"/>
              <a:ext cx="84000" cy="2125"/>
            </a:xfrm>
            <a:custGeom>
              <a:avLst/>
              <a:gdLst/>
              <a:ahLst/>
              <a:cxnLst/>
              <a:rect l="l" t="t" r="r" b="b"/>
              <a:pathLst>
                <a:path w="3360" h="85" extrusionOk="0">
                  <a:moveTo>
                    <a:pt x="3327" y="0"/>
                  </a:moveTo>
                  <a:lnTo>
                    <a:pt x="33" y="33"/>
                  </a:lnTo>
                  <a:cubicBezTo>
                    <a:pt x="0" y="33"/>
                    <a:pt x="0" y="85"/>
                    <a:pt x="33" y="85"/>
                  </a:cubicBezTo>
                  <a:lnTo>
                    <a:pt x="3327" y="52"/>
                  </a:lnTo>
                  <a:cubicBezTo>
                    <a:pt x="3360" y="52"/>
                    <a:pt x="3360"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9" name="Google Shape;979;p33"/>
            <p:cNvSpPr/>
            <p:nvPr/>
          </p:nvSpPr>
          <p:spPr>
            <a:xfrm>
              <a:off x="2981150" y="461350"/>
              <a:ext cx="85300" cy="155325"/>
            </a:xfrm>
            <a:custGeom>
              <a:avLst/>
              <a:gdLst/>
              <a:ahLst/>
              <a:cxnLst/>
              <a:rect l="l" t="t" r="r" b="b"/>
              <a:pathLst>
                <a:path w="3412" h="6213" extrusionOk="0">
                  <a:moveTo>
                    <a:pt x="701" y="1"/>
                  </a:moveTo>
                  <a:cubicBezTo>
                    <a:pt x="701" y="1"/>
                    <a:pt x="351" y="1557"/>
                    <a:pt x="1" y="2231"/>
                  </a:cubicBezTo>
                  <a:cubicBezTo>
                    <a:pt x="1" y="2231"/>
                    <a:pt x="1350" y="6205"/>
                    <a:pt x="2935" y="6205"/>
                  </a:cubicBezTo>
                  <a:cubicBezTo>
                    <a:pt x="2968" y="6205"/>
                    <a:pt x="3002" y="6204"/>
                    <a:pt x="3035" y="6200"/>
                  </a:cubicBezTo>
                  <a:cubicBezTo>
                    <a:pt x="3035" y="6200"/>
                    <a:pt x="3055" y="6212"/>
                    <a:pt x="3084" y="6212"/>
                  </a:cubicBezTo>
                  <a:cubicBezTo>
                    <a:pt x="3180" y="6212"/>
                    <a:pt x="3379" y="6084"/>
                    <a:pt x="3360" y="4994"/>
                  </a:cubicBezTo>
                  <a:cubicBezTo>
                    <a:pt x="3347" y="4488"/>
                    <a:pt x="3353" y="4041"/>
                    <a:pt x="3360" y="3677"/>
                  </a:cubicBezTo>
                  <a:cubicBezTo>
                    <a:pt x="3379" y="3022"/>
                    <a:pt x="3412" y="2633"/>
                    <a:pt x="3412" y="2633"/>
                  </a:cubicBezTo>
                  <a:lnTo>
                    <a:pt x="1401" y="681"/>
                  </a:lnTo>
                  <a:lnTo>
                    <a:pt x="701" y="1"/>
                  </a:lnTo>
                  <a:close/>
                </a:path>
              </a:pathLst>
            </a:custGeom>
            <a:solidFill>
              <a:srgbClr val="FF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0" name="Google Shape;980;p33"/>
            <p:cNvSpPr/>
            <p:nvPr/>
          </p:nvSpPr>
          <p:spPr>
            <a:xfrm>
              <a:off x="3006450" y="473025"/>
              <a:ext cx="59850" cy="85675"/>
            </a:xfrm>
            <a:custGeom>
              <a:avLst/>
              <a:gdLst/>
              <a:ahLst/>
              <a:cxnLst/>
              <a:rect l="l" t="t" r="r" b="b"/>
              <a:pathLst>
                <a:path w="2394" h="3427" extrusionOk="0">
                  <a:moveTo>
                    <a:pt x="0" y="0"/>
                  </a:moveTo>
                  <a:cubicBezTo>
                    <a:pt x="0" y="1"/>
                    <a:pt x="117" y="2893"/>
                    <a:pt x="1537" y="3366"/>
                  </a:cubicBezTo>
                  <a:cubicBezTo>
                    <a:pt x="1664" y="3408"/>
                    <a:pt x="1777" y="3427"/>
                    <a:pt x="1876" y="3427"/>
                  </a:cubicBezTo>
                  <a:cubicBezTo>
                    <a:pt x="2086" y="3427"/>
                    <a:pt x="2238" y="3342"/>
                    <a:pt x="2348" y="3210"/>
                  </a:cubicBezTo>
                  <a:cubicBezTo>
                    <a:pt x="2367" y="2555"/>
                    <a:pt x="2393" y="2166"/>
                    <a:pt x="2393" y="2166"/>
                  </a:cubicBezTo>
                  <a:lnTo>
                    <a:pt x="383" y="214"/>
                  </a:lnTo>
                  <a:lnTo>
                    <a:pt x="0" y="0"/>
                  </a:lnTo>
                  <a:close/>
                </a:path>
              </a:pathLst>
            </a:custGeom>
            <a:solidFill>
              <a:srgbClr val="D36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1" name="Google Shape;981;p33"/>
            <p:cNvSpPr/>
            <p:nvPr/>
          </p:nvSpPr>
          <p:spPr>
            <a:xfrm>
              <a:off x="3106675" y="352050"/>
              <a:ext cx="21550" cy="61825"/>
            </a:xfrm>
            <a:custGeom>
              <a:avLst/>
              <a:gdLst/>
              <a:ahLst/>
              <a:cxnLst/>
              <a:rect l="l" t="t" r="r" b="b"/>
              <a:pathLst>
                <a:path w="862" h="2473" extrusionOk="0">
                  <a:moveTo>
                    <a:pt x="269" y="0"/>
                  </a:moveTo>
                  <a:cubicBezTo>
                    <a:pt x="17" y="0"/>
                    <a:pt x="0" y="429"/>
                    <a:pt x="44" y="598"/>
                  </a:cubicBezTo>
                  <a:cubicBezTo>
                    <a:pt x="90" y="806"/>
                    <a:pt x="154" y="1000"/>
                    <a:pt x="226" y="1208"/>
                  </a:cubicBezTo>
                  <a:cubicBezTo>
                    <a:pt x="297" y="1422"/>
                    <a:pt x="368" y="1636"/>
                    <a:pt x="433" y="1850"/>
                  </a:cubicBezTo>
                  <a:cubicBezTo>
                    <a:pt x="498" y="2064"/>
                    <a:pt x="589" y="2278"/>
                    <a:pt x="706" y="2473"/>
                  </a:cubicBezTo>
                  <a:cubicBezTo>
                    <a:pt x="706" y="2466"/>
                    <a:pt x="783" y="2304"/>
                    <a:pt x="790" y="2284"/>
                  </a:cubicBezTo>
                  <a:cubicBezTo>
                    <a:pt x="842" y="2058"/>
                    <a:pt x="861" y="1818"/>
                    <a:pt x="835" y="1584"/>
                  </a:cubicBezTo>
                  <a:cubicBezTo>
                    <a:pt x="835" y="1532"/>
                    <a:pt x="835" y="1480"/>
                    <a:pt x="835" y="1422"/>
                  </a:cubicBezTo>
                  <a:cubicBezTo>
                    <a:pt x="835" y="1227"/>
                    <a:pt x="829" y="1026"/>
                    <a:pt x="809" y="832"/>
                  </a:cubicBezTo>
                  <a:cubicBezTo>
                    <a:pt x="777" y="560"/>
                    <a:pt x="634" y="34"/>
                    <a:pt x="297" y="2"/>
                  </a:cubicBezTo>
                  <a:cubicBezTo>
                    <a:pt x="287" y="1"/>
                    <a:pt x="278"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2" name="Google Shape;982;p33"/>
            <p:cNvSpPr/>
            <p:nvPr/>
          </p:nvSpPr>
          <p:spPr>
            <a:xfrm>
              <a:off x="2970125" y="322125"/>
              <a:ext cx="157275" cy="209675"/>
            </a:xfrm>
            <a:custGeom>
              <a:avLst/>
              <a:gdLst/>
              <a:ahLst/>
              <a:cxnLst/>
              <a:rect l="l" t="t" r="r" b="b"/>
              <a:pathLst>
                <a:path w="6291" h="8387" extrusionOk="0">
                  <a:moveTo>
                    <a:pt x="3206" y="0"/>
                  </a:moveTo>
                  <a:cubicBezTo>
                    <a:pt x="3026" y="0"/>
                    <a:pt x="2838" y="14"/>
                    <a:pt x="2640" y="45"/>
                  </a:cubicBezTo>
                  <a:cubicBezTo>
                    <a:pt x="1" y="453"/>
                    <a:pt x="202" y="3494"/>
                    <a:pt x="202" y="3494"/>
                  </a:cubicBezTo>
                  <a:cubicBezTo>
                    <a:pt x="202" y="3702"/>
                    <a:pt x="604" y="4921"/>
                    <a:pt x="1012" y="5732"/>
                  </a:cubicBezTo>
                  <a:cubicBezTo>
                    <a:pt x="1084" y="5874"/>
                    <a:pt x="1181" y="6062"/>
                    <a:pt x="1304" y="6263"/>
                  </a:cubicBezTo>
                  <a:cubicBezTo>
                    <a:pt x="1382" y="6387"/>
                    <a:pt x="1466" y="6516"/>
                    <a:pt x="1557" y="6646"/>
                  </a:cubicBezTo>
                  <a:cubicBezTo>
                    <a:pt x="1589" y="6691"/>
                    <a:pt x="1622" y="6743"/>
                    <a:pt x="1654" y="6789"/>
                  </a:cubicBezTo>
                  <a:cubicBezTo>
                    <a:pt x="1914" y="7145"/>
                    <a:pt x="2225" y="7476"/>
                    <a:pt x="2569" y="7755"/>
                  </a:cubicBezTo>
                  <a:lnTo>
                    <a:pt x="2575" y="7761"/>
                  </a:lnTo>
                  <a:cubicBezTo>
                    <a:pt x="3037" y="8126"/>
                    <a:pt x="3589" y="8386"/>
                    <a:pt x="4209" y="8386"/>
                  </a:cubicBezTo>
                  <a:cubicBezTo>
                    <a:pt x="4295" y="8386"/>
                    <a:pt x="4381" y="8381"/>
                    <a:pt x="4469" y="8371"/>
                  </a:cubicBezTo>
                  <a:cubicBezTo>
                    <a:pt x="5156" y="8293"/>
                    <a:pt x="5584" y="7794"/>
                    <a:pt x="5850" y="7113"/>
                  </a:cubicBezTo>
                  <a:lnTo>
                    <a:pt x="5856" y="7100"/>
                  </a:lnTo>
                  <a:cubicBezTo>
                    <a:pt x="5980" y="6763"/>
                    <a:pt x="6077" y="6413"/>
                    <a:pt x="6135" y="6056"/>
                  </a:cubicBezTo>
                  <a:cubicBezTo>
                    <a:pt x="6148" y="5991"/>
                    <a:pt x="6155" y="5920"/>
                    <a:pt x="6168" y="5855"/>
                  </a:cubicBezTo>
                  <a:cubicBezTo>
                    <a:pt x="6187" y="5712"/>
                    <a:pt x="6206" y="5570"/>
                    <a:pt x="6219" y="5427"/>
                  </a:cubicBezTo>
                  <a:cubicBezTo>
                    <a:pt x="6226" y="5356"/>
                    <a:pt x="6232" y="5291"/>
                    <a:pt x="6239" y="5219"/>
                  </a:cubicBezTo>
                  <a:cubicBezTo>
                    <a:pt x="6278" y="4798"/>
                    <a:pt x="6291" y="4383"/>
                    <a:pt x="6291" y="4026"/>
                  </a:cubicBezTo>
                  <a:lnTo>
                    <a:pt x="6291" y="3501"/>
                  </a:lnTo>
                  <a:cubicBezTo>
                    <a:pt x="6291" y="3339"/>
                    <a:pt x="6278" y="3177"/>
                    <a:pt x="6258" y="3021"/>
                  </a:cubicBezTo>
                  <a:cubicBezTo>
                    <a:pt x="6226" y="2788"/>
                    <a:pt x="6174" y="2561"/>
                    <a:pt x="6103" y="2334"/>
                  </a:cubicBezTo>
                  <a:cubicBezTo>
                    <a:pt x="5746" y="1183"/>
                    <a:pt x="4842" y="0"/>
                    <a:pt x="3206" y="0"/>
                  </a:cubicBezTo>
                  <a:close/>
                </a:path>
              </a:pathLst>
            </a:custGeom>
            <a:solidFill>
              <a:srgbClr val="FF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3" name="Google Shape;983;p33"/>
            <p:cNvSpPr/>
            <p:nvPr/>
          </p:nvSpPr>
          <p:spPr>
            <a:xfrm>
              <a:off x="2962825" y="335425"/>
              <a:ext cx="57250" cy="85325"/>
            </a:xfrm>
            <a:custGeom>
              <a:avLst/>
              <a:gdLst/>
              <a:ahLst/>
              <a:cxnLst/>
              <a:rect l="l" t="t" r="r" b="b"/>
              <a:pathLst>
                <a:path w="2290" h="3413" extrusionOk="0">
                  <a:moveTo>
                    <a:pt x="1105" y="1"/>
                  </a:moveTo>
                  <a:cubicBezTo>
                    <a:pt x="966" y="1"/>
                    <a:pt x="830" y="37"/>
                    <a:pt x="714" y="116"/>
                  </a:cubicBezTo>
                  <a:cubicBezTo>
                    <a:pt x="617" y="187"/>
                    <a:pt x="532" y="278"/>
                    <a:pt x="461" y="375"/>
                  </a:cubicBezTo>
                  <a:cubicBezTo>
                    <a:pt x="286" y="608"/>
                    <a:pt x="163" y="874"/>
                    <a:pt x="104" y="1153"/>
                  </a:cubicBezTo>
                  <a:cubicBezTo>
                    <a:pt x="1" y="1653"/>
                    <a:pt x="163" y="2178"/>
                    <a:pt x="468" y="2580"/>
                  </a:cubicBezTo>
                  <a:cubicBezTo>
                    <a:pt x="630" y="2794"/>
                    <a:pt x="824" y="2975"/>
                    <a:pt x="1045" y="3125"/>
                  </a:cubicBezTo>
                  <a:cubicBezTo>
                    <a:pt x="1185" y="3220"/>
                    <a:pt x="1432" y="3412"/>
                    <a:pt x="1626" y="3412"/>
                  </a:cubicBezTo>
                  <a:cubicBezTo>
                    <a:pt x="1656" y="3412"/>
                    <a:pt x="1686" y="3407"/>
                    <a:pt x="1713" y="3397"/>
                  </a:cubicBezTo>
                  <a:cubicBezTo>
                    <a:pt x="1940" y="3313"/>
                    <a:pt x="2056" y="2943"/>
                    <a:pt x="2128" y="2735"/>
                  </a:cubicBezTo>
                  <a:cubicBezTo>
                    <a:pt x="2219" y="2470"/>
                    <a:pt x="2270" y="2184"/>
                    <a:pt x="2277" y="1905"/>
                  </a:cubicBezTo>
                  <a:cubicBezTo>
                    <a:pt x="2290" y="1575"/>
                    <a:pt x="2244" y="1257"/>
                    <a:pt x="2141" y="946"/>
                  </a:cubicBezTo>
                  <a:cubicBezTo>
                    <a:pt x="2037" y="641"/>
                    <a:pt x="1875" y="349"/>
                    <a:pt x="1615" y="167"/>
                  </a:cubicBezTo>
                  <a:cubicBezTo>
                    <a:pt x="1469" y="61"/>
                    <a:pt x="1285" y="1"/>
                    <a:pt x="1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4" name="Google Shape;984;p33"/>
            <p:cNvSpPr/>
            <p:nvPr/>
          </p:nvSpPr>
          <p:spPr>
            <a:xfrm>
              <a:off x="2969000" y="279750"/>
              <a:ext cx="179800" cy="90525"/>
            </a:xfrm>
            <a:custGeom>
              <a:avLst/>
              <a:gdLst/>
              <a:ahLst/>
              <a:cxnLst/>
              <a:rect l="l" t="t" r="r" b="b"/>
              <a:pathLst>
                <a:path w="7192" h="3621" extrusionOk="0">
                  <a:moveTo>
                    <a:pt x="5627" y="1"/>
                  </a:moveTo>
                  <a:cubicBezTo>
                    <a:pt x="5564" y="1"/>
                    <a:pt x="5502" y="7"/>
                    <a:pt x="5441" y="21"/>
                  </a:cubicBezTo>
                  <a:cubicBezTo>
                    <a:pt x="5298" y="60"/>
                    <a:pt x="5156" y="118"/>
                    <a:pt x="5019" y="190"/>
                  </a:cubicBezTo>
                  <a:cubicBezTo>
                    <a:pt x="4734" y="345"/>
                    <a:pt x="4423" y="449"/>
                    <a:pt x="4105" y="494"/>
                  </a:cubicBezTo>
                  <a:cubicBezTo>
                    <a:pt x="4055" y="499"/>
                    <a:pt x="4005" y="500"/>
                    <a:pt x="3955" y="500"/>
                  </a:cubicBezTo>
                  <a:cubicBezTo>
                    <a:pt x="3689" y="500"/>
                    <a:pt x="3426" y="448"/>
                    <a:pt x="3158" y="410"/>
                  </a:cubicBezTo>
                  <a:cubicBezTo>
                    <a:pt x="2888" y="368"/>
                    <a:pt x="2613" y="342"/>
                    <a:pt x="2340" y="342"/>
                  </a:cubicBezTo>
                  <a:cubicBezTo>
                    <a:pt x="2103" y="342"/>
                    <a:pt x="1866" y="362"/>
                    <a:pt x="1634" y="410"/>
                  </a:cubicBezTo>
                  <a:cubicBezTo>
                    <a:pt x="1135" y="520"/>
                    <a:pt x="655" y="786"/>
                    <a:pt x="363" y="1208"/>
                  </a:cubicBezTo>
                  <a:cubicBezTo>
                    <a:pt x="71" y="1629"/>
                    <a:pt x="0" y="2219"/>
                    <a:pt x="253" y="2660"/>
                  </a:cubicBezTo>
                  <a:cubicBezTo>
                    <a:pt x="383" y="2868"/>
                    <a:pt x="564" y="3036"/>
                    <a:pt x="778" y="3147"/>
                  </a:cubicBezTo>
                  <a:cubicBezTo>
                    <a:pt x="904" y="3215"/>
                    <a:pt x="1041" y="3250"/>
                    <a:pt x="1178" y="3250"/>
                  </a:cubicBezTo>
                  <a:cubicBezTo>
                    <a:pt x="1224" y="3250"/>
                    <a:pt x="1271" y="3246"/>
                    <a:pt x="1317" y="3238"/>
                  </a:cubicBezTo>
                  <a:cubicBezTo>
                    <a:pt x="1444" y="3215"/>
                    <a:pt x="1526" y="3144"/>
                    <a:pt x="1625" y="3144"/>
                  </a:cubicBezTo>
                  <a:cubicBezTo>
                    <a:pt x="1667" y="3144"/>
                    <a:pt x="1712" y="3157"/>
                    <a:pt x="1764" y="3192"/>
                  </a:cubicBezTo>
                  <a:cubicBezTo>
                    <a:pt x="2114" y="3432"/>
                    <a:pt x="2400" y="3620"/>
                    <a:pt x="2840" y="3620"/>
                  </a:cubicBezTo>
                  <a:cubicBezTo>
                    <a:pt x="3288" y="3614"/>
                    <a:pt x="3722" y="3458"/>
                    <a:pt x="4079" y="3186"/>
                  </a:cubicBezTo>
                  <a:cubicBezTo>
                    <a:pt x="4277" y="3043"/>
                    <a:pt x="4481" y="2860"/>
                    <a:pt x="4718" y="2860"/>
                  </a:cubicBezTo>
                  <a:cubicBezTo>
                    <a:pt x="4730" y="2860"/>
                    <a:pt x="4742" y="2860"/>
                    <a:pt x="4754" y="2861"/>
                  </a:cubicBezTo>
                  <a:cubicBezTo>
                    <a:pt x="4877" y="2887"/>
                    <a:pt x="5000" y="2926"/>
                    <a:pt x="5110" y="2985"/>
                  </a:cubicBezTo>
                  <a:cubicBezTo>
                    <a:pt x="5298" y="3069"/>
                    <a:pt x="5499" y="3114"/>
                    <a:pt x="5707" y="3127"/>
                  </a:cubicBezTo>
                  <a:cubicBezTo>
                    <a:pt x="5727" y="3128"/>
                    <a:pt x="5748" y="3128"/>
                    <a:pt x="5768" y="3128"/>
                  </a:cubicBezTo>
                  <a:cubicBezTo>
                    <a:pt x="5918" y="3128"/>
                    <a:pt x="6070" y="3107"/>
                    <a:pt x="6213" y="3056"/>
                  </a:cubicBezTo>
                  <a:cubicBezTo>
                    <a:pt x="6621" y="2913"/>
                    <a:pt x="6913" y="2524"/>
                    <a:pt x="7023" y="2103"/>
                  </a:cubicBezTo>
                  <a:cubicBezTo>
                    <a:pt x="7192" y="1376"/>
                    <a:pt x="6893" y="624"/>
                    <a:pt x="6277" y="209"/>
                  </a:cubicBezTo>
                  <a:cubicBezTo>
                    <a:pt x="6084" y="87"/>
                    <a:pt x="5854" y="1"/>
                    <a:pt x="5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5" name="Google Shape;985;p33"/>
            <p:cNvSpPr/>
            <p:nvPr/>
          </p:nvSpPr>
          <p:spPr>
            <a:xfrm>
              <a:off x="2934775" y="334650"/>
              <a:ext cx="63250" cy="96300"/>
            </a:xfrm>
            <a:custGeom>
              <a:avLst/>
              <a:gdLst/>
              <a:ahLst/>
              <a:cxnLst/>
              <a:rect l="l" t="t" r="r" b="b"/>
              <a:pathLst>
                <a:path w="2530" h="3852" extrusionOk="0">
                  <a:moveTo>
                    <a:pt x="1831" y="1"/>
                  </a:moveTo>
                  <a:cubicBezTo>
                    <a:pt x="1699" y="1"/>
                    <a:pt x="1500" y="111"/>
                    <a:pt x="1382" y="147"/>
                  </a:cubicBezTo>
                  <a:cubicBezTo>
                    <a:pt x="1188" y="205"/>
                    <a:pt x="993" y="296"/>
                    <a:pt x="818" y="406"/>
                  </a:cubicBezTo>
                  <a:cubicBezTo>
                    <a:pt x="617" y="529"/>
                    <a:pt x="429" y="685"/>
                    <a:pt x="280" y="866"/>
                  </a:cubicBezTo>
                  <a:cubicBezTo>
                    <a:pt x="169" y="983"/>
                    <a:pt x="92" y="1126"/>
                    <a:pt x="46" y="1275"/>
                  </a:cubicBezTo>
                  <a:cubicBezTo>
                    <a:pt x="7" y="1405"/>
                    <a:pt x="1" y="1534"/>
                    <a:pt x="7" y="1671"/>
                  </a:cubicBezTo>
                  <a:cubicBezTo>
                    <a:pt x="14" y="1872"/>
                    <a:pt x="53" y="2073"/>
                    <a:pt x="124" y="2261"/>
                  </a:cubicBezTo>
                  <a:cubicBezTo>
                    <a:pt x="280" y="2656"/>
                    <a:pt x="610" y="2955"/>
                    <a:pt x="870" y="3285"/>
                  </a:cubicBezTo>
                  <a:cubicBezTo>
                    <a:pt x="974" y="3441"/>
                    <a:pt x="1097" y="3584"/>
                    <a:pt x="1233" y="3700"/>
                  </a:cubicBezTo>
                  <a:cubicBezTo>
                    <a:pt x="1365" y="3801"/>
                    <a:pt x="1522" y="3852"/>
                    <a:pt x="1679" y="3852"/>
                  </a:cubicBezTo>
                  <a:cubicBezTo>
                    <a:pt x="1814" y="3852"/>
                    <a:pt x="1949" y="3814"/>
                    <a:pt x="2070" y="3739"/>
                  </a:cubicBezTo>
                  <a:cubicBezTo>
                    <a:pt x="2342" y="3545"/>
                    <a:pt x="2420" y="3175"/>
                    <a:pt x="2452" y="2838"/>
                  </a:cubicBezTo>
                  <a:cubicBezTo>
                    <a:pt x="2530" y="2254"/>
                    <a:pt x="2523" y="1664"/>
                    <a:pt x="2439" y="1080"/>
                  </a:cubicBezTo>
                  <a:cubicBezTo>
                    <a:pt x="2387" y="789"/>
                    <a:pt x="2232" y="82"/>
                    <a:pt x="1868" y="4"/>
                  </a:cubicBezTo>
                  <a:cubicBezTo>
                    <a:pt x="1857" y="2"/>
                    <a:pt x="1844" y="1"/>
                    <a:pt x="1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6" name="Google Shape;986;p33"/>
            <p:cNvSpPr/>
            <p:nvPr/>
          </p:nvSpPr>
          <p:spPr>
            <a:xfrm>
              <a:off x="2962500" y="432550"/>
              <a:ext cx="42025" cy="55450"/>
            </a:xfrm>
            <a:custGeom>
              <a:avLst/>
              <a:gdLst/>
              <a:ahLst/>
              <a:cxnLst/>
              <a:rect l="l" t="t" r="r" b="b"/>
              <a:pathLst>
                <a:path w="1681" h="2218" extrusionOk="0">
                  <a:moveTo>
                    <a:pt x="450" y="1"/>
                  </a:moveTo>
                  <a:cubicBezTo>
                    <a:pt x="378" y="1"/>
                    <a:pt x="306" y="6"/>
                    <a:pt x="234" y="18"/>
                  </a:cubicBezTo>
                  <a:lnTo>
                    <a:pt x="1" y="121"/>
                  </a:lnTo>
                  <a:cubicBezTo>
                    <a:pt x="189" y="498"/>
                    <a:pt x="143" y="906"/>
                    <a:pt x="156" y="1302"/>
                  </a:cubicBezTo>
                  <a:cubicBezTo>
                    <a:pt x="156" y="1490"/>
                    <a:pt x="195" y="1665"/>
                    <a:pt x="273" y="1833"/>
                  </a:cubicBezTo>
                  <a:cubicBezTo>
                    <a:pt x="370" y="2015"/>
                    <a:pt x="533" y="2151"/>
                    <a:pt x="734" y="2203"/>
                  </a:cubicBezTo>
                  <a:cubicBezTo>
                    <a:pt x="778" y="2213"/>
                    <a:pt x="824" y="2218"/>
                    <a:pt x="870" y="2218"/>
                  </a:cubicBezTo>
                  <a:cubicBezTo>
                    <a:pt x="1005" y="2218"/>
                    <a:pt x="1141" y="2177"/>
                    <a:pt x="1252" y="2099"/>
                  </a:cubicBezTo>
                  <a:cubicBezTo>
                    <a:pt x="1389" y="2009"/>
                    <a:pt x="1492" y="1872"/>
                    <a:pt x="1551" y="1723"/>
                  </a:cubicBezTo>
                  <a:cubicBezTo>
                    <a:pt x="1648" y="1470"/>
                    <a:pt x="1680" y="1198"/>
                    <a:pt x="1641" y="932"/>
                  </a:cubicBezTo>
                  <a:cubicBezTo>
                    <a:pt x="1622" y="776"/>
                    <a:pt x="1570" y="627"/>
                    <a:pt x="1486" y="491"/>
                  </a:cubicBezTo>
                  <a:cubicBezTo>
                    <a:pt x="1382" y="348"/>
                    <a:pt x="1239" y="232"/>
                    <a:pt x="1077" y="154"/>
                  </a:cubicBezTo>
                  <a:cubicBezTo>
                    <a:pt x="883" y="52"/>
                    <a:pt x="666"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7" name="Google Shape;987;p33"/>
            <p:cNvSpPr/>
            <p:nvPr/>
          </p:nvSpPr>
          <p:spPr>
            <a:xfrm>
              <a:off x="2943025" y="406975"/>
              <a:ext cx="67500" cy="65275"/>
            </a:xfrm>
            <a:custGeom>
              <a:avLst/>
              <a:gdLst/>
              <a:ahLst/>
              <a:cxnLst/>
              <a:rect l="l" t="t" r="r" b="b"/>
              <a:pathLst>
                <a:path w="2700" h="2611" extrusionOk="0">
                  <a:moveTo>
                    <a:pt x="1451" y="1"/>
                  </a:moveTo>
                  <a:cubicBezTo>
                    <a:pt x="1279" y="1"/>
                    <a:pt x="1106" y="78"/>
                    <a:pt x="942" y="276"/>
                  </a:cubicBezTo>
                  <a:cubicBezTo>
                    <a:pt x="1" y="1402"/>
                    <a:pt x="1764" y="2611"/>
                    <a:pt x="2502" y="2611"/>
                  </a:cubicBezTo>
                  <a:cubicBezTo>
                    <a:pt x="2512" y="2611"/>
                    <a:pt x="2521" y="2610"/>
                    <a:pt x="2531" y="2610"/>
                  </a:cubicBezTo>
                  <a:lnTo>
                    <a:pt x="2699" y="1086"/>
                  </a:lnTo>
                  <a:cubicBezTo>
                    <a:pt x="2699" y="1086"/>
                    <a:pt x="2090" y="1"/>
                    <a:pt x="1451" y="1"/>
                  </a:cubicBezTo>
                  <a:close/>
                </a:path>
              </a:pathLst>
            </a:custGeom>
            <a:solidFill>
              <a:srgbClr val="FF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8" name="Google Shape;988;p33"/>
            <p:cNvSpPr/>
            <p:nvPr/>
          </p:nvSpPr>
          <p:spPr>
            <a:xfrm>
              <a:off x="2966875" y="414050"/>
              <a:ext cx="29700" cy="44900"/>
            </a:xfrm>
            <a:custGeom>
              <a:avLst/>
              <a:gdLst/>
              <a:ahLst/>
              <a:cxnLst/>
              <a:rect l="l" t="t" r="r" b="b"/>
              <a:pathLst>
                <a:path w="1188" h="1796" extrusionOk="0">
                  <a:moveTo>
                    <a:pt x="548" y="0"/>
                  </a:moveTo>
                  <a:cubicBezTo>
                    <a:pt x="363" y="0"/>
                    <a:pt x="186" y="105"/>
                    <a:pt x="105" y="278"/>
                  </a:cubicBezTo>
                  <a:cubicBezTo>
                    <a:pt x="27" y="446"/>
                    <a:pt x="1" y="635"/>
                    <a:pt x="40" y="810"/>
                  </a:cubicBezTo>
                  <a:cubicBezTo>
                    <a:pt x="98" y="1134"/>
                    <a:pt x="267" y="1426"/>
                    <a:pt x="520" y="1633"/>
                  </a:cubicBezTo>
                  <a:cubicBezTo>
                    <a:pt x="597" y="1705"/>
                    <a:pt x="695" y="1756"/>
                    <a:pt x="792" y="1782"/>
                  </a:cubicBezTo>
                  <a:cubicBezTo>
                    <a:pt x="818" y="1789"/>
                    <a:pt x="850" y="1795"/>
                    <a:pt x="876" y="1795"/>
                  </a:cubicBezTo>
                  <a:cubicBezTo>
                    <a:pt x="987" y="1795"/>
                    <a:pt x="1071" y="1730"/>
                    <a:pt x="1168" y="1659"/>
                  </a:cubicBezTo>
                  <a:lnTo>
                    <a:pt x="1175" y="1653"/>
                  </a:lnTo>
                  <a:cubicBezTo>
                    <a:pt x="1188" y="1646"/>
                    <a:pt x="1188" y="1627"/>
                    <a:pt x="1175" y="1620"/>
                  </a:cubicBezTo>
                  <a:cubicBezTo>
                    <a:pt x="1171" y="1613"/>
                    <a:pt x="1165" y="1609"/>
                    <a:pt x="1158" y="1609"/>
                  </a:cubicBezTo>
                  <a:cubicBezTo>
                    <a:pt x="1153" y="1609"/>
                    <a:pt x="1148" y="1611"/>
                    <a:pt x="1142" y="1614"/>
                  </a:cubicBezTo>
                  <a:lnTo>
                    <a:pt x="1136" y="1620"/>
                  </a:lnTo>
                  <a:cubicBezTo>
                    <a:pt x="1051" y="1689"/>
                    <a:pt x="979" y="1745"/>
                    <a:pt x="877" y="1745"/>
                  </a:cubicBezTo>
                  <a:cubicBezTo>
                    <a:pt x="854" y="1745"/>
                    <a:pt x="831" y="1743"/>
                    <a:pt x="805" y="1737"/>
                  </a:cubicBezTo>
                  <a:cubicBezTo>
                    <a:pt x="708" y="1711"/>
                    <a:pt x="623" y="1666"/>
                    <a:pt x="552" y="1601"/>
                  </a:cubicBezTo>
                  <a:cubicBezTo>
                    <a:pt x="306" y="1393"/>
                    <a:pt x="144" y="1114"/>
                    <a:pt x="92" y="803"/>
                  </a:cubicBezTo>
                  <a:cubicBezTo>
                    <a:pt x="53" y="635"/>
                    <a:pt x="72" y="459"/>
                    <a:pt x="144" y="297"/>
                  </a:cubicBezTo>
                  <a:cubicBezTo>
                    <a:pt x="219" y="141"/>
                    <a:pt x="378" y="47"/>
                    <a:pt x="545" y="47"/>
                  </a:cubicBezTo>
                  <a:cubicBezTo>
                    <a:pt x="593" y="47"/>
                    <a:pt x="641" y="55"/>
                    <a:pt x="688" y="70"/>
                  </a:cubicBezTo>
                  <a:cubicBezTo>
                    <a:pt x="824" y="109"/>
                    <a:pt x="941" y="200"/>
                    <a:pt x="1019" y="317"/>
                  </a:cubicBezTo>
                  <a:cubicBezTo>
                    <a:pt x="1024" y="326"/>
                    <a:pt x="1032" y="332"/>
                    <a:pt x="1041" y="332"/>
                  </a:cubicBezTo>
                  <a:cubicBezTo>
                    <a:pt x="1044" y="332"/>
                    <a:pt x="1048" y="331"/>
                    <a:pt x="1051" y="330"/>
                  </a:cubicBezTo>
                  <a:cubicBezTo>
                    <a:pt x="1064" y="323"/>
                    <a:pt x="1064" y="310"/>
                    <a:pt x="1058" y="297"/>
                  </a:cubicBezTo>
                  <a:cubicBezTo>
                    <a:pt x="974" y="168"/>
                    <a:pt x="850" y="70"/>
                    <a:pt x="701" y="25"/>
                  </a:cubicBezTo>
                  <a:cubicBezTo>
                    <a:pt x="651" y="8"/>
                    <a:pt x="599"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9" name="Google Shape;989;p33"/>
            <p:cNvSpPr/>
            <p:nvPr/>
          </p:nvSpPr>
          <p:spPr>
            <a:xfrm>
              <a:off x="2987300" y="416525"/>
              <a:ext cx="5225" cy="42100"/>
            </a:xfrm>
            <a:custGeom>
              <a:avLst/>
              <a:gdLst/>
              <a:ahLst/>
              <a:cxnLst/>
              <a:rect l="l" t="t" r="r" b="b"/>
              <a:pathLst>
                <a:path w="209" h="1684" extrusionOk="0">
                  <a:moveTo>
                    <a:pt x="26" y="1"/>
                  </a:moveTo>
                  <a:cubicBezTo>
                    <a:pt x="20" y="1"/>
                    <a:pt x="14" y="4"/>
                    <a:pt x="7" y="10"/>
                  </a:cubicBezTo>
                  <a:cubicBezTo>
                    <a:pt x="1" y="17"/>
                    <a:pt x="1" y="36"/>
                    <a:pt x="7" y="43"/>
                  </a:cubicBezTo>
                  <a:cubicBezTo>
                    <a:pt x="98" y="146"/>
                    <a:pt x="111" y="257"/>
                    <a:pt x="124" y="399"/>
                  </a:cubicBezTo>
                  <a:lnTo>
                    <a:pt x="124" y="438"/>
                  </a:lnTo>
                  <a:cubicBezTo>
                    <a:pt x="163" y="840"/>
                    <a:pt x="150" y="1249"/>
                    <a:pt x="79" y="1651"/>
                  </a:cubicBezTo>
                  <a:cubicBezTo>
                    <a:pt x="79" y="1664"/>
                    <a:pt x="85" y="1677"/>
                    <a:pt x="98" y="1683"/>
                  </a:cubicBezTo>
                  <a:lnTo>
                    <a:pt x="105" y="1683"/>
                  </a:lnTo>
                  <a:cubicBezTo>
                    <a:pt x="111" y="1677"/>
                    <a:pt x="124" y="1670"/>
                    <a:pt x="124" y="1664"/>
                  </a:cubicBezTo>
                  <a:cubicBezTo>
                    <a:pt x="195" y="1255"/>
                    <a:pt x="208" y="840"/>
                    <a:pt x="170" y="432"/>
                  </a:cubicBezTo>
                  <a:lnTo>
                    <a:pt x="170" y="393"/>
                  </a:lnTo>
                  <a:cubicBezTo>
                    <a:pt x="157" y="250"/>
                    <a:pt x="144" y="127"/>
                    <a:pt x="40" y="10"/>
                  </a:cubicBezTo>
                  <a:cubicBezTo>
                    <a:pt x="37" y="4"/>
                    <a:pt x="32"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0" name="Google Shape;990;p33"/>
            <p:cNvSpPr/>
            <p:nvPr/>
          </p:nvSpPr>
          <p:spPr>
            <a:xfrm>
              <a:off x="2993800" y="407125"/>
              <a:ext cx="130525" cy="124675"/>
            </a:xfrm>
            <a:custGeom>
              <a:avLst/>
              <a:gdLst/>
              <a:ahLst/>
              <a:cxnLst/>
              <a:rect l="l" t="t" r="r" b="b"/>
              <a:pathLst>
                <a:path w="5221" h="4987" extrusionOk="0">
                  <a:moveTo>
                    <a:pt x="4285" y="2112"/>
                  </a:moveTo>
                  <a:cubicBezTo>
                    <a:pt x="4497" y="2112"/>
                    <a:pt x="4687" y="2168"/>
                    <a:pt x="4773" y="2390"/>
                  </a:cubicBezTo>
                  <a:cubicBezTo>
                    <a:pt x="4806" y="2507"/>
                    <a:pt x="4812" y="2630"/>
                    <a:pt x="4780" y="2747"/>
                  </a:cubicBezTo>
                  <a:cubicBezTo>
                    <a:pt x="4760" y="2883"/>
                    <a:pt x="4702" y="3006"/>
                    <a:pt x="4617" y="3110"/>
                  </a:cubicBezTo>
                  <a:cubicBezTo>
                    <a:pt x="4566" y="3162"/>
                    <a:pt x="4501" y="3207"/>
                    <a:pt x="4436" y="3246"/>
                  </a:cubicBezTo>
                  <a:cubicBezTo>
                    <a:pt x="4221" y="3365"/>
                    <a:pt x="3983" y="3426"/>
                    <a:pt x="3745" y="3426"/>
                  </a:cubicBezTo>
                  <a:cubicBezTo>
                    <a:pt x="3530" y="3426"/>
                    <a:pt x="3316" y="3377"/>
                    <a:pt x="3120" y="3278"/>
                  </a:cubicBezTo>
                  <a:cubicBezTo>
                    <a:pt x="3035" y="3240"/>
                    <a:pt x="2964" y="3188"/>
                    <a:pt x="2912" y="3116"/>
                  </a:cubicBezTo>
                  <a:cubicBezTo>
                    <a:pt x="2782" y="2954"/>
                    <a:pt x="2802" y="2714"/>
                    <a:pt x="2880" y="2520"/>
                  </a:cubicBezTo>
                  <a:cubicBezTo>
                    <a:pt x="2925" y="2397"/>
                    <a:pt x="3003" y="2293"/>
                    <a:pt x="3113" y="2221"/>
                  </a:cubicBezTo>
                  <a:cubicBezTo>
                    <a:pt x="3196" y="2172"/>
                    <a:pt x="3292" y="2161"/>
                    <a:pt x="3391" y="2161"/>
                  </a:cubicBezTo>
                  <a:cubicBezTo>
                    <a:pt x="3462" y="2161"/>
                    <a:pt x="3535" y="2167"/>
                    <a:pt x="3606" y="2170"/>
                  </a:cubicBezTo>
                  <a:cubicBezTo>
                    <a:pt x="3619" y="2170"/>
                    <a:pt x="3632" y="2171"/>
                    <a:pt x="3645" y="2171"/>
                  </a:cubicBezTo>
                  <a:cubicBezTo>
                    <a:pt x="3826" y="2171"/>
                    <a:pt x="4068" y="2112"/>
                    <a:pt x="4285" y="2112"/>
                  </a:cubicBezTo>
                  <a:close/>
                  <a:moveTo>
                    <a:pt x="94" y="1"/>
                  </a:moveTo>
                  <a:cubicBezTo>
                    <a:pt x="59" y="1"/>
                    <a:pt x="29" y="17"/>
                    <a:pt x="13" y="62"/>
                  </a:cubicBezTo>
                  <a:cubicBezTo>
                    <a:pt x="0" y="94"/>
                    <a:pt x="0" y="133"/>
                    <a:pt x="13" y="172"/>
                  </a:cubicBezTo>
                  <a:cubicBezTo>
                    <a:pt x="65" y="328"/>
                    <a:pt x="137" y="477"/>
                    <a:pt x="227" y="607"/>
                  </a:cubicBezTo>
                  <a:cubicBezTo>
                    <a:pt x="422" y="957"/>
                    <a:pt x="513" y="1346"/>
                    <a:pt x="506" y="1742"/>
                  </a:cubicBezTo>
                  <a:cubicBezTo>
                    <a:pt x="493" y="2131"/>
                    <a:pt x="422" y="2533"/>
                    <a:pt x="513" y="2915"/>
                  </a:cubicBezTo>
                  <a:cubicBezTo>
                    <a:pt x="552" y="3084"/>
                    <a:pt x="616" y="3240"/>
                    <a:pt x="707" y="3389"/>
                  </a:cubicBezTo>
                  <a:cubicBezTo>
                    <a:pt x="941" y="3771"/>
                    <a:pt x="1252" y="4102"/>
                    <a:pt x="1622" y="4361"/>
                  </a:cubicBezTo>
                  <a:lnTo>
                    <a:pt x="1628" y="4368"/>
                  </a:lnTo>
                  <a:cubicBezTo>
                    <a:pt x="1764" y="4465"/>
                    <a:pt x="1913" y="4562"/>
                    <a:pt x="2062" y="4647"/>
                  </a:cubicBezTo>
                  <a:cubicBezTo>
                    <a:pt x="2428" y="4848"/>
                    <a:pt x="2850" y="4987"/>
                    <a:pt x="3263" y="4987"/>
                  </a:cubicBezTo>
                  <a:cubicBezTo>
                    <a:pt x="3584" y="4987"/>
                    <a:pt x="3899" y="4903"/>
                    <a:pt x="4177" y="4699"/>
                  </a:cubicBezTo>
                  <a:cubicBezTo>
                    <a:pt x="4501" y="4439"/>
                    <a:pt x="4747" y="4102"/>
                    <a:pt x="4896" y="3719"/>
                  </a:cubicBezTo>
                  <a:lnTo>
                    <a:pt x="4909" y="3700"/>
                  </a:lnTo>
                  <a:cubicBezTo>
                    <a:pt x="5058" y="3298"/>
                    <a:pt x="5162" y="2883"/>
                    <a:pt x="5221" y="2455"/>
                  </a:cubicBezTo>
                  <a:cubicBezTo>
                    <a:pt x="5208" y="2442"/>
                    <a:pt x="5208" y="2429"/>
                    <a:pt x="5201" y="2416"/>
                  </a:cubicBezTo>
                  <a:cubicBezTo>
                    <a:pt x="5076" y="1920"/>
                    <a:pt x="4543" y="1759"/>
                    <a:pt x="4039" y="1759"/>
                  </a:cubicBezTo>
                  <a:cubicBezTo>
                    <a:pt x="3787" y="1759"/>
                    <a:pt x="3542" y="1800"/>
                    <a:pt x="3359" y="1858"/>
                  </a:cubicBezTo>
                  <a:cubicBezTo>
                    <a:pt x="2987" y="1981"/>
                    <a:pt x="2568" y="2136"/>
                    <a:pt x="2157" y="2136"/>
                  </a:cubicBezTo>
                  <a:cubicBezTo>
                    <a:pt x="1959" y="2136"/>
                    <a:pt x="1764" y="2100"/>
                    <a:pt x="1576" y="2007"/>
                  </a:cubicBezTo>
                  <a:cubicBezTo>
                    <a:pt x="1148" y="1793"/>
                    <a:pt x="1025" y="1236"/>
                    <a:pt x="843" y="834"/>
                  </a:cubicBezTo>
                  <a:cubicBezTo>
                    <a:pt x="714" y="548"/>
                    <a:pt x="545" y="270"/>
                    <a:pt x="286" y="88"/>
                  </a:cubicBezTo>
                  <a:cubicBezTo>
                    <a:pt x="243" y="58"/>
                    <a:pt x="159"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1" name="Google Shape;991;p33"/>
            <p:cNvSpPr/>
            <p:nvPr/>
          </p:nvSpPr>
          <p:spPr>
            <a:xfrm>
              <a:off x="3069500" y="465500"/>
              <a:ext cx="35850" cy="6250"/>
            </a:xfrm>
            <a:custGeom>
              <a:avLst/>
              <a:gdLst/>
              <a:ahLst/>
              <a:cxnLst/>
              <a:rect l="l" t="t" r="r" b="b"/>
              <a:pathLst>
                <a:path w="1434" h="250" extrusionOk="0">
                  <a:moveTo>
                    <a:pt x="28" y="0"/>
                  </a:moveTo>
                  <a:cubicBezTo>
                    <a:pt x="20" y="0"/>
                    <a:pt x="12" y="5"/>
                    <a:pt x="7" y="10"/>
                  </a:cubicBezTo>
                  <a:cubicBezTo>
                    <a:pt x="1" y="23"/>
                    <a:pt x="7" y="36"/>
                    <a:pt x="20" y="42"/>
                  </a:cubicBezTo>
                  <a:cubicBezTo>
                    <a:pt x="273" y="172"/>
                    <a:pt x="552" y="243"/>
                    <a:pt x="831" y="250"/>
                  </a:cubicBezTo>
                  <a:cubicBezTo>
                    <a:pt x="1038" y="250"/>
                    <a:pt x="1239" y="198"/>
                    <a:pt x="1421" y="107"/>
                  </a:cubicBezTo>
                  <a:cubicBezTo>
                    <a:pt x="1427" y="100"/>
                    <a:pt x="1434" y="87"/>
                    <a:pt x="1427" y="75"/>
                  </a:cubicBezTo>
                  <a:cubicBezTo>
                    <a:pt x="1424" y="67"/>
                    <a:pt x="1418" y="64"/>
                    <a:pt x="1411" y="64"/>
                  </a:cubicBezTo>
                  <a:cubicBezTo>
                    <a:pt x="1406" y="64"/>
                    <a:pt x="1400" y="65"/>
                    <a:pt x="1395" y="68"/>
                  </a:cubicBezTo>
                  <a:cubicBezTo>
                    <a:pt x="1211" y="169"/>
                    <a:pt x="1017" y="204"/>
                    <a:pt x="835" y="204"/>
                  </a:cubicBezTo>
                  <a:cubicBezTo>
                    <a:pt x="407" y="204"/>
                    <a:pt x="44" y="8"/>
                    <a:pt x="40" y="3"/>
                  </a:cubicBezTo>
                  <a:cubicBezTo>
                    <a:pt x="36" y="1"/>
                    <a:pt x="32"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2" name="Google Shape;992;p33"/>
            <p:cNvSpPr/>
            <p:nvPr/>
          </p:nvSpPr>
          <p:spPr>
            <a:xfrm>
              <a:off x="3080525" y="475825"/>
              <a:ext cx="18500" cy="3250"/>
            </a:xfrm>
            <a:custGeom>
              <a:avLst/>
              <a:gdLst/>
              <a:ahLst/>
              <a:cxnLst/>
              <a:rect l="l" t="t" r="r" b="b"/>
              <a:pathLst>
                <a:path w="740" h="130" extrusionOk="0">
                  <a:moveTo>
                    <a:pt x="17" y="0"/>
                  </a:moveTo>
                  <a:cubicBezTo>
                    <a:pt x="14" y="0"/>
                    <a:pt x="10" y="2"/>
                    <a:pt x="7" y="5"/>
                  </a:cubicBezTo>
                  <a:cubicBezTo>
                    <a:pt x="1" y="5"/>
                    <a:pt x="1" y="18"/>
                    <a:pt x="7" y="18"/>
                  </a:cubicBezTo>
                  <a:cubicBezTo>
                    <a:pt x="143" y="90"/>
                    <a:pt x="286" y="128"/>
                    <a:pt x="442" y="128"/>
                  </a:cubicBezTo>
                  <a:cubicBezTo>
                    <a:pt x="454" y="129"/>
                    <a:pt x="466" y="130"/>
                    <a:pt x="478" y="130"/>
                  </a:cubicBezTo>
                  <a:cubicBezTo>
                    <a:pt x="564" y="130"/>
                    <a:pt x="654" y="109"/>
                    <a:pt x="733" y="64"/>
                  </a:cubicBezTo>
                  <a:cubicBezTo>
                    <a:pt x="740" y="64"/>
                    <a:pt x="740" y="57"/>
                    <a:pt x="740" y="51"/>
                  </a:cubicBezTo>
                  <a:cubicBezTo>
                    <a:pt x="733" y="44"/>
                    <a:pt x="727" y="44"/>
                    <a:pt x="727" y="44"/>
                  </a:cubicBezTo>
                  <a:cubicBezTo>
                    <a:pt x="633" y="95"/>
                    <a:pt x="534" y="113"/>
                    <a:pt x="442" y="113"/>
                  </a:cubicBezTo>
                  <a:cubicBezTo>
                    <a:pt x="216" y="113"/>
                    <a:pt x="27" y="5"/>
                    <a:pt x="27" y="5"/>
                  </a:cubicBezTo>
                  <a:cubicBezTo>
                    <a:pt x="23" y="2"/>
                    <a:pt x="20"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3" name="Google Shape;993;p33"/>
            <p:cNvSpPr/>
            <p:nvPr/>
          </p:nvSpPr>
          <p:spPr>
            <a:xfrm>
              <a:off x="3109075" y="409600"/>
              <a:ext cx="10550" cy="9875"/>
            </a:xfrm>
            <a:custGeom>
              <a:avLst/>
              <a:gdLst/>
              <a:ahLst/>
              <a:cxnLst/>
              <a:rect l="l" t="t" r="r" b="b"/>
              <a:pathLst>
                <a:path w="422" h="395" extrusionOk="0">
                  <a:moveTo>
                    <a:pt x="207" y="0"/>
                  </a:moveTo>
                  <a:cubicBezTo>
                    <a:pt x="199" y="0"/>
                    <a:pt x="190" y="1"/>
                    <a:pt x="182" y="2"/>
                  </a:cubicBezTo>
                  <a:cubicBezTo>
                    <a:pt x="71" y="21"/>
                    <a:pt x="0" y="125"/>
                    <a:pt x="19" y="229"/>
                  </a:cubicBezTo>
                  <a:cubicBezTo>
                    <a:pt x="37" y="322"/>
                    <a:pt x="117" y="394"/>
                    <a:pt x="208" y="394"/>
                  </a:cubicBezTo>
                  <a:cubicBezTo>
                    <a:pt x="218" y="394"/>
                    <a:pt x="229" y="393"/>
                    <a:pt x="240" y="391"/>
                  </a:cubicBezTo>
                  <a:cubicBezTo>
                    <a:pt x="344" y="372"/>
                    <a:pt x="422" y="274"/>
                    <a:pt x="402" y="171"/>
                  </a:cubicBezTo>
                  <a:cubicBezTo>
                    <a:pt x="390" y="69"/>
                    <a:pt x="307"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4" name="Google Shape;994;p33"/>
            <p:cNvSpPr/>
            <p:nvPr/>
          </p:nvSpPr>
          <p:spPr>
            <a:xfrm>
              <a:off x="3055250" y="408950"/>
              <a:ext cx="10875" cy="10200"/>
            </a:xfrm>
            <a:custGeom>
              <a:avLst/>
              <a:gdLst/>
              <a:ahLst/>
              <a:cxnLst/>
              <a:rect l="l" t="t" r="r" b="b"/>
              <a:pathLst>
                <a:path w="435" h="408" extrusionOk="0">
                  <a:moveTo>
                    <a:pt x="212" y="1"/>
                  </a:moveTo>
                  <a:cubicBezTo>
                    <a:pt x="204" y="1"/>
                    <a:pt x="196" y="1"/>
                    <a:pt x="188" y="2"/>
                  </a:cubicBezTo>
                  <a:cubicBezTo>
                    <a:pt x="78" y="21"/>
                    <a:pt x="0" y="125"/>
                    <a:pt x="13" y="235"/>
                  </a:cubicBezTo>
                  <a:cubicBezTo>
                    <a:pt x="30" y="334"/>
                    <a:pt x="116" y="407"/>
                    <a:pt x="213" y="407"/>
                  </a:cubicBezTo>
                  <a:cubicBezTo>
                    <a:pt x="224" y="407"/>
                    <a:pt x="235" y="406"/>
                    <a:pt x="246" y="404"/>
                  </a:cubicBezTo>
                  <a:cubicBezTo>
                    <a:pt x="357" y="391"/>
                    <a:pt x="435" y="287"/>
                    <a:pt x="422" y="177"/>
                  </a:cubicBezTo>
                  <a:cubicBezTo>
                    <a:pt x="404" y="75"/>
                    <a:pt x="31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5" name="Google Shape;995;p33"/>
            <p:cNvSpPr/>
            <p:nvPr/>
          </p:nvSpPr>
          <p:spPr>
            <a:xfrm>
              <a:off x="3096425" y="390125"/>
              <a:ext cx="10550" cy="67025"/>
            </a:xfrm>
            <a:custGeom>
              <a:avLst/>
              <a:gdLst/>
              <a:ahLst/>
              <a:cxnLst/>
              <a:rect l="l" t="t" r="r" b="b"/>
              <a:pathLst>
                <a:path w="422" h="2681" extrusionOk="0">
                  <a:moveTo>
                    <a:pt x="320" y="0"/>
                  </a:moveTo>
                  <a:cubicBezTo>
                    <a:pt x="309" y="0"/>
                    <a:pt x="299" y="6"/>
                    <a:pt x="299" y="16"/>
                  </a:cubicBezTo>
                  <a:cubicBezTo>
                    <a:pt x="20" y="638"/>
                    <a:pt x="7" y="1345"/>
                    <a:pt x="253" y="1974"/>
                  </a:cubicBezTo>
                  <a:lnTo>
                    <a:pt x="260" y="2000"/>
                  </a:lnTo>
                  <a:cubicBezTo>
                    <a:pt x="311" y="2130"/>
                    <a:pt x="363" y="2272"/>
                    <a:pt x="318" y="2389"/>
                  </a:cubicBezTo>
                  <a:cubicBezTo>
                    <a:pt x="273" y="2506"/>
                    <a:pt x="149" y="2571"/>
                    <a:pt x="20" y="2629"/>
                  </a:cubicBezTo>
                  <a:cubicBezTo>
                    <a:pt x="7" y="2636"/>
                    <a:pt x="0" y="2649"/>
                    <a:pt x="7" y="2662"/>
                  </a:cubicBezTo>
                  <a:cubicBezTo>
                    <a:pt x="13" y="2674"/>
                    <a:pt x="20" y="2681"/>
                    <a:pt x="33" y="2681"/>
                  </a:cubicBezTo>
                  <a:cubicBezTo>
                    <a:pt x="33" y="2681"/>
                    <a:pt x="39" y="2681"/>
                    <a:pt x="46" y="2674"/>
                  </a:cubicBezTo>
                  <a:cubicBezTo>
                    <a:pt x="175" y="2616"/>
                    <a:pt x="311" y="2545"/>
                    <a:pt x="370" y="2409"/>
                  </a:cubicBezTo>
                  <a:cubicBezTo>
                    <a:pt x="422" y="2266"/>
                    <a:pt x="363" y="2117"/>
                    <a:pt x="311" y="1987"/>
                  </a:cubicBezTo>
                  <a:lnTo>
                    <a:pt x="299" y="1955"/>
                  </a:lnTo>
                  <a:cubicBezTo>
                    <a:pt x="52" y="1339"/>
                    <a:pt x="72" y="645"/>
                    <a:pt x="337" y="35"/>
                  </a:cubicBezTo>
                  <a:cubicBezTo>
                    <a:pt x="344" y="22"/>
                    <a:pt x="344" y="9"/>
                    <a:pt x="331" y="3"/>
                  </a:cubicBezTo>
                  <a:cubicBezTo>
                    <a:pt x="327" y="1"/>
                    <a:pt x="324"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6" name="Google Shape;996;p33"/>
            <p:cNvSpPr/>
            <p:nvPr/>
          </p:nvSpPr>
          <p:spPr>
            <a:xfrm>
              <a:off x="3031075" y="378725"/>
              <a:ext cx="44625" cy="23425"/>
            </a:xfrm>
            <a:custGeom>
              <a:avLst/>
              <a:gdLst/>
              <a:ahLst/>
              <a:cxnLst/>
              <a:rect l="l" t="t" r="r" b="b"/>
              <a:pathLst>
                <a:path w="1785" h="937" extrusionOk="0">
                  <a:moveTo>
                    <a:pt x="1375" y="0"/>
                  </a:moveTo>
                  <a:cubicBezTo>
                    <a:pt x="1347" y="0"/>
                    <a:pt x="1319" y="4"/>
                    <a:pt x="1291" y="11"/>
                  </a:cubicBezTo>
                  <a:cubicBezTo>
                    <a:pt x="1084" y="57"/>
                    <a:pt x="876" y="122"/>
                    <a:pt x="675" y="199"/>
                  </a:cubicBezTo>
                  <a:cubicBezTo>
                    <a:pt x="442" y="258"/>
                    <a:pt x="241" y="394"/>
                    <a:pt x="98" y="588"/>
                  </a:cubicBezTo>
                  <a:cubicBezTo>
                    <a:pt x="33" y="686"/>
                    <a:pt x="1" y="828"/>
                    <a:pt x="85" y="900"/>
                  </a:cubicBezTo>
                  <a:cubicBezTo>
                    <a:pt x="116" y="926"/>
                    <a:pt x="155" y="937"/>
                    <a:pt x="196" y="937"/>
                  </a:cubicBezTo>
                  <a:cubicBezTo>
                    <a:pt x="266" y="937"/>
                    <a:pt x="344" y="906"/>
                    <a:pt x="409" y="874"/>
                  </a:cubicBezTo>
                  <a:cubicBezTo>
                    <a:pt x="695" y="744"/>
                    <a:pt x="1006" y="660"/>
                    <a:pt x="1324" y="640"/>
                  </a:cubicBezTo>
                  <a:cubicBezTo>
                    <a:pt x="1577" y="627"/>
                    <a:pt x="1784" y="524"/>
                    <a:pt x="1680" y="232"/>
                  </a:cubicBezTo>
                  <a:cubicBezTo>
                    <a:pt x="1643" y="91"/>
                    <a:pt x="1514" y="0"/>
                    <a:pt x="1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7" name="Google Shape;997;p33"/>
            <p:cNvSpPr/>
            <p:nvPr/>
          </p:nvSpPr>
          <p:spPr>
            <a:xfrm>
              <a:off x="3109225" y="379575"/>
              <a:ext cx="17375" cy="18100"/>
            </a:xfrm>
            <a:custGeom>
              <a:avLst/>
              <a:gdLst/>
              <a:ahLst/>
              <a:cxnLst/>
              <a:rect l="l" t="t" r="r" b="b"/>
              <a:pathLst>
                <a:path w="695" h="724" extrusionOk="0">
                  <a:moveTo>
                    <a:pt x="312" y="1"/>
                  </a:moveTo>
                  <a:cubicBezTo>
                    <a:pt x="291" y="1"/>
                    <a:pt x="269" y="2"/>
                    <a:pt x="247" y="3"/>
                  </a:cubicBezTo>
                  <a:cubicBezTo>
                    <a:pt x="150" y="10"/>
                    <a:pt x="72" y="68"/>
                    <a:pt x="26" y="146"/>
                  </a:cubicBezTo>
                  <a:cubicBezTo>
                    <a:pt x="7" y="211"/>
                    <a:pt x="0" y="276"/>
                    <a:pt x="7" y="334"/>
                  </a:cubicBezTo>
                  <a:cubicBezTo>
                    <a:pt x="0" y="399"/>
                    <a:pt x="20" y="464"/>
                    <a:pt x="52" y="516"/>
                  </a:cubicBezTo>
                  <a:cubicBezTo>
                    <a:pt x="91" y="561"/>
                    <a:pt x="143" y="587"/>
                    <a:pt x="202" y="600"/>
                  </a:cubicBezTo>
                  <a:cubicBezTo>
                    <a:pt x="357" y="665"/>
                    <a:pt x="519" y="710"/>
                    <a:pt x="688" y="723"/>
                  </a:cubicBezTo>
                  <a:lnTo>
                    <a:pt x="694" y="723"/>
                  </a:lnTo>
                  <a:cubicBezTo>
                    <a:pt x="662" y="490"/>
                    <a:pt x="610" y="263"/>
                    <a:pt x="532" y="36"/>
                  </a:cubicBezTo>
                  <a:cubicBezTo>
                    <a:pt x="462" y="1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8" name="Google Shape;998;p33"/>
            <p:cNvSpPr/>
            <p:nvPr/>
          </p:nvSpPr>
          <p:spPr>
            <a:xfrm>
              <a:off x="3104525" y="1105125"/>
              <a:ext cx="28400" cy="33275"/>
            </a:xfrm>
            <a:custGeom>
              <a:avLst/>
              <a:gdLst/>
              <a:ahLst/>
              <a:cxnLst/>
              <a:rect l="l" t="t" r="r" b="b"/>
              <a:pathLst>
                <a:path w="1136" h="1331" extrusionOk="0">
                  <a:moveTo>
                    <a:pt x="78" y="1"/>
                  </a:moveTo>
                  <a:lnTo>
                    <a:pt x="0" y="1330"/>
                  </a:lnTo>
                  <a:cubicBezTo>
                    <a:pt x="0" y="1330"/>
                    <a:pt x="1109" y="1194"/>
                    <a:pt x="1135" y="669"/>
                  </a:cubicBezTo>
                  <a:cubicBezTo>
                    <a:pt x="1135" y="669"/>
                    <a:pt x="610" y="85"/>
                    <a:pt x="78" y="1"/>
                  </a:cubicBezTo>
                  <a:close/>
                </a:path>
              </a:pathLst>
            </a:custGeom>
            <a:solidFill>
              <a:srgbClr val="FF5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9" name="Google Shape;999;p33"/>
            <p:cNvSpPr/>
            <p:nvPr/>
          </p:nvSpPr>
          <p:spPr>
            <a:xfrm>
              <a:off x="3104525" y="1105125"/>
              <a:ext cx="28400" cy="33275"/>
            </a:xfrm>
            <a:custGeom>
              <a:avLst/>
              <a:gdLst/>
              <a:ahLst/>
              <a:cxnLst/>
              <a:rect l="l" t="t" r="r" b="b"/>
              <a:pathLst>
                <a:path w="1136" h="1331" extrusionOk="0">
                  <a:moveTo>
                    <a:pt x="78" y="1"/>
                  </a:moveTo>
                  <a:lnTo>
                    <a:pt x="0" y="1330"/>
                  </a:lnTo>
                  <a:cubicBezTo>
                    <a:pt x="0" y="1330"/>
                    <a:pt x="1109" y="1194"/>
                    <a:pt x="1135" y="669"/>
                  </a:cubicBezTo>
                  <a:cubicBezTo>
                    <a:pt x="1135" y="669"/>
                    <a:pt x="610" y="85"/>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0" name="Google Shape;1000;p33"/>
            <p:cNvSpPr/>
            <p:nvPr/>
          </p:nvSpPr>
          <p:spPr>
            <a:xfrm>
              <a:off x="3063500" y="563325"/>
              <a:ext cx="70075" cy="558700"/>
            </a:xfrm>
            <a:custGeom>
              <a:avLst/>
              <a:gdLst/>
              <a:ahLst/>
              <a:cxnLst/>
              <a:rect l="l" t="t" r="r" b="b"/>
              <a:pathLst>
                <a:path w="2803" h="22348" extrusionOk="0">
                  <a:moveTo>
                    <a:pt x="1" y="1"/>
                  </a:moveTo>
                  <a:lnTo>
                    <a:pt x="66" y="1375"/>
                  </a:lnTo>
                  <a:lnTo>
                    <a:pt x="617" y="21212"/>
                  </a:lnTo>
                  <a:cubicBezTo>
                    <a:pt x="2530" y="21958"/>
                    <a:pt x="2770" y="22347"/>
                    <a:pt x="2770" y="22347"/>
                  </a:cubicBezTo>
                  <a:cubicBezTo>
                    <a:pt x="2770" y="22347"/>
                    <a:pt x="2802" y="21349"/>
                    <a:pt x="2737" y="19941"/>
                  </a:cubicBezTo>
                  <a:cubicBezTo>
                    <a:pt x="2673" y="18534"/>
                    <a:pt x="1603" y="9605"/>
                    <a:pt x="1603" y="7328"/>
                  </a:cubicBezTo>
                  <a:cubicBezTo>
                    <a:pt x="1603" y="5052"/>
                    <a:pt x="1272" y="3282"/>
                    <a:pt x="1200" y="2744"/>
                  </a:cubicBezTo>
                  <a:cubicBezTo>
                    <a:pt x="1136" y="2212"/>
                    <a:pt x="1434" y="1408"/>
                    <a:pt x="1434" y="1408"/>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1" name="Google Shape;1001;p33"/>
            <p:cNvSpPr/>
            <p:nvPr/>
          </p:nvSpPr>
          <p:spPr>
            <a:xfrm>
              <a:off x="3070150" y="597975"/>
              <a:ext cx="29850" cy="24225"/>
            </a:xfrm>
            <a:custGeom>
              <a:avLst/>
              <a:gdLst/>
              <a:ahLst/>
              <a:cxnLst/>
              <a:rect l="l" t="t" r="r" b="b"/>
              <a:pathLst>
                <a:path w="1194" h="969" extrusionOk="0">
                  <a:moveTo>
                    <a:pt x="1175" y="1"/>
                  </a:moveTo>
                  <a:cubicBezTo>
                    <a:pt x="1173" y="1"/>
                    <a:pt x="1170" y="1"/>
                    <a:pt x="1168" y="2"/>
                  </a:cubicBezTo>
                  <a:cubicBezTo>
                    <a:pt x="461" y="2"/>
                    <a:pt x="27" y="897"/>
                    <a:pt x="7" y="936"/>
                  </a:cubicBezTo>
                  <a:cubicBezTo>
                    <a:pt x="1" y="949"/>
                    <a:pt x="7" y="962"/>
                    <a:pt x="20" y="969"/>
                  </a:cubicBezTo>
                  <a:lnTo>
                    <a:pt x="27" y="969"/>
                  </a:lnTo>
                  <a:cubicBezTo>
                    <a:pt x="40" y="969"/>
                    <a:pt x="46" y="962"/>
                    <a:pt x="53" y="956"/>
                  </a:cubicBezTo>
                  <a:cubicBezTo>
                    <a:pt x="53" y="949"/>
                    <a:pt x="487" y="48"/>
                    <a:pt x="1168" y="48"/>
                  </a:cubicBezTo>
                  <a:cubicBezTo>
                    <a:pt x="1181" y="48"/>
                    <a:pt x="1194" y="35"/>
                    <a:pt x="1194" y="22"/>
                  </a:cubicBezTo>
                  <a:cubicBezTo>
                    <a:pt x="1194" y="11"/>
                    <a:pt x="1185"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2" name="Google Shape;1002;p33"/>
            <p:cNvSpPr/>
            <p:nvPr/>
          </p:nvSpPr>
          <p:spPr>
            <a:xfrm>
              <a:off x="3077600" y="610550"/>
              <a:ext cx="15925" cy="15050"/>
            </a:xfrm>
            <a:custGeom>
              <a:avLst/>
              <a:gdLst/>
              <a:ahLst/>
              <a:cxnLst/>
              <a:rect l="l" t="t" r="r" b="b"/>
              <a:pathLst>
                <a:path w="637" h="602" extrusionOk="0">
                  <a:moveTo>
                    <a:pt x="30" y="0"/>
                  </a:moveTo>
                  <a:cubicBezTo>
                    <a:pt x="24" y="0"/>
                    <a:pt x="17" y="2"/>
                    <a:pt x="14" y="5"/>
                  </a:cubicBezTo>
                  <a:cubicBezTo>
                    <a:pt x="1" y="18"/>
                    <a:pt x="1" y="31"/>
                    <a:pt x="14" y="44"/>
                  </a:cubicBezTo>
                  <a:lnTo>
                    <a:pt x="591" y="595"/>
                  </a:lnTo>
                  <a:cubicBezTo>
                    <a:pt x="598" y="595"/>
                    <a:pt x="604" y="602"/>
                    <a:pt x="611" y="602"/>
                  </a:cubicBezTo>
                  <a:cubicBezTo>
                    <a:pt x="617" y="602"/>
                    <a:pt x="617" y="595"/>
                    <a:pt x="624" y="595"/>
                  </a:cubicBezTo>
                  <a:cubicBezTo>
                    <a:pt x="636" y="582"/>
                    <a:pt x="636" y="569"/>
                    <a:pt x="624" y="556"/>
                  </a:cubicBezTo>
                  <a:lnTo>
                    <a:pt x="46" y="5"/>
                  </a:lnTo>
                  <a:cubicBezTo>
                    <a:pt x="43" y="2"/>
                    <a:pt x="37"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3" name="Google Shape;1003;p33"/>
            <p:cNvSpPr/>
            <p:nvPr/>
          </p:nvSpPr>
          <p:spPr>
            <a:xfrm>
              <a:off x="3075825" y="612125"/>
              <a:ext cx="16900" cy="483625"/>
            </a:xfrm>
            <a:custGeom>
              <a:avLst/>
              <a:gdLst/>
              <a:ahLst/>
              <a:cxnLst/>
              <a:rect l="l" t="t" r="r" b="b"/>
              <a:pathLst>
                <a:path w="676" h="19345" extrusionOk="0">
                  <a:moveTo>
                    <a:pt x="20" y="0"/>
                  </a:moveTo>
                  <a:cubicBezTo>
                    <a:pt x="7" y="0"/>
                    <a:pt x="1" y="13"/>
                    <a:pt x="1" y="26"/>
                  </a:cubicBezTo>
                  <a:cubicBezTo>
                    <a:pt x="630" y="6440"/>
                    <a:pt x="468" y="12990"/>
                    <a:pt x="305" y="19319"/>
                  </a:cubicBezTo>
                  <a:cubicBezTo>
                    <a:pt x="305" y="19332"/>
                    <a:pt x="312" y="19345"/>
                    <a:pt x="325" y="19345"/>
                  </a:cubicBezTo>
                  <a:cubicBezTo>
                    <a:pt x="338" y="19345"/>
                    <a:pt x="351" y="19332"/>
                    <a:pt x="351" y="19319"/>
                  </a:cubicBezTo>
                  <a:cubicBezTo>
                    <a:pt x="513" y="12990"/>
                    <a:pt x="675" y="6440"/>
                    <a:pt x="46" y="20"/>
                  </a:cubicBezTo>
                  <a:cubicBezTo>
                    <a:pt x="46" y="7"/>
                    <a:pt x="33" y="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4" name="Google Shape;1004;p33"/>
            <p:cNvSpPr/>
            <p:nvPr/>
          </p:nvSpPr>
          <p:spPr>
            <a:xfrm>
              <a:off x="3024100" y="597700"/>
              <a:ext cx="55325" cy="470000"/>
            </a:xfrm>
            <a:custGeom>
              <a:avLst/>
              <a:gdLst/>
              <a:ahLst/>
              <a:cxnLst/>
              <a:rect l="l" t="t" r="r" b="b"/>
              <a:pathLst>
                <a:path w="2213" h="18800" extrusionOk="0">
                  <a:moveTo>
                    <a:pt x="1642" y="0"/>
                  </a:moveTo>
                  <a:lnTo>
                    <a:pt x="435" y="201"/>
                  </a:lnTo>
                  <a:lnTo>
                    <a:pt x="1" y="18599"/>
                  </a:lnTo>
                  <a:lnTo>
                    <a:pt x="2173" y="18800"/>
                  </a:lnTo>
                  <a:cubicBezTo>
                    <a:pt x="2173" y="18800"/>
                    <a:pt x="2212" y="7361"/>
                    <a:pt x="2173" y="4481"/>
                  </a:cubicBezTo>
                  <a:cubicBezTo>
                    <a:pt x="2141" y="1602"/>
                    <a:pt x="1642" y="0"/>
                    <a:pt x="1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5" name="Google Shape;1005;p33"/>
            <p:cNvSpPr/>
            <p:nvPr/>
          </p:nvSpPr>
          <p:spPr>
            <a:xfrm>
              <a:off x="2830875" y="517125"/>
              <a:ext cx="238500" cy="589500"/>
            </a:xfrm>
            <a:custGeom>
              <a:avLst/>
              <a:gdLst/>
              <a:ahLst/>
              <a:cxnLst/>
              <a:rect l="l" t="t" r="r" b="b"/>
              <a:pathLst>
                <a:path w="9540" h="23580" extrusionOk="0">
                  <a:moveTo>
                    <a:pt x="6005" y="0"/>
                  </a:moveTo>
                  <a:cubicBezTo>
                    <a:pt x="6005" y="0"/>
                    <a:pt x="3145" y="1751"/>
                    <a:pt x="2276" y="3087"/>
                  </a:cubicBezTo>
                  <a:cubicBezTo>
                    <a:pt x="1407" y="4429"/>
                    <a:pt x="642" y="18878"/>
                    <a:pt x="0" y="21420"/>
                  </a:cubicBezTo>
                  <a:lnTo>
                    <a:pt x="7497" y="23579"/>
                  </a:lnTo>
                  <a:cubicBezTo>
                    <a:pt x="7497" y="23579"/>
                    <a:pt x="8333" y="19215"/>
                    <a:pt x="8703" y="14630"/>
                  </a:cubicBezTo>
                  <a:cubicBezTo>
                    <a:pt x="9066" y="10045"/>
                    <a:pt x="9539" y="7069"/>
                    <a:pt x="9202" y="6096"/>
                  </a:cubicBezTo>
                  <a:cubicBezTo>
                    <a:pt x="8865" y="5130"/>
                    <a:pt x="8599" y="4624"/>
                    <a:pt x="8599" y="4293"/>
                  </a:cubicBezTo>
                  <a:cubicBezTo>
                    <a:pt x="8599" y="3963"/>
                    <a:pt x="8800" y="3561"/>
                    <a:pt x="8567" y="3256"/>
                  </a:cubicBezTo>
                  <a:cubicBezTo>
                    <a:pt x="8333" y="2951"/>
                    <a:pt x="6926" y="2037"/>
                    <a:pt x="6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6" name="Google Shape;1006;p33"/>
            <p:cNvSpPr/>
            <p:nvPr/>
          </p:nvSpPr>
          <p:spPr>
            <a:xfrm>
              <a:off x="2794075" y="565000"/>
              <a:ext cx="198775" cy="379825"/>
            </a:xfrm>
            <a:custGeom>
              <a:avLst/>
              <a:gdLst/>
              <a:ahLst/>
              <a:cxnLst/>
              <a:rect l="l" t="t" r="r" b="b"/>
              <a:pathLst>
                <a:path w="7951" h="15193" extrusionOk="0">
                  <a:moveTo>
                    <a:pt x="4781" y="0"/>
                  </a:moveTo>
                  <a:cubicBezTo>
                    <a:pt x="4610" y="0"/>
                    <a:pt x="4437" y="21"/>
                    <a:pt x="4267" y="63"/>
                  </a:cubicBezTo>
                  <a:cubicBezTo>
                    <a:pt x="1161" y="952"/>
                    <a:pt x="45" y="13578"/>
                    <a:pt x="0" y="14109"/>
                  </a:cubicBezTo>
                  <a:lnTo>
                    <a:pt x="396" y="14148"/>
                  </a:lnTo>
                  <a:cubicBezTo>
                    <a:pt x="700" y="10562"/>
                    <a:pt x="2010" y="1114"/>
                    <a:pt x="4384" y="439"/>
                  </a:cubicBezTo>
                  <a:cubicBezTo>
                    <a:pt x="4511" y="410"/>
                    <a:pt x="4640" y="395"/>
                    <a:pt x="4769" y="395"/>
                  </a:cubicBezTo>
                  <a:cubicBezTo>
                    <a:pt x="5062" y="395"/>
                    <a:pt x="5355" y="470"/>
                    <a:pt x="5616" y="614"/>
                  </a:cubicBezTo>
                  <a:cubicBezTo>
                    <a:pt x="6193" y="945"/>
                    <a:pt x="6608" y="1620"/>
                    <a:pt x="6854" y="2618"/>
                  </a:cubicBezTo>
                  <a:cubicBezTo>
                    <a:pt x="7548" y="5497"/>
                    <a:pt x="5947" y="15030"/>
                    <a:pt x="5927" y="15121"/>
                  </a:cubicBezTo>
                  <a:lnTo>
                    <a:pt x="6316" y="15192"/>
                  </a:lnTo>
                  <a:cubicBezTo>
                    <a:pt x="6388" y="14797"/>
                    <a:pt x="7950" y="5478"/>
                    <a:pt x="7237" y="2527"/>
                  </a:cubicBezTo>
                  <a:cubicBezTo>
                    <a:pt x="6965" y="1419"/>
                    <a:pt x="6485" y="653"/>
                    <a:pt x="5804" y="271"/>
                  </a:cubicBezTo>
                  <a:cubicBezTo>
                    <a:pt x="5488" y="91"/>
                    <a:pt x="5137" y="0"/>
                    <a:pt x="4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7" name="Google Shape;1007;p33"/>
            <p:cNvSpPr/>
            <p:nvPr/>
          </p:nvSpPr>
          <p:spPr>
            <a:xfrm>
              <a:off x="2857950" y="895625"/>
              <a:ext cx="23025" cy="164300"/>
            </a:xfrm>
            <a:custGeom>
              <a:avLst/>
              <a:gdLst/>
              <a:ahLst/>
              <a:cxnLst/>
              <a:rect l="l" t="t" r="r" b="b"/>
              <a:pathLst>
                <a:path w="921" h="6572" extrusionOk="0">
                  <a:moveTo>
                    <a:pt x="894" y="1"/>
                  </a:moveTo>
                  <a:cubicBezTo>
                    <a:pt x="884" y="1"/>
                    <a:pt x="876" y="11"/>
                    <a:pt x="876" y="22"/>
                  </a:cubicBezTo>
                  <a:lnTo>
                    <a:pt x="0" y="6546"/>
                  </a:lnTo>
                  <a:cubicBezTo>
                    <a:pt x="0" y="6559"/>
                    <a:pt x="13" y="6571"/>
                    <a:pt x="26" y="6571"/>
                  </a:cubicBezTo>
                  <a:cubicBezTo>
                    <a:pt x="39" y="6571"/>
                    <a:pt x="45" y="6565"/>
                    <a:pt x="45" y="6552"/>
                  </a:cubicBezTo>
                  <a:lnTo>
                    <a:pt x="921" y="28"/>
                  </a:lnTo>
                  <a:cubicBezTo>
                    <a:pt x="921" y="15"/>
                    <a:pt x="914" y="2"/>
                    <a:pt x="901" y="2"/>
                  </a:cubicBezTo>
                  <a:cubicBezTo>
                    <a:pt x="899" y="1"/>
                    <a:pt x="897" y="1"/>
                    <a:pt x="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8" name="Google Shape;1008;p33"/>
            <p:cNvSpPr/>
            <p:nvPr/>
          </p:nvSpPr>
          <p:spPr>
            <a:xfrm>
              <a:off x="2941100" y="542300"/>
              <a:ext cx="102975" cy="86550"/>
            </a:xfrm>
            <a:custGeom>
              <a:avLst/>
              <a:gdLst/>
              <a:ahLst/>
              <a:cxnLst/>
              <a:rect l="l" t="t" r="r" b="b"/>
              <a:pathLst>
                <a:path w="4119" h="3462" extrusionOk="0">
                  <a:moveTo>
                    <a:pt x="29" y="1"/>
                  </a:moveTo>
                  <a:cubicBezTo>
                    <a:pt x="24" y="1"/>
                    <a:pt x="19" y="2"/>
                    <a:pt x="14" y="5"/>
                  </a:cubicBezTo>
                  <a:cubicBezTo>
                    <a:pt x="1" y="11"/>
                    <a:pt x="1" y="24"/>
                    <a:pt x="7" y="37"/>
                  </a:cubicBezTo>
                  <a:cubicBezTo>
                    <a:pt x="20" y="63"/>
                    <a:pt x="1551" y="2677"/>
                    <a:pt x="2303" y="3455"/>
                  </a:cubicBezTo>
                  <a:cubicBezTo>
                    <a:pt x="2303" y="3455"/>
                    <a:pt x="2309" y="3461"/>
                    <a:pt x="2316" y="3461"/>
                  </a:cubicBezTo>
                  <a:lnTo>
                    <a:pt x="2316" y="3455"/>
                  </a:lnTo>
                  <a:cubicBezTo>
                    <a:pt x="2329" y="3455"/>
                    <a:pt x="2335" y="3448"/>
                    <a:pt x="2335" y="3442"/>
                  </a:cubicBezTo>
                  <a:cubicBezTo>
                    <a:pt x="2342" y="3435"/>
                    <a:pt x="2951" y="2242"/>
                    <a:pt x="4099" y="2229"/>
                  </a:cubicBezTo>
                  <a:cubicBezTo>
                    <a:pt x="4112" y="2229"/>
                    <a:pt x="4119" y="2216"/>
                    <a:pt x="4119" y="2203"/>
                  </a:cubicBezTo>
                  <a:cubicBezTo>
                    <a:pt x="4119" y="2190"/>
                    <a:pt x="4112" y="2177"/>
                    <a:pt x="4099" y="2177"/>
                  </a:cubicBezTo>
                  <a:cubicBezTo>
                    <a:pt x="3029" y="2197"/>
                    <a:pt x="2420" y="3208"/>
                    <a:pt x="2316" y="3397"/>
                  </a:cubicBezTo>
                  <a:cubicBezTo>
                    <a:pt x="1564" y="2592"/>
                    <a:pt x="59" y="37"/>
                    <a:pt x="46" y="11"/>
                  </a:cubicBezTo>
                  <a:cubicBezTo>
                    <a:pt x="42" y="4"/>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9" name="Google Shape;1009;p33"/>
            <p:cNvSpPr/>
            <p:nvPr/>
          </p:nvSpPr>
          <p:spPr>
            <a:xfrm>
              <a:off x="3006775" y="597050"/>
              <a:ext cx="48325" cy="506375"/>
            </a:xfrm>
            <a:custGeom>
              <a:avLst/>
              <a:gdLst/>
              <a:ahLst/>
              <a:cxnLst/>
              <a:rect l="l" t="t" r="r" b="b"/>
              <a:pathLst>
                <a:path w="1933" h="20255" extrusionOk="0">
                  <a:moveTo>
                    <a:pt x="1226" y="0"/>
                  </a:moveTo>
                  <a:cubicBezTo>
                    <a:pt x="1213" y="7"/>
                    <a:pt x="1206" y="20"/>
                    <a:pt x="1206" y="33"/>
                  </a:cubicBezTo>
                  <a:cubicBezTo>
                    <a:pt x="1271" y="240"/>
                    <a:pt x="1239" y="461"/>
                    <a:pt x="1206" y="688"/>
                  </a:cubicBezTo>
                  <a:cubicBezTo>
                    <a:pt x="1174" y="850"/>
                    <a:pt x="1161" y="1018"/>
                    <a:pt x="1167" y="1181"/>
                  </a:cubicBezTo>
                  <a:cubicBezTo>
                    <a:pt x="1193" y="1395"/>
                    <a:pt x="1252" y="1596"/>
                    <a:pt x="1336" y="1790"/>
                  </a:cubicBezTo>
                  <a:cubicBezTo>
                    <a:pt x="1355" y="1823"/>
                    <a:pt x="1368" y="1868"/>
                    <a:pt x="1381" y="1907"/>
                  </a:cubicBezTo>
                  <a:cubicBezTo>
                    <a:pt x="1887" y="3210"/>
                    <a:pt x="1816" y="4663"/>
                    <a:pt x="1693" y="6154"/>
                  </a:cubicBezTo>
                  <a:cubicBezTo>
                    <a:pt x="1310" y="10862"/>
                    <a:pt x="649" y="15622"/>
                    <a:pt x="0" y="20226"/>
                  </a:cubicBezTo>
                  <a:cubicBezTo>
                    <a:pt x="0" y="20239"/>
                    <a:pt x="7" y="20252"/>
                    <a:pt x="20" y="20252"/>
                  </a:cubicBezTo>
                  <a:cubicBezTo>
                    <a:pt x="23" y="20254"/>
                    <a:pt x="26" y="20254"/>
                    <a:pt x="29" y="20254"/>
                  </a:cubicBezTo>
                  <a:cubicBezTo>
                    <a:pt x="41" y="20254"/>
                    <a:pt x="47" y="20244"/>
                    <a:pt x="52" y="20233"/>
                  </a:cubicBezTo>
                  <a:cubicBezTo>
                    <a:pt x="694" y="15629"/>
                    <a:pt x="1362" y="10869"/>
                    <a:pt x="1745" y="6161"/>
                  </a:cubicBezTo>
                  <a:cubicBezTo>
                    <a:pt x="1868" y="4663"/>
                    <a:pt x="1933" y="3204"/>
                    <a:pt x="1427" y="1887"/>
                  </a:cubicBezTo>
                  <a:lnTo>
                    <a:pt x="1381" y="1771"/>
                  </a:lnTo>
                  <a:cubicBezTo>
                    <a:pt x="1297" y="1583"/>
                    <a:pt x="1239" y="1388"/>
                    <a:pt x="1213" y="1181"/>
                  </a:cubicBezTo>
                  <a:cubicBezTo>
                    <a:pt x="1206" y="1018"/>
                    <a:pt x="1219" y="856"/>
                    <a:pt x="1252" y="694"/>
                  </a:cubicBezTo>
                  <a:cubicBezTo>
                    <a:pt x="1291" y="474"/>
                    <a:pt x="1323" y="240"/>
                    <a:pt x="1258" y="20"/>
                  </a:cubicBezTo>
                  <a:cubicBezTo>
                    <a:pt x="1252" y="7"/>
                    <a:pt x="1239"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0" name="Google Shape;1010;p33"/>
            <p:cNvSpPr/>
            <p:nvPr/>
          </p:nvSpPr>
          <p:spPr>
            <a:xfrm>
              <a:off x="2750775" y="889425"/>
              <a:ext cx="236550" cy="332700"/>
            </a:xfrm>
            <a:custGeom>
              <a:avLst/>
              <a:gdLst/>
              <a:ahLst/>
              <a:cxnLst/>
              <a:rect l="l" t="t" r="r" b="b"/>
              <a:pathLst>
                <a:path w="9462" h="13308" extrusionOk="0">
                  <a:moveTo>
                    <a:pt x="1362" y="1"/>
                  </a:moveTo>
                  <a:cubicBezTo>
                    <a:pt x="1189" y="1"/>
                    <a:pt x="1023" y="120"/>
                    <a:pt x="993" y="315"/>
                  </a:cubicBezTo>
                  <a:cubicBezTo>
                    <a:pt x="960" y="523"/>
                    <a:pt x="928" y="763"/>
                    <a:pt x="889" y="1035"/>
                  </a:cubicBezTo>
                  <a:cubicBezTo>
                    <a:pt x="883" y="1054"/>
                    <a:pt x="883" y="1074"/>
                    <a:pt x="876" y="1087"/>
                  </a:cubicBezTo>
                  <a:cubicBezTo>
                    <a:pt x="759" y="1936"/>
                    <a:pt x="604" y="3058"/>
                    <a:pt x="461" y="4264"/>
                  </a:cubicBezTo>
                  <a:cubicBezTo>
                    <a:pt x="461" y="4277"/>
                    <a:pt x="455" y="4290"/>
                    <a:pt x="455" y="4310"/>
                  </a:cubicBezTo>
                  <a:cubicBezTo>
                    <a:pt x="357" y="5146"/>
                    <a:pt x="267" y="6015"/>
                    <a:pt x="182" y="6858"/>
                  </a:cubicBezTo>
                  <a:lnTo>
                    <a:pt x="182" y="6910"/>
                  </a:lnTo>
                  <a:cubicBezTo>
                    <a:pt x="150" y="7299"/>
                    <a:pt x="117" y="7682"/>
                    <a:pt x="91" y="8045"/>
                  </a:cubicBezTo>
                  <a:cubicBezTo>
                    <a:pt x="85" y="8065"/>
                    <a:pt x="85" y="8084"/>
                    <a:pt x="85" y="8103"/>
                  </a:cubicBezTo>
                  <a:cubicBezTo>
                    <a:pt x="33" y="8791"/>
                    <a:pt x="7" y="9426"/>
                    <a:pt x="7" y="9971"/>
                  </a:cubicBezTo>
                  <a:lnTo>
                    <a:pt x="7" y="10023"/>
                  </a:lnTo>
                  <a:cubicBezTo>
                    <a:pt x="1" y="10380"/>
                    <a:pt x="20" y="10736"/>
                    <a:pt x="65" y="11086"/>
                  </a:cubicBezTo>
                  <a:cubicBezTo>
                    <a:pt x="65" y="11106"/>
                    <a:pt x="65" y="11132"/>
                    <a:pt x="72" y="11158"/>
                  </a:cubicBezTo>
                  <a:cubicBezTo>
                    <a:pt x="91" y="11288"/>
                    <a:pt x="124" y="11417"/>
                    <a:pt x="169" y="11547"/>
                  </a:cubicBezTo>
                  <a:cubicBezTo>
                    <a:pt x="580" y="12600"/>
                    <a:pt x="2901" y="13307"/>
                    <a:pt x="4950" y="13307"/>
                  </a:cubicBezTo>
                  <a:cubicBezTo>
                    <a:pt x="5487" y="13307"/>
                    <a:pt x="6005" y="13259"/>
                    <a:pt x="6466" y="13155"/>
                  </a:cubicBezTo>
                  <a:cubicBezTo>
                    <a:pt x="6563" y="13136"/>
                    <a:pt x="6654" y="13116"/>
                    <a:pt x="6738" y="13090"/>
                  </a:cubicBezTo>
                  <a:cubicBezTo>
                    <a:pt x="7244" y="12941"/>
                    <a:pt x="7659" y="12721"/>
                    <a:pt x="7932" y="12416"/>
                  </a:cubicBezTo>
                  <a:cubicBezTo>
                    <a:pt x="8146" y="12163"/>
                    <a:pt x="8334" y="11728"/>
                    <a:pt x="8496" y="11164"/>
                  </a:cubicBezTo>
                  <a:cubicBezTo>
                    <a:pt x="8502" y="11145"/>
                    <a:pt x="8509" y="11125"/>
                    <a:pt x="8515" y="11106"/>
                  </a:cubicBezTo>
                  <a:cubicBezTo>
                    <a:pt x="8710" y="10399"/>
                    <a:pt x="8865" y="9504"/>
                    <a:pt x="8995" y="8538"/>
                  </a:cubicBezTo>
                  <a:cubicBezTo>
                    <a:pt x="9002" y="8518"/>
                    <a:pt x="9002" y="8499"/>
                    <a:pt x="9002" y="8480"/>
                  </a:cubicBezTo>
                  <a:cubicBezTo>
                    <a:pt x="9073" y="7909"/>
                    <a:pt x="9131" y="7312"/>
                    <a:pt x="9190" y="6722"/>
                  </a:cubicBezTo>
                  <a:cubicBezTo>
                    <a:pt x="9190" y="6703"/>
                    <a:pt x="9190" y="6683"/>
                    <a:pt x="9190" y="6664"/>
                  </a:cubicBezTo>
                  <a:cubicBezTo>
                    <a:pt x="9274" y="5737"/>
                    <a:pt x="9332" y="4816"/>
                    <a:pt x="9371" y="3999"/>
                  </a:cubicBezTo>
                  <a:lnTo>
                    <a:pt x="9371" y="3940"/>
                  </a:lnTo>
                  <a:cubicBezTo>
                    <a:pt x="9384" y="3746"/>
                    <a:pt x="9391" y="3551"/>
                    <a:pt x="9397" y="3370"/>
                  </a:cubicBezTo>
                  <a:lnTo>
                    <a:pt x="9397" y="3318"/>
                  </a:lnTo>
                  <a:cubicBezTo>
                    <a:pt x="9430" y="2552"/>
                    <a:pt x="9449" y="1917"/>
                    <a:pt x="9455" y="1521"/>
                  </a:cubicBezTo>
                  <a:cubicBezTo>
                    <a:pt x="9462" y="1309"/>
                    <a:pt x="9287" y="1143"/>
                    <a:pt x="9079" y="1143"/>
                  </a:cubicBezTo>
                  <a:cubicBezTo>
                    <a:pt x="9064" y="1143"/>
                    <a:pt x="9049" y="1144"/>
                    <a:pt x="9034" y="1145"/>
                  </a:cubicBezTo>
                  <a:cubicBezTo>
                    <a:pt x="7748" y="1341"/>
                    <a:pt x="6451" y="1445"/>
                    <a:pt x="5147" y="1445"/>
                  </a:cubicBezTo>
                  <a:cubicBezTo>
                    <a:pt x="5070" y="1445"/>
                    <a:pt x="4993" y="1444"/>
                    <a:pt x="4916" y="1444"/>
                  </a:cubicBezTo>
                  <a:cubicBezTo>
                    <a:pt x="3360" y="1424"/>
                    <a:pt x="2218" y="646"/>
                    <a:pt x="1609" y="95"/>
                  </a:cubicBezTo>
                  <a:cubicBezTo>
                    <a:pt x="1536" y="30"/>
                    <a:pt x="1448" y="1"/>
                    <a:pt x="13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1" name="Google Shape;1011;p33"/>
            <p:cNvSpPr/>
            <p:nvPr/>
          </p:nvSpPr>
          <p:spPr>
            <a:xfrm>
              <a:off x="2772675" y="915300"/>
              <a:ext cx="213050" cy="59175"/>
            </a:xfrm>
            <a:custGeom>
              <a:avLst/>
              <a:gdLst/>
              <a:ahLst/>
              <a:cxnLst/>
              <a:rect l="l" t="t" r="r" b="b"/>
              <a:pathLst>
                <a:path w="8522" h="2367" extrusionOk="0">
                  <a:moveTo>
                    <a:pt x="7" y="0"/>
                  </a:moveTo>
                  <a:cubicBezTo>
                    <a:pt x="7" y="19"/>
                    <a:pt x="0" y="39"/>
                    <a:pt x="0" y="52"/>
                  </a:cubicBezTo>
                  <a:cubicBezTo>
                    <a:pt x="1271" y="914"/>
                    <a:pt x="2678" y="1550"/>
                    <a:pt x="4170" y="1933"/>
                  </a:cubicBezTo>
                  <a:cubicBezTo>
                    <a:pt x="5279" y="2218"/>
                    <a:pt x="6427" y="2367"/>
                    <a:pt x="7581" y="2367"/>
                  </a:cubicBezTo>
                  <a:cubicBezTo>
                    <a:pt x="7892" y="2367"/>
                    <a:pt x="8210" y="2354"/>
                    <a:pt x="8521" y="2335"/>
                  </a:cubicBezTo>
                  <a:lnTo>
                    <a:pt x="8521" y="2283"/>
                  </a:lnTo>
                  <a:cubicBezTo>
                    <a:pt x="8210" y="2304"/>
                    <a:pt x="7900" y="2315"/>
                    <a:pt x="7590" y="2315"/>
                  </a:cubicBezTo>
                  <a:cubicBezTo>
                    <a:pt x="4899" y="2315"/>
                    <a:pt x="2257" y="1512"/>
                    <a:pt x="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2" name="Google Shape;1012;p33"/>
            <p:cNvSpPr/>
            <p:nvPr/>
          </p:nvSpPr>
          <p:spPr>
            <a:xfrm>
              <a:off x="2761975" y="988075"/>
              <a:ext cx="223100" cy="25825"/>
            </a:xfrm>
            <a:custGeom>
              <a:avLst/>
              <a:gdLst/>
              <a:ahLst/>
              <a:cxnLst/>
              <a:rect l="l" t="t" r="r" b="b"/>
              <a:pathLst>
                <a:path w="8924" h="1033" extrusionOk="0">
                  <a:moveTo>
                    <a:pt x="8923" y="1"/>
                  </a:moveTo>
                  <a:cubicBezTo>
                    <a:pt x="7996" y="500"/>
                    <a:pt x="6978" y="811"/>
                    <a:pt x="5927" y="922"/>
                  </a:cubicBezTo>
                  <a:cubicBezTo>
                    <a:pt x="5530" y="964"/>
                    <a:pt x="5118" y="986"/>
                    <a:pt x="4682" y="986"/>
                  </a:cubicBezTo>
                  <a:cubicBezTo>
                    <a:pt x="3928" y="986"/>
                    <a:pt x="3102" y="921"/>
                    <a:pt x="2153" y="785"/>
                  </a:cubicBezTo>
                  <a:cubicBezTo>
                    <a:pt x="1427" y="695"/>
                    <a:pt x="707" y="539"/>
                    <a:pt x="13" y="318"/>
                  </a:cubicBezTo>
                  <a:cubicBezTo>
                    <a:pt x="7" y="331"/>
                    <a:pt x="0" y="344"/>
                    <a:pt x="0" y="364"/>
                  </a:cubicBezTo>
                  <a:cubicBezTo>
                    <a:pt x="700" y="584"/>
                    <a:pt x="1420" y="740"/>
                    <a:pt x="2147" y="831"/>
                  </a:cubicBezTo>
                  <a:cubicBezTo>
                    <a:pt x="2983" y="960"/>
                    <a:pt x="3833" y="1025"/>
                    <a:pt x="4682" y="1032"/>
                  </a:cubicBezTo>
                  <a:cubicBezTo>
                    <a:pt x="4724" y="1032"/>
                    <a:pt x="4767" y="1033"/>
                    <a:pt x="4809" y="1033"/>
                  </a:cubicBezTo>
                  <a:cubicBezTo>
                    <a:pt x="5183" y="1033"/>
                    <a:pt x="5561" y="1008"/>
                    <a:pt x="5934" y="967"/>
                  </a:cubicBezTo>
                  <a:cubicBezTo>
                    <a:pt x="7049" y="844"/>
                    <a:pt x="8067" y="532"/>
                    <a:pt x="8923" y="53"/>
                  </a:cubicBezTo>
                  <a:lnTo>
                    <a:pt x="8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3" name="Google Shape;1013;p33"/>
            <p:cNvSpPr/>
            <p:nvPr/>
          </p:nvSpPr>
          <p:spPr>
            <a:xfrm>
              <a:off x="2755150" y="1056000"/>
              <a:ext cx="225375" cy="26950"/>
            </a:xfrm>
            <a:custGeom>
              <a:avLst/>
              <a:gdLst/>
              <a:ahLst/>
              <a:cxnLst/>
              <a:rect l="l" t="t" r="r" b="b"/>
              <a:pathLst>
                <a:path w="9015" h="1078" extrusionOk="0">
                  <a:moveTo>
                    <a:pt x="9015" y="1"/>
                  </a:moveTo>
                  <a:lnTo>
                    <a:pt x="9015" y="1"/>
                  </a:lnTo>
                  <a:cubicBezTo>
                    <a:pt x="8509" y="299"/>
                    <a:pt x="7971" y="526"/>
                    <a:pt x="7406" y="682"/>
                  </a:cubicBezTo>
                  <a:cubicBezTo>
                    <a:pt x="6583" y="916"/>
                    <a:pt x="5681" y="1030"/>
                    <a:pt x="4633" y="1030"/>
                  </a:cubicBezTo>
                  <a:cubicBezTo>
                    <a:pt x="4204" y="1030"/>
                    <a:pt x="3751" y="1011"/>
                    <a:pt x="3269" y="974"/>
                  </a:cubicBezTo>
                  <a:cubicBezTo>
                    <a:pt x="2543" y="909"/>
                    <a:pt x="1583" y="798"/>
                    <a:pt x="669" y="474"/>
                  </a:cubicBezTo>
                  <a:cubicBezTo>
                    <a:pt x="442" y="396"/>
                    <a:pt x="221" y="299"/>
                    <a:pt x="1" y="195"/>
                  </a:cubicBezTo>
                  <a:lnTo>
                    <a:pt x="1" y="247"/>
                  </a:lnTo>
                  <a:cubicBezTo>
                    <a:pt x="215" y="351"/>
                    <a:pt x="429" y="442"/>
                    <a:pt x="649" y="526"/>
                  </a:cubicBezTo>
                  <a:cubicBezTo>
                    <a:pt x="1577" y="850"/>
                    <a:pt x="2536" y="961"/>
                    <a:pt x="3269" y="1019"/>
                  </a:cubicBezTo>
                  <a:cubicBezTo>
                    <a:pt x="3762" y="1058"/>
                    <a:pt x="4222" y="1077"/>
                    <a:pt x="4657" y="1077"/>
                  </a:cubicBezTo>
                  <a:cubicBezTo>
                    <a:pt x="5701" y="1077"/>
                    <a:pt x="6596" y="967"/>
                    <a:pt x="7419" y="734"/>
                  </a:cubicBezTo>
                  <a:cubicBezTo>
                    <a:pt x="7977" y="578"/>
                    <a:pt x="8509" y="351"/>
                    <a:pt x="9008" y="59"/>
                  </a:cubicBezTo>
                  <a:cubicBezTo>
                    <a:pt x="9008" y="40"/>
                    <a:pt x="9015" y="20"/>
                    <a:pt x="9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4" name="Google Shape;1014;p33"/>
            <p:cNvSpPr/>
            <p:nvPr/>
          </p:nvSpPr>
          <p:spPr>
            <a:xfrm>
              <a:off x="2752725" y="1090550"/>
              <a:ext cx="222950" cy="32275"/>
            </a:xfrm>
            <a:custGeom>
              <a:avLst/>
              <a:gdLst/>
              <a:ahLst/>
              <a:cxnLst/>
              <a:rect l="l" t="t" r="r" b="b"/>
              <a:pathLst>
                <a:path w="8918" h="1291" extrusionOk="0">
                  <a:moveTo>
                    <a:pt x="7" y="0"/>
                  </a:moveTo>
                  <a:cubicBezTo>
                    <a:pt x="0" y="20"/>
                    <a:pt x="0" y="39"/>
                    <a:pt x="0" y="58"/>
                  </a:cubicBezTo>
                  <a:cubicBezTo>
                    <a:pt x="1310" y="869"/>
                    <a:pt x="3042" y="1278"/>
                    <a:pt x="5162" y="1291"/>
                  </a:cubicBezTo>
                  <a:lnTo>
                    <a:pt x="5279" y="1291"/>
                  </a:lnTo>
                  <a:cubicBezTo>
                    <a:pt x="5986" y="1291"/>
                    <a:pt x="6881" y="1252"/>
                    <a:pt x="7737" y="986"/>
                  </a:cubicBezTo>
                  <a:cubicBezTo>
                    <a:pt x="8145" y="863"/>
                    <a:pt x="8534" y="694"/>
                    <a:pt x="8911" y="493"/>
                  </a:cubicBezTo>
                  <a:cubicBezTo>
                    <a:pt x="8917" y="473"/>
                    <a:pt x="8917" y="454"/>
                    <a:pt x="8917" y="435"/>
                  </a:cubicBezTo>
                  <a:lnTo>
                    <a:pt x="8917" y="435"/>
                  </a:lnTo>
                  <a:cubicBezTo>
                    <a:pt x="8541" y="642"/>
                    <a:pt x="8139" y="811"/>
                    <a:pt x="7724" y="940"/>
                  </a:cubicBezTo>
                  <a:cubicBezTo>
                    <a:pt x="6892" y="1194"/>
                    <a:pt x="6015" y="1239"/>
                    <a:pt x="5318" y="1239"/>
                  </a:cubicBezTo>
                  <a:cubicBezTo>
                    <a:pt x="5265" y="1239"/>
                    <a:pt x="5213" y="1239"/>
                    <a:pt x="5162" y="1239"/>
                  </a:cubicBezTo>
                  <a:cubicBezTo>
                    <a:pt x="3035" y="1232"/>
                    <a:pt x="1304" y="811"/>
                    <a:pt x="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5" name="Google Shape;1015;p33"/>
            <p:cNvSpPr/>
            <p:nvPr/>
          </p:nvSpPr>
          <p:spPr>
            <a:xfrm>
              <a:off x="2750625" y="1138700"/>
              <a:ext cx="212875" cy="41350"/>
            </a:xfrm>
            <a:custGeom>
              <a:avLst/>
              <a:gdLst/>
              <a:ahLst/>
              <a:cxnLst/>
              <a:rect l="l" t="t" r="r" b="b"/>
              <a:pathLst>
                <a:path w="8515" h="1654" extrusionOk="0">
                  <a:moveTo>
                    <a:pt x="0" y="0"/>
                  </a:moveTo>
                  <a:lnTo>
                    <a:pt x="0" y="52"/>
                  </a:lnTo>
                  <a:cubicBezTo>
                    <a:pt x="415" y="259"/>
                    <a:pt x="837" y="435"/>
                    <a:pt x="1252" y="603"/>
                  </a:cubicBezTo>
                  <a:cubicBezTo>
                    <a:pt x="2127" y="960"/>
                    <a:pt x="3165" y="1349"/>
                    <a:pt x="4248" y="1531"/>
                  </a:cubicBezTo>
                  <a:cubicBezTo>
                    <a:pt x="4721" y="1608"/>
                    <a:pt x="5201" y="1654"/>
                    <a:pt x="5681" y="1654"/>
                  </a:cubicBezTo>
                  <a:cubicBezTo>
                    <a:pt x="6641" y="1647"/>
                    <a:pt x="7587" y="1498"/>
                    <a:pt x="8502" y="1193"/>
                  </a:cubicBezTo>
                  <a:cubicBezTo>
                    <a:pt x="8502" y="1174"/>
                    <a:pt x="8508" y="1154"/>
                    <a:pt x="8515" y="1135"/>
                  </a:cubicBezTo>
                  <a:lnTo>
                    <a:pt x="8515" y="1135"/>
                  </a:lnTo>
                  <a:cubicBezTo>
                    <a:pt x="7608" y="1444"/>
                    <a:pt x="6659" y="1600"/>
                    <a:pt x="5706" y="1600"/>
                  </a:cubicBezTo>
                  <a:cubicBezTo>
                    <a:pt x="5221" y="1600"/>
                    <a:pt x="4736" y="1560"/>
                    <a:pt x="4254" y="1479"/>
                  </a:cubicBezTo>
                  <a:cubicBezTo>
                    <a:pt x="3178" y="1297"/>
                    <a:pt x="2140" y="914"/>
                    <a:pt x="1265" y="558"/>
                  </a:cubicBezTo>
                  <a:cubicBezTo>
                    <a:pt x="843" y="389"/>
                    <a:pt x="422" y="20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6" name="Google Shape;1016;p33"/>
            <p:cNvSpPr/>
            <p:nvPr/>
          </p:nvSpPr>
          <p:spPr>
            <a:xfrm>
              <a:off x="2752225" y="1166575"/>
              <a:ext cx="166850" cy="52225"/>
            </a:xfrm>
            <a:custGeom>
              <a:avLst/>
              <a:gdLst/>
              <a:ahLst/>
              <a:cxnLst/>
              <a:rect l="l" t="t" r="r" b="b"/>
              <a:pathLst>
                <a:path w="6674" h="2089" extrusionOk="0">
                  <a:moveTo>
                    <a:pt x="1" y="0"/>
                  </a:moveTo>
                  <a:cubicBezTo>
                    <a:pt x="1" y="26"/>
                    <a:pt x="1" y="46"/>
                    <a:pt x="7" y="72"/>
                  </a:cubicBezTo>
                  <a:cubicBezTo>
                    <a:pt x="1188" y="999"/>
                    <a:pt x="2569" y="1635"/>
                    <a:pt x="4041" y="1920"/>
                  </a:cubicBezTo>
                  <a:cubicBezTo>
                    <a:pt x="4631" y="2037"/>
                    <a:pt x="5228" y="2089"/>
                    <a:pt x="5824" y="2089"/>
                  </a:cubicBezTo>
                  <a:cubicBezTo>
                    <a:pt x="6019" y="2089"/>
                    <a:pt x="6213" y="2082"/>
                    <a:pt x="6401" y="2076"/>
                  </a:cubicBezTo>
                  <a:cubicBezTo>
                    <a:pt x="6499" y="2056"/>
                    <a:pt x="6590" y="2030"/>
                    <a:pt x="6674" y="2004"/>
                  </a:cubicBezTo>
                  <a:lnTo>
                    <a:pt x="6674" y="2004"/>
                  </a:lnTo>
                  <a:cubicBezTo>
                    <a:pt x="6395" y="2029"/>
                    <a:pt x="6116" y="2041"/>
                    <a:pt x="5836" y="2041"/>
                  </a:cubicBezTo>
                  <a:cubicBezTo>
                    <a:pt x="5239" y="2041"/>
                    <a:pt x="4642" y="1985"/>
                    <a:pt x="4054" y="1875"/>
                  </a:cubicBezTo>
                  <a:cubicBezTo>
                    <a:pt x="2569" y="1583"/>
                    <a:pt x="1181" y="94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7" name="Google Shape;1017;p33"/>
            <p:cNvSpPr/>
            <p:nvPr/>
          </p:nvSpPr>
          <p:spPr>
            <a:xfrm>
              <a:off x="3054600" y="519725"/>
              <a:ext cx="390075" cy="479900"/>
            </a:xfrm>
            <a:custGeom>
              <a:avLst/>
              <a:gdLst/>
              <a:ahLst/>
              <a:cxnLst/>
              <a:rect l="l" t="t" r="r" b="b"/>
              <a:pathLst>
                <a:path w="15603" h="19196" extrusionOk="0">
                  <a:moveTo>
                    <a:pt x="6530" y="0"/>
                  </a:moveTo>
                  <a:lnTo>
                    <a:pt x="0" y="16737"/>
                  </a:lnTo>
                  <a:lnTo>
                    <a:pt x="8897" y="19195"/>
                  </a:lnTo>
                  <a:lnTo>
                    <a:pt x="15603" y="3878"/>
                  </a:lnTo>
                  <a:lnTo>
                    <a:pt x="6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8" name="Google Shape;1018;p33"/>
            <p:cNvSpPr/>
            <p:nvPr/>
          </p:nvSpPr>
          <p:spPr>
            <a:xfrm>
              <a:off x="3066575" y="534625"/>
              <a:ext cx="365775" cy="450075"/>
            </a:xfrm>
            <a:custGeom>
              <a:avLst/>
              <a:gdLst/>
              <a:ahLst/>
              <a:cxnLst/>
              <a:rect l="l" t="t" r="r" b="b"/>
              <a:pathLst>
                <a:path w="14631" h="18003" extrusionOk="0">
                  <a:moveTo>
                    <a:pt x="6129" y="1"/>
                  </a:moveTo>
                  <a:lnTo>
                    <a:pt x="1" y="15694"/>
                  </a:lnTo>
                  <a:lnTo>
                    <a:pt x="8340" y="18003"/>
                  </a:lnTo>
                  <a:lnTo>
                    <a:pt x="14631" y="3639"/>
                  </a:lnTo>
                  <a:lnTo>
                    <a:pt x="6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9" name="Google Shape;1019;p33"/>
            <p:cNvSpPr/>
            <p:nvPr/>
          </p:nvSpPr>
          <p:spPr>
            <a:xfrm>
              <a:off x="3092050" y="552800"/>
              <a:ext cx="336250" cy="438050"/>
            </a:xfrm>
            <a:custGeom>
              <a:avLst/>
              <a:gdLst/>
              <a:ahLst/>
              <a:cxnLst/>
              <a:rect l="l" t="t" r="r" b="b"/>
              <a:pathLst>
                <a:path w="13450" h="17522" extrusionOk="0">
                  <a:moveTo>
                    <a:pt x="6401" y="7976"/>
                  </a:moveTo>
                  <a:cubicBezTo>
                    <a:pt x="7315" y="8417"/>
                    <a:pt x="8229" y="8878"/>
                    <a:pt x="9124" y="9351"/>
                  </a:cubicBezTo>
                  <a:lnTo>
                    <a:pt x="7522" y="12120"/>
                  </a:lnTo>
                  <a:cubicBezTo>
                    <a:pt x="7276" y="12153"/>
                    <a:pt x="7030" y="12204"/>
                    <a:pt x="6790" y="12282"/>
                  </a:cubicBezTo>
                  <a:cubicBezTo>
                    <a:pt x="6096" y="12490"/>
                    <a:pt x="5382" y="12704"/>
                    <a:pt x="4728" y="13041"/>
                  </a:cubicBezTo>
                  <a:lnTo>
                    <a:pt x="4708" y="13054"/>
                  </a:lnTo>
                  <a:cubicBezTo>
                    <a:pt x="4682" y="12613"/>
                    <a:pt x="4689" y="12178"/>
                    <a:pt x="4728" y="11744"/>
                  </a:cubicBezTo>
                  <a:cubicBezTo>
                    <a:pt x="4792" y="10992"/>
                    <a:pt x="4922" y="10421"/>
                    <a:pt x="5130" y="9935"/>
                  </a:cubicBezTo>
                  <a:cubicBezTo>
                    <a:pt x="5337" y="9474"/>
                    <a:pt x="5648" y="9046"/>
                    <a:pt x="5940" y="8631"/>
                  </a:cubicBezTo>
                  <a:lnTo>
                    <a:pt x="6076" y="8450"/>
                  </a:lnTo>
                  <a:cubicBezTo>
                    <a:pt x="6187" y="8294"/>
                    <a:pt x="6297" y="8132"/>
                    <a:pt x="6401" y="7976"/>
                  </a:cubicBezTo>
                  <a:close/>
                  <a:moveTo>
                    <a:pt x="7665" y="0"/>
                  </a:moveTo>
                  <a:cubicBezTo>
                    <a:pt x="7244" y="973"/>
                    <a:pt x="6803" y="1932"/>
                    <a:pt x="6349" y="2892"/>
                  </a:cubicBezTo>
                  <a:cubicBezTo>
                    <a:pt x="5532" y="2562"/>
                    <a:pt x="4747" y="2159"/>
                    <a:pt x="3995" y="1699"/>
                  </a:cubicBezTo>
                  <a:lnTo>
                    <a:pt x="3878" y="1887"/>
                  </a:lnTo>
                  <a:cubicBezTo>
                    <a:pt x="4637" y="2354"/>
                    <a:pt x="5428" y="2756"/>
                    <a:pt x="6251" y="3093"/>
                  </a:cubicBezTo>
                  <a:cubicBezTo>
                    <a:pt x="5661" y="4338"/>
                    <a:pt x="5039" y="5564"/>
                    <a:pt x="4397" y="6770"/>
                  </a:cubicBezTo>
                  <a:cubicBezTo>
                    <a:pt x="3722" y="6465"/>
                    <a:pt x="3054" y="6161"/>
                    <a:pt x="2380" y="5862"/>
                  </a:cubicBezTo>
                  <a:lnTo>
                    <a:pt x="2289" y="6063"/>
                  </a:lnTo>
                  <a:cubicBezTo>
                    <a:pt x="3599" y="6640"/>
                    <a:pt x="4909" y="7250"/>
                    <a:pt x="6200" y="7879"/>
                  </a:cubicBezTo>
                  <a:cubicBezTo>
                    <a:pt x="6102" y="8022"/>
                    <a:pt x="5999" y="8171"/>
                    <a:pt x="5895" y="8320"/>
                  </a:cubicBezTo>
                  <a:lnTo>
                    <a:pt x="5765" y="8502"/>
                  </a:lnTo>
                  <a:cubicBezTo>
                    <a:pt x="5460" y="8923"/>
                    <a:pt x="5149" y="9358"/>
                    <a:pt x="4929" y="9844"/>
                  </a:cubicBezTo>
                  <a:cubicBezTo>
                    <a:pt x="4844" y="10045"/>
                    <a:pt x="4773" y="10252"/>
                    <a:pt x="4715" y="10466"/>
                  </a:cubicBezTo>
                  <a:cubicBezTo>
                    <a:pt x="3515" y="9948"/>
                    <a:pt x="2276" y="9546"/>
                    <a:pt x="1005" y="9254"/>
                  </a:cubicBezTo>
                  <a:lnTo>
                    <a:pt x="953" y="9468"/>
                  </a:lnTo>
                  <a:cubicBezTo>
                    <a:pt x="1615" y="9617"/>
                    <a:pt x="2270" y="9805"/>
                    <a:pt x="2918" y="10019"/>
                  </a:cubicBezTo>
                  <a:cubicBezTo>
                    <a:pt x="2750" y="10693"/>
                    <a:pt x="2536" y="11355"/>
                    <a:pt x="2283" y="12003"/>
                  </a:cubicBezTo>
                  <a:lnTo>
                    <a:pt x="2250" y="11997"/>
                  </a:lnTo>
                  <a:cubicBezTo>
                    <a:pt x="2218" y="12101"/>
                    <a:pt x="2185" y="12211"/>
                    <a:pt x="2153" y="12321"/>
                  </a:cubicBezTo>
                  <a:cubicBezTo>
                    <a:pt x="2134" y="12367"/>
                    <a:pt x="2101" y="12399"/>
                    <a:pt x="2062" y="12425"/>
                  </a:cubicBezTo>
                  <a:cubicBezTo>
                    <a:pt x="2045" y="12430"/>
                    <a:pt x="2027" y="12432"/>
                    <a:pt x="2008" y="12432"/>
                  </a:cubicBezTo>
                  <a:cubicBezTo>
                    <a:pt x="1978" y="12432"/>
                    <a:pt x="1948" y="12426"/>
                    <a:pt x="1920" y="12418"/>
                  </a:cubicBezTo>
                  <a:cubicBezTo>
                    <a:pt x="1291" y="12302"/>
                    <a:pt x="675" y="12101"/>
                    <a:pt x="91" y="11822"/>
                  </a:cubicBezTo>
                  <a:lnTo>
                    <a:pt x="0" y="12023"/>
                  </a:lnTo>
                  <a:cubicBezTo>
                    <a:pt x="597" y="12315"/>
                    <a:pt x="1232" y="12522"/>
                    <a:pt x="1887" y="12639"/>
                  </a:cubicBezTo>
                  <a:cubicBezTo>
                    <a:pt x="1925" y="12648"/>
                    <a:pt x="1963" y="12654"/>
                    <a:pt x="2004" y="12654"/>
                  </a:cubicBezTo>
                  <a:cubicBezTo>
                    <a:pt x="2018" y="12654"/>
                    <a:pt x="2034" y="12654"/>
                    <a:pt x="2049" y="12652"/>
                  </a:cubicBezTo>
                  <a:lnTo>
                    <a:pt x="2049" y="12652"/>
                  </a:lnTo>
                  <a:cubicBezTo>
                    <a:pt x="1712" y="13735"/>
                    <a:pt x="1336" y="14811"/>
                    <a:pt x="934" y="15868"/>
                  </a:cubicBezTo>
                  <a:lnTo>
                    <a:pt x="1141" y="15946"/>
                  </a:lnTo>
                  <a:cubicBezTo>
                    <a:pt x="1582" y="14785"/>
                    <a:pt x="1991" y="13599"/>
                    <a:pt x="2354" y="12405"/>
                  </a:cubicBezTo>
                  <a:cubicBezTo>
                    <a:pt x="2367" y="12386"/>
                    <a:pt x="2374" y="12360"/>
                    <a:pt x="2380" y="12347"/>
                  </a:cubicBezTo>
                  <a:cubicBezTo>
                    <a:pt x="2691" y="11614"/>
                    <a:pt x="2938" y="10862"/>
                    <a:pt x="3126" y="10097"/>
                  </a:cubicBezTo>
                  <a:cubicBezTo>
                    <a:pt x="3645" y="10272"/>
                    <a:pt x="4157" y="10466"/>
                    <a:pt x="4656" y="10680"/>
                  </a:cubicBezTo>
                  <a:cubicBezTo>
                    <a:pt x="4585" y="11024"/>
                    <a:pt x="4533" y="11374"/>
                    <a:pt x="4501" y="11725"/>
                  </a:cubicBezTo>
                  <a:cubicBezTo>
                    <a:pt x="4462" y="12204"/>
                    <a:pt x="4455" y="12691"/>
                    <a:pt x="4488" y="13171"/>
                  </a:cubicBezTo>
                  <a:cubicBezTo>
                    <a:pt x="3340" y="13793"/>
                    <a:pt x="2425" y="14772"/>
                    <a:pt x="1881" y="15959"/>
                  </a:cubicBezTo>
                  <a:lnTo>
                    <a:pt x="2082" y="16050"/>
                  </a:lnTo>
                  <a:cubicBezTo>
                    <a:pt x="2594" y="14935"/>
                    <a:pt x="3444" y="14014"/>
                    <a:pt x="4514" y="13411"/>
                  </a:cubicBezTo>
                  <a:cubicBezTo>
                    <a:pt x="4565" y="14014"/>
                    <a:pt x="4715" y="14610"/>
                    <a:pt x="4948" y="15174"/>
                  </a:cubicBezTo>
                  <a:cubicBezTo>
                    <a:pt x="5454" y="16348"/>
                    <a:pt x="6388" y="17224"/>
                    <a:pt x="7458" y="17522"/>
                  </a:cubicBezTo>
                  <a:lnTo>
                    <a:pt x="7516" y="17314"/>
                  </a:lnTo>
                  <a:cubicBezTo>
                    <a:pt x="6511" y="17029"/>
                    <a:pt x="5622" y="16199"/>
                    <a:pt x="5149" y="15084"/>
                  </a:cubicBezTo>
                  <a:cubicBezTo>
                    <a:pt x="4909" y="14513"/>
                    <a:pt x="4766" y="13910"/>
                    <a:pt x="4721" y="13294"/>
                  </a:cubicBezTo>
                  <a:lnTo>
                    <a:pt x="4753" y="13274"/>
                  </a:lnTo>
                  <a:cubicBezTo>
                    <a:pt x="5408" y="12924"/>
                    <a:pt x="6141" y="12704"/>
                    <a:pt x="6848" y="12496"/>
                  </a:cubicBezTo>
                  <a:cubicBezTo>
                    <a:pt x="7107" y="12405"/>
                    <a:pt x="7380" y="12354"/>
                    <a:pt x="7659" y="12334"/>
                  </a:cubicBezTo>
                  <a:cubicBezTo>
                    <a:pt x="7931" y="12334"/>
                    <a:pt x="8197" y="12386"/>
                    <a:pt x="8450" y="12477"/>
                  </a:cubicBezTo>
                  <a:cubicBezTo>
                    <a:pt x="8793" y="12594"/>
                    <a:pt x="9118" y="12749"/>
                    <a:pt x="9423" y="12937"/>
                  </a:cubicBezTo>
                  <a:lnTo>
                    <a:pt x="9539" y="12749"/>
                  </a:lnTo>
                  <a:cubicBezTo>
                    <a:pt x="9221" y="12548"/>
                    <a:pt x="8878" y="12386"/>
                    <a:pt x="8521" y="12269"/>
                  </a:cubicBezTo>
                  <a:cubicBezTo>
                    <a:pt x="8281" y="12185"/>
                    <a:pt x="8035" y="12133"/>
                    <a:pt x="7782" y="12120"/>
                  </a:cubicBezTo>
                  <a:lnTo>
                    <a:pt x="9325" y="9455"/>
                  </a:lnTo>
                  <a:cubicBezTo>
                    <a:pt x="9773" y="9688"/>
                    <a:pt x="10220" y="9922"/>
                    <a:pt x="10661" y="10162"/>
                  </a:cubicBezTo>
                  <a:lnTo>
                    <a:pt x="10765" y="9967"/>
                  </a:lnTo>
                  <a:cubicBezTo>
                    <a:pt x="9377" y="9215"/>
                    <a:pt x="7963" y="8489"/>
                    <a:pt x="6537" y="7788"/>
                  </a:cubicBezTo>
                  <a:cubicBezTo>
                    <a:pt x="7270" y="6699"/>
                    <a:pt x="7912" y="5545"/>
                    <a:pt x="8469" y="4351"/>
                  </a:cubicBezTo>
                  <a:cubicBezTo>
                    <a:pt x="9247" y="4773"/>
                    <a:pt x="10110" y="5013"/>
                    <a:pt x="10998" y="5058"/>
                  </a:cubicBezTo>
                  <a:cubicBezTo>
                    <a:pt x="11096" y="5065"/>
                    <a:pt x="11193" y="5069"/>
                    <a:pt x="11290" y="5069"/>
                  </a:cubicBezTo>
                  <a:cubicBezTo>
                    <a:pt x="11452" y="5069"/>
                    <a:pt x="11614" y="5059"/>
                    <a:pt x="11776" y="5039"/>
                  </a:cubicBezTo>
                  <a:cubicBezTo>
                    <a:pt x="11971" y="5013"/>
                    <a:pt x="12159" y="4974"/>
                    <a:pt x="12347" y="4909"/>
                  </a:cubicBezTo>
                  <a:cubicBezTo>
                    <a:pt x="12795" y="4773"/>
                    <a:pt x="13184" y="4487"/>
                    <a:pt x="13450" y="4098"/>
                  </a:cubicBezTo>
                  <a:lnTo>
                    <a:pt x="13268" y="3982"/>
                  </a:lnTo>
                  <a:cubicBezTo>
                    <a:pt x="13028" y="4325"/>
                    <a:pt x="12678" y="4578"/>
                    <a:pt x="12276" y="4701"/>
                  </a:cubicBezTo>
                  <a:cubicBezTo>
                    <a:pt x="11952" y="4799"/>
                    <a:pt x="11613" y="4848"/>
                    <a:pt x="11276" y="4848"/>
                  </a:cubicBezTo>
                  <a:cubicBezTo>
                    <a:pt x="11187" y="4848"/>
                    <a:pt x="11099" y="4844"/>
                    <a:pt x="11011" y="4838"/>
                  </a:cubicBezTo>
                  <a:cubicBezTo>
                    <a:pt x="10149" y="4792"/>
                    <a:pt x="9312" y="4552"/>
                    <a:pt x="8554" y="4150"/>
                  </a:cubicBezTo>
                  <a:cubicBezTo>
                    <a:pt x="8742" y="3742"/>
                    <a:pt x="8917" y="3340"/>
                    <a:pt x="9079" y="2925"/>
                  </a:cubicBezTo>
                  <a:cubicBezTo>
                    <a:pt x="9345" y="2237"/>
                    <a:pt x="9598" y="1504"/>
                    <a:pt x="9637" y="739"/>
                  </a:cubicBezTo>
                  <a:lnTo>
                    <a:pt x="9410" y="733"/>
                  </a:lnTo>
                  <a:cubicBezTo>
                    <a:pt x="9377" y="1459"/>
                    <a:pt x="9131" y="2179"/>
                    <a:pt x="8871" y="2840"/>
                  </a:cubicBezTo>
                  <a:cubicBezTo>
                    <a:pt x="8203" y="4546"/>
                    <a:pt x="7354" y="6174"/>
                    <a:pt x="6329" y="7691"/>
                  </a:cubicBezTo>
                  <a:cubicBezTo>
                    <a:pt x="5759" y="7412"/>
                    <a:pt x="5175" y="7140"/>
                    <a:pt x="4598" y="6867"/>
                  </a:cubicBezTo>
                  <a:cubicBezTo>
                    <a:pt x="5778" y="4663"/>
                    <a:pt x="6874" y="2380"/>
                    <a:pt x="7866" y="91"/>
                  </a:cubicBezTo>
                  <a:lnTo>
                    <a:pt x="76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0" name="Google Shape;1020;p33"/>
            <p:cNvSpPr/>
            <p:nvPr/>
          </p:nvSpPr>
          <p:spPr>
            <a:xfrm>
              <a:off x="2835900" y="789150"/>
              <a:ext cx="232175" cy="107225"/>
            </a:xfrm>
            <a:custGeom>
              <a:avLst/>
              <a:gdLst/>
              <a:ahLst/>
              <a:cxnLst/>
              <a:rect l="l" t="t" r="r" b="b"/>
              <a:pathLst>
                <a:path w="9287" h="4289" extrusionOk="0">
                  <a:moveTo>
                    <a:pt x="9286" y="1"/>
                  </a:moveTo>
                  <a:lnTo>
                    <a:pt x="4617" y="701"/>
                  </a:lnTo>
                  <a:lnTo>
                    <a:pt x="0" y="2647"/>
                  </a:lnTo>
                  <a:cubicBezTo>
                    <a:pt x="402" y="4184"/>
                    <a:pt x="1770" y="4287"/>
                    <a:pt x="1770" y="4287"/>
                  </a:cubicBezTo>
                  <a:cubicBezTo>
                    <a:pt x="1807" y="4288"/>
                    <a:pt x="1844" y="4289"/>
                    <a:pt x="1881" y="4289"/>
                  </a:cubicBezTo>
                  <a:cubicBezTo>
                    <a:pt x="4538" y="4289"/>
                    <a:pt x="8878" y="2031"/>
                    <a:pt x="8878" y="2031"/>
                  </a:cubicBezTo>
                  <a:lnTo>
                    <a:pt x="9286" y="1"/>
                  </a:lnTo>
                  <a:close/>
                </a:path>
              </a:pathLst>
            </a:custGeom>
            <a:solidFill>
              <a:srgbClr val="FF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1" name="Google Shape;1021;p33"/>
            <p:cNvSpPr/>
            <p:nvPr/>
          </p:nvSpPr>
          <p:spPr>
            <a:xfrm>
              <a:off x="2820825" y="572575"/>
              <a:ext cx="156450" cy="311175"/>
            </a:xfrm>
            <a:custGeom>
              <a:avLst/>
              <a:gdLst/>
              <a:ahLst/>
              <a:cxnLst/>
              <a:rect l="l" t="t" r="r" b="b"/>
              <a:pathLst>
                <a:path w="6258" h="12447" extrusionOk="0">
                  <a:moveTo>
                    <a:pt x="3482" y="0"/>
                  </a:moveTo>
                  <a:cubicBezTo>
                    <a:pt x="3482" y="0"/>
                    <a:pt x="2244" y="266"/>
                    <a:pt x="1310" y="2776"/>
                  </a:cubicBezTo>
                  <a:cubicBezTo>
                    <a:pt x="370" y="5285"/>
                    <a:pt x="0" y="9967"/>
                    <a:pt x="175" y="10836"/>
                  </a:cubicBezTo>
                  <a:cubicBezTo>
                    <a:pt x="344" y="11712"/>
                    <a:pt x="674" y="12380"/>
                    <a:pt x="940" y="12444"/>
                  </a:cubicBezTo>
                  <a:cubicBezTo>
                    <a:pt x="945" y="12446"/>
                    <a:pt x="949" y="12446"/>
                    <a:pt x="954" y="12446"/>
                  </a:cubicBezTo>
                  <a:cubicBezTo>
                    <a:pt x="1256" y="12446"/>
                    <a:pt x="2772" y="10529"/>
                    <a:pt x="4157" y="9967"/>
                  </a:cubicBezTo>
                  <a:cubicBezTo>
                    <a:pt x="5558" y="9403"/>
                    <a:pt x="5525" y="9033"/>
                    <a:pt x="5525" y="9033"/>
                  </a:cubicBezTo>
                  <a:cubicBezTo>
                    <a:pt x="5525" y="9033"/>
                    <a:pt x="6089" y="5486"/>
                    <a:pt x="5960" y="4047"/>
                  </a:cubicBezTo>
                  <a:cubicBezTo>
                    <a:pt x="5830" y="2607"/>
                    <a:pt x="6258" y="668"/>
                    <a:pt x="3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2" name="Google Shape;1022;p33"/>
            <p:cNvSpPr/>
            <p:nvPr/>
          </p:nvSpPr>
          <p:spPr>
            <a:xfrm>
              <a:off x="2915500" y="575750"/>
              <a:ext cx="49625" cy="216350"/>
            </a:xfrm>
            <a:custGeom>
              <a:avLst/>
              <a:gdLst/>
              <a:ahLst/>
              <a:cxnLst/>
              <a:rect l="l" t="t" r="r" b="b"/>
              <a:pathLst>
                <a:path w="1985" h="8654" extrusionOk="0">
                  <a:moveTo>
                    <a:pt x="25" y="0"/>
                  </a:moveTo>
                  <a:cubicBezTo>
                    <a:pt x="14" y="0"/>
                    <a:pt x="7" y="6"/>
                    <a:pt x="7" y="16"/>
                  </a:cubicBezTo>
                  <a:cubicBezTo>
                    <a:pt x="0" y="29"/>
                    <a:pt x="13" y="48"/>
                    <a:pt x="26" y="48"/>
                  </a:cubicBezTo>
                  <a:cubicBezTo>
                    <a:pt x="39" y="48"/>
                    <a:pt x="1446" y="418"/>
                    <a:pt x="1686" y="2662"/>
                  </a:cubicBezTo>
                  <a:cubicBezTo>
                    <a:pt x="1933" y="4912"/>
                    <a:pt x="1265" y="8589"/>
                    <a:pt x="1258" y="8628"/>
                  </a:cubicBezTo>
                  <a:cubicBezTo>
                    <a:pt x="1258" y="8641"/>
                    <a:pt x="1265" y="8654"/>
                    <a:pt x="1278" y="8654"/>
                  </a:cubicBezTo>
                  <a:lnTo>
                    <a:pt x="1284" y="8654"/>
                  </a:lnTo>
                  <a:cubicBezTo>
                    <a:pt x="1297" y="8654"/>
                    <a:pt x="1310" y="8647"/>
                    <a:pt x="1310" y="8634"/>
                  </a:cubicBezTo>
                  <a:cubicBezTo>
                    <a:pt x="1317" y="8595"/>
                    <a:pt x="1985" y="4918"/>
                    <a:pt x="1738" y="2655"/>
                  </a:cubicBezTo>
                  <a:cubicBezTo>
                    <a:pt x="1485" y="379"/>
                    <a:pt x="52" y="3"/>
                    <a:pt x="39" y="3"/>
                  </a:cubicBezTo>
                  <a:cubicBezTo>
                    <a:pt x="34" y="1"/>
                    <a:pt x="29" y="0"/>
                    <a:pt x="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3" name="Google Shape;1023;p33"/>
            <p:cNvSpPr/>
            <p:nvPr/>
          </p:nvSpPr>
          <p:spPr>
            <a:xfrm>
              <a:off x="2955050" y="644700"/>
              <a:ext cx="12025" cy="87250"/>
            </a:xfrm>
            <a:custGeom>
              <a:avLst/>
              <a:gdLst/>
              <a:ahLst/>
              <a:cxnLst/>
              <a:rect l="l" t="t" r="r" b="b"/>
              <a:pathLst>
                <a:path w="481" h="3490" extrusionOk="0">
                  <a:moveTo>
                    <a:pt x="454" y="1"/>
                  </a:moveTo>
                  <a:cubicBezTo>
                    <a:pt x="441" y="1"/>
                    <a:pt x="428" y="14"/>
                    <a:pt x="428" y="27"/>
                  </a:cubicBezTo>
                  <a:cubicBezTo>
                    <a:pt x="357" y="1175"/>
                    <a:pt x="214" y="2322"/>
                    <a:pt x="7" y="3457"/>
                  </a:cubicBezTo>
                  <a:cubicBezTo>
                    <a:pt x="0" y="3470"/>
                    <a:pt x="13" y="3483"/>
                    <a:pt x="26" y="3490"/>
                  </a:cubicBezTo>
                  <a:cubicBezTo>
                    <a:pt x="39" y="3490"/>
                    <a:pt x="52" y="3477"/>
                    <a:pt x="52" y="3470"/>
                  </a:cubicBezTo>
                  <a:cubicBezTo>
                    <a:pt x="266" y="2329"/>
                    <a:pt x="409" y="1181"/>
                    <a:pt x="480" y="27"/>
                  </a:cubicBezTo>
                  <a:cubicBezTo>
                    <a:pt x="480" y="14"/>
                    <a:pt x="467"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4" name="Google Shape;1024;p33"/>
            <p:cNvSpPr/>
            <p:nvPr/>
          </p:nvSpPr>
          <p:spPr>
            <a:xfrm>
              <a:off x="2822750" y="789900"/>
              <a:ext cx="136550" cy="93950"/>
            </a:xfrm>
            <a:custGeom>
              <a:avLst/>
              <a:gdLst/>
              <a:ahLst/>
              <a:cxnLst/>
              <a:rect l="l" t="t" r="r" b="b"/>
              <a:pathLst>
                <a:path w="5462" h="3758" extrusionOk="0">
                  <a:moveTo>
                    <a:pt x="4572" y="0"/>
                  </a:moveTo>
                  <a:cubicBezTo>
                    <a:pt x="4159" y="0"/>
                    <a:pt x="3549" y="76"/>
                    <a:pt x="2582" y="211"/>
                  </a:cubicBezTo>
                  <a:cubicBezTo>
                    <a:pt x="701" y="477"/>
                    <a:pt x="14" y="1949"/>
                    <a:pt x="7" y="1968"/>
                  </a:cubicBezTo>
                  <a:cubicBezTo>
                    <a:pt x="1" y="1981"/>
                    <a:pt x="1" y="1994"/>
                    <a:pt x="14" y="2001"/>
                  </a:cubicBezTo>
                  <a:cubicBezTo>
                    <a:pt x="17" y="2002"/>
                    <a:pt x="21" y="2003"/>
                    <a:pt x="25" y="2003"/>
                  </a:cubicBezTo>
                  <a:cubicBezTo>
                    <a:pt x="36" y="2003"/>
                    <a:pt x="46" y="1997"/>
                    <a:pt x="46" y="1988"/>
                  </a:cubicBezTo>
                  <a:cubicBezTo>
                    <a:pt x="59" y="1968"/>
                    <a:pt x="734" y="522"/>
                    <a:pt x="2588" y="263"/>
                  </a:cubicBezTo>
                  <a:cubicBezTo>
                    <a:pt x="3554" y="124"/>
                    <a:pt x="4163" y="49"/>
                    <a:pt x="4571" y="49"/>
                  </a:cubicBezTo>
                  <a:cubicBezTo>
                    <a:pt x="4966" y="49"/>
                    <a:pt x="5172" y="119"/>
                    <a:pt x="5331" y="269"/>
                  </a:cubicBezTo>
                  <a:cubicBezTo>
                    <a:pt x="5383" y="315"/>
                    <a:pt x="5409" y="386"/>
                    <a:pt x="5403" y="451"/>
                  </a:cubicBezTo>
                  <a:cubicBezTo>
                    <a:pt x="5344" y="723"/>
                    <a:pt x="4696" y="995"/>
                    <a:pt x="4417" y="1099"/>
                  </a:cubicBezTo>
                  <a:cubicBezTo>
                    <a:pt x="3898" y="1300"/>
                    <a:pt x="2971" y="1877"/>
                    <a:pt x="2199" y="2597"/>
                  </a:cubicBezTo>
                  <a:cubicBezTo>
                    <a:pt x="1966" y="2811"/>
                    <a:pt x="1778" y="2999"/>
                    <a:pt x="1629" y="3142"/>
                  </a:cubicBezTo>
                  <a:cubicBezTo>
                    <a:pt x="1259" y="3499"/>
                    <a:pt x="1077" y="3680"/>
                    <a:pt x="941" y="3713"/>
                  </a:cubicBezTo>
                  <a:cubicBezTo>
                    <a:pt x="928" y="3713"/>
                    <a:pt x="922" y="3726"/>
                    <a:pt x="922" y="3739"/>
                  </a:cubicBezTo>
                  <a:cubicBezTo>
                    <a:pt x="928" y="3751"/>
                    <a:pt x="935" y="3758"/>
                    <a:pt x="948" y="3758"/>
                  </a:cubicBezTo>
                  <a:cubicBezTo>
                    <a:pt x="1097" y="3719"/>
                    <a:pt x="1272" y="3550"/>
                    <a:pt x="1654" y="3181"/>
                  </a:cubicBezTo>
                  <a:cubicBezTo>
                    <a:pt x="1810" y="3038"/>
                    <a:pt x="1998" y="2850"/>
                    <a:pt x="2232" y="2630"/>
                  </a:cubicBezTo>
                  <a:cubicBezTo>
                    <a:pt x="2997" y="1916"/>
                    <a:pt x="3918" y="1339"/>
                    <a:pt x="4430" y="1145"/>
                  </a:cubicBezTo>
                  <a:cubicBezTo>
                    <a:pt x="4787" y="1015"/>
                    <a:pt x="5390" y="743"/>
                    <a:pt x="5442" y="464"/>
                  </a:cubicBezTo>
                  <a:cubicBezTo>
                    <a:pt x="5461" y="379"/>
                    <a:pt x="5429" y="289"/>
                    <a:pt x="5364" y="237"/>
                  </a:cubicBezTo>
                  <a:cubicBezTo>
                    <a:pt x="5191" y="73"/>
                    <a:pt x="4976" y="0"/>
                    <a:pt x="4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5" name="Google Shape;1025;p33"/>
            <p:cNvSpPr/>
            <p:nvPr/>
          </p:nvSpPr>
          <p:spPr>
            <a:xfrm>
              <a:off x="2829725" y="815350"/>
              <a:ext cx="67625" cy="48575"/>
            </a:xfrm>
            <a:custGeom>
              <a:avLst/>
              <a:gdLst/>
              <a:ahLst/>
              <a:cxnLst/>
              <a:rect l="l" t="t" r="r" b="b"/>
              <a:pathLst>
                <a:path w="2705" h="1943" extrusionOk="0">
                  <a:moveTo>
                    <a:pt x="2677" y="1"/>
                  </a:moveTo>
                  <a:cubicBezTo>
                    <a:pt x="2673" y="1"/>
                    <a:pt x="2669" y="2"/>
                    <a:pt x="2666" y="3"/>
                  </a:cubicBezTo>
                  <a:cubicBezTo>
                    <a:pt x="896" y="801"/>
                    <a:pt x="20" y="1890"/>
                    <a:pt x="7" y="1903"/>
                  </a:cubicBezTo>
                  <a:cubicBezTo>
                    <a:pt x="1" y="1916"/>
                    <a:pt x="1" y="1929"/>
                    <a:pt x="7" y="1936"/>
                  </a:cubicBezTo>
                  <a:cubicBezTo>
                    <a:pt x="14" y="1942"/>
                    <a:pt x="20" y="1942"/>
                    <a:pt x="27" y="1942"/>
                  </a:cubicBezTo>
                  <a:cubicBezTo>
                    <a:pt x="33" y="1942"/>
                    <a:pt x="40" y="1942"/>
                    <a:pt x="46" y="1936"/>
                  </a:cubicBezTo>
                  <a:cubicBezTo>
                    <a:pt x="59" y="1923"/>
                    <a:pt x="928" y="840"/>
                    <a:pt x="2692" y="49"/>
                  </a:cubicBezTo>
                  <a:cubicBezTo>
                    <a:pt x="2698" y="42"/>
                    <a:pt x="2705" y="29"/>
                    <a:pt x="2705" y="16"/>
                  </a:cubicBezTo>
                  <a:cubicBezTo>
                    <a:pt x="2700" y="7"/>
                    <a:pt x="2688" y="1"/>
                    <a:pt x="2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6" name="Google Shape;1026;p33"/>
            <p:cNvSpPr/>
            <p:nvPr/>
          </p:nvSpPr>
          <p:spPr>
            <a:xfrm>
              <a:off x="2873675" y="797750"/>
              <a:ext cx="84325" cy="45250"/>
            </a:xfrm>
            <a:custGeom>
              <a:avLst/>
              <a:gdLst/>
              <a:ahLst/>
              <a:cxnLst/>
              <a:rect l="l" t="t" r="r" b="b"/>
              <a:pathLst>
                <a:path w="3373" h="1810" extrusionOk="0">
                  <a:moveTo>
                    <a:pt x="3333" y="1"/>
                  </a:moveTo>
                  <a:cubicBezTo>
                    <a:pt x="3307" y="14"/>
                    <a:pt x="1057" y="785"/>
                    <a:pt x="13" y="1764"/>
                  </a:cubicBezTo>
                  <a:cubicBezTo>
                    <a:pt x="0" y="1777"/>
                    <a:pt x="0" y="1790"/>
                    <a:pt x="13" y="1797"/>
                  </a:cubicBezTo>
                  <a:cubicBezTo>
                    <a:pt x="20" y="1803"/>
                    <a:pt x="26" y="1810"/>
                    <a:pt x="33" y="1810"/>
                  </a:cubicBezTo>
                  <a:cubicBezTo>
                    <a:pt x="39" y="1810"/>
                    <a:pt x="45" y="1803"/>
                    <a:pt x="45" y="1797"/>
                  </a:cubicBezTo>
                  <a:cubicBezTo>
                    <a:pt x="1083" y="831"/>
                    <a:pt x="3327" y="59"/>
                    <a:pt x="3353" y="46"/>
                  </a:cubicBezTo>
                  <a:cubicBezTo>
                    <a:pt x="3366" y="46"/>
                    <a:pt x="3372" y="33"/>
                    <a:pt x="3366" y="20"/>
                  </a:cubicBezTo>
                  <a:cubicBezTo>
                    <a:pt x="3366" y="7"/>
                    <a:pt x="3346" y="1"/>
                    <a:pt x="3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7" name="Google Shape;1027;p33"/>
            <p:cNvSpPr/>
            <p:nvPr/>
          </p:nvSpPr>
          <p:spPr>
            <a:xfrm>
              <a:off x="3058150" y="733725"/>
              <a:ext cx="114500" cy="109300"/>
            </a:xfrm>
            <a:custGeom>
              <a:avLst/>
              <a:gdLst/>
              <a:ahLst/>
              <a:cxnLst/>
              <a:rect l="l" t="t" r="r" b="b"/>
              <a:pathLst>
                <a:path w="4580" h="4372" extrusionOk="0">
                  <a:moveTo>
                    <a:pt x="2611" y="1"/>
                  </a:moveTo>
                  <a:cubicBezTo>
                    <a:pt x="2548" y="1"/>
                    <a:pt x="2494" y="5"/>
                    <a:pt x="2452" y="13"/>
                  </a:cubicBezTo>
                  <a:cubicBezTo>
                    <a:pt x="2095" y="78"/>
                    <a:pt x="396" y="2218"/>
                    <a:pt x="396" y="2218"/>
                  </a:cubicBezTo>
                  <a:lnTo>
                    <a:pt x="1" y="4248"/>
                  </a:lnTo>
                  <a:cubicBezTo>
                    <a:pt x="1" y="4248"/>
                    <a:pt x="358" y="4371"/>
                    <a:pt x="737" y="4371"/>
                  </a:cubicBezTo>
                  <a:cubicBezTo>
                    <a:pt x="947" y="4371"/>
                    <a:pt x="1164" y="4333"/>
                    <a:pt x="1330" y="4215"/>
                  </a:cubicBezTo>
                  <a:cubicBezTo>
                    <a:pt x="1804" y="3878"/>
                    <a:pt x="1933" y="3307"/>
                    <a:pt x="1933" y="3307"/>
                  </a:cubicBezTo>
                  <a:cubicBezTo>
                    <a:pt x="2028" y="3438"/>
                    <a:pt x="2179" y="3488"/>
                    <a:pt x="2347" y="3488"/>
                  </a:cubicBezTo>
                  <a:cubicBezTo>
                    <a:pt x="2721" y="3488"/>
                    <a:pt x="3182" y="3245"/>
                    <a:pt x="3321" y="3106"/>
                  </a:cubicBezTo>
                  <a:cubicBezTo>
                    <a:pt x="3522" y="2912"/>
                    <a:pt x="4475" y="1907"/>
                    <a:pt x="4527" y="1673"/>
                  </a:cubicBezTo>
                  <a:cubicBezTo>
                    <a:pt x="4579" y="1440"/>
                    <a:pt x="4326" y="636"/>
                    <a:pt x="4177" y="415"/>
                  </a:cubicBezTo>
                  <a:cubicBezTo>
                    <a:pt x="4045" y="221"/>
                    <a:pt x="3081" y="1"/>
                    <a:pt x="2611" y="1"/>
                  </a:cubicBezTo>
                  <a:close/>
                </a:path>
              </a:pathLst>
            </a:custGeom>
            <a:solidFill>
              <a:srgbClr val="FF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8" name="Google Shape;1028;p33"/>
            <p:cNvSpPr/>
            <p:nvPr/>
          </p:nvSpPr>
          <p:spPr>
            <a:xfrm>
              <a:off x="3104675" y="802775"/>
              <a:ext cx="17700" cy="15275"/>
            </a:xfrm>
            <a:custGeom>
              <a:avLst/>
              <a:gdLst/>
              <a:ahLst/>
              <a:cxnLst/>
              <a:rect l="l" t="t" r="r" b="b"/>
              <a:pathLst>
                <a:path w="708" h="611" extrusionOk="0">
                  <a:moveTo>
                    <a:pt x="682" y="1"/>
                  </a:moveTo>
                  <a:cubicBezTo>
                    <a:pt x="662" y="7"/>
                    <a:pt x="228" y="52"/>
                    <a:pt x="72" y="292"/>
                  </a:cubicBezTo>
                  <a:cubicBezTo>
                    <a:pt x="14" y="383"/>
                    <a:pt x="1" y="493"/>
                    <a:pt x="40" y="597"/>
                  </a:cubicBezTo>
                  <a:cubicBezTo>
                    <a:pt x="46" y="604"/>
                    <a:pt x="53" y="610"/>
                    <a:pt x="66" y="610"/>
                  </a:cubicBezTo>
                  <a:lnTo>
                    <a:pt x="79" y="610"/>
                  </a:lnTo>
                  <a:cubicBezTo>
                    <a:pt x="92" y="604"/>
                    <a:pt x="98" y="591"/>
                    <a:pt x="92" y="578"/>
                  </a:cubicBezTo>
                  <a:cubicBezTo>
                    <a:pt x="59" y="493"/>
                    <a:pt x="72" y="396"/>
                    <a:pt x="118" y="318"/>
                  </a:cubicBezTo>
                  <a:cubicBezTo>
                    <a:pt x="254" y="98"/>
                    <a:pt x="688" y="52"/>
                    <a:pt x="688" y="52"/>
                  </a:cubicBezTo>
                  <a:cubicBezTo>
                    <a:pt x="701" y="52"/>
                    <a:pt x="708" y="39"/>
                    <a:pt x="708" y="27"/>
                  </a:cubicBezTo>
                  <a:cubicBezTo>
                    <a:pt x="708" y="14"/>
                    <a:pt x="695"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9" name="Google Shape;1029;p33"/>
            <p:cNvSpPr/>
            <p:nvPr/>
          </p:nvSpPr>
          <p:spPr>
            <a:xfrm>
              <a:off x="3139550" y="746300"/>
              <a:ext cx="27425" cy="37700"/>
            </a:xfrm>
            <a:custGeom>
              <a:avLst/>
              <a:gdLst/>
              <a:ahLst/>
              <a:cxnLst/>
              <a:rect l="l" t="t" r="r" b="b"/>
              <a:pathLst>
                <a:path w="1097" h="1508" extrusionOk="0">
                  <a:moveTo>
                    <a:pt x="22" y="0"/>
                  </a:moveTo>
                  <a:cubicBezTo>
                    <a:pt x="13" y="0"/>
                    <a:pt x="5" y="6"/>
                    <a:pt x="0" y="16"/>
                  </a:cubicBezTo>
                  <a:cubicBezTo>
                    <a:pt x="0" y="29"/>
                    <a:pt x="7" y="42"/>
                    <a:pt x="13" y="48"/>
                  </a:cubicBezTo>
                  <a:cubicBezTo>
                    <a:pt x="20" y="48"/>
                    <a:pt x="480" y="223"/>
                    <a:pt x="649" y="470"/>
                  </a:cubicBezTo>
                  <a:cubicBezTo>
                    <a:pt x="830" y="723"/>
                    <a:pt x="1031" y="1190"/>
                    <a:pt x="1044" y="1481"/>
                  </a:cubicBezTo>
                  <a:cubicBezTo>
                    <a:pt x="1044" y="1494"/>
                    <a:pt x="1057" y="1507"/>
                    <a:pt x="1070" y="1507"/>
                  </a:cubicBezTo>
                  <a:cubicBezTo>
                    <a:pt x="1083" y="1507"/>
                    <a:pt x="1096" y="1494"/>
                    <a:pt x="1096" y="1481"/>
                  </a:cubicBezTo>
                  <a:cubicBezTo>
                    <a:pt x="1077" y="1183"/>
                    <a:pt x="869" y="690"/>
                    <a:pt x="688" y="437"/>
                  </a:cubicBezTo>
                  <a:cubicBezTo>
                    <a:pt x="512" y="184"/>
                    <a:pt x="52" y="9"/>
                    <a:pt x="33" y="3"/>
                  </a:cubicBezTo>
                  <a:cubicBezTo>
                    <a:pt x="29" y="1"/>
                    <a:pt x="26"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0" name="Google Shape;1030;p33"/>
            <p:cNvSpPr/>
            <p:nvPr/>
          </p:nvSpPr>
          <p:spPr>
            <a:xfrm>
              <a:off x="3129175" y="760550"/>
              <a:ext cx="26775" cy="36575"/>
            </a:xfrm>
            <a:custGeom>
              <a:avLst/>
              <a:gdLst/>
              <a:ahLst/>
              <a:cxnLst/>
              <a:rect l="l" t="t" r="r" b="b"/>
              <a:pathLst>
                <a:path w="1071" h="1463" extrusionOk="0">
                  <a:moveTo>
                    <a:pt x="29" y="1"/>
                  </a:moveTo>
                  <a:cubicBezTo>
                    <a:pt x="20" y="1"/>
                    <a:pt x="11" y="7"/>
                    <a:pt x="7" y="16"/>
                  </a:cubicBezTo>
                  <a:cubicBezTo>
                    <a:pt x="0" y="29"/>
                    <a:pt x="7" y="42"/>
                    <a:pt x="20" y="49"/>
                  </a:cubicBezTo>
                  <a:cubicBezTo>
                    <a:pt x="26" y="49"/>
                    <a:pt x="558" y="256"/>
                    <a:pt x="746" y="613"/>
                  </a:cubicBezTo>
                  <a:cubicBezTo>
                    <a:pt x="869" y="879"/>
                    <a:pt x="966" y="1158"/>
                    <a:pt x="1018" y="1443"/>
                  </a:cubicBezTo>
                  <a:cubicBezTo>
                    <a:pt x="1018" y="1456"/>
                    <a:pt x="1031" y="1463"/>
                    <a:pt x="1044" y="1463"/>
                  </a:cubicBezTo>
                  <a:cubicBezTo>
                    <a:pt x="1057" y="1456"/>
                    <a:pt x="1070" y="1443"/>
                    <a:pt x="1064" y="1430"/>
                  </a:cubicBezTo>
                  <a:cubicBezTo>
                    <a:pt x="1012" y="1138"/>
                    <a:pt x="914" y="860"/>
                    <a:pt x="791" y="587"/>
                  </a:cubicBezTo>
                  <a:cubicBezTo>
                    <a:pt x="597" y="218"/>
                    <a:pt x="65" y="10"/>
                    <a:pt x="39" y="4"/>
                  </a:cubicBezTo>
                  <a:cubicBezTo>
                    <a:pt x="36" y="2"/>
                    <a:pt x="32"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1" name="Google Shape;1031;p33"/>
            <p:cNvSpPr/>
            <p:nvPr/>
          </p:nvSpPr>
          <p:spPr>
            <a:xfrm>
              <a:off x="3118300" y="776850"/>
              <a:ext cx="26125" cy="32275"/>
            </a:xfrm>
            <a:custGeom>
              <a:avLst/>
              <a:gdLst/>
              <a:ahLst/>
              <a:cxnLst/>
              <a:rect l="l" t="t" r="r" b="b"/>
              <a:pathLst>
                <a:path w="1045" h="1291" extrusionOk="0">
                  <a:moveTo>
                    <a:pt x="40" y="0"/>
                  </a:moveTo>
                  <a:cubicBezTo>
                    <a:pt x="27" y="0"/>
                    <a:pt x="14" y="6"/>
                    <a:pt x="7" y="19"/>
                  </a:cubicBezTo>
                  <a:cubicBezTo>
                    <a:pt x="1" y="32"/>
                    <a:pt x="7" y="45"/>
                    <a:pt x="20" y="52"/>
                  </a:cubicBezTo>
                  <a:cubicBezTo>
                    <a:pt x="27" y="52"/>
                    <a:pt x="545" y="227"/>
                    <a:pt x="714" y="532"/>
                  </a:cubicBezTo>
                  <a:cubicBezTo>
                    <a:pt x="831" y="765"/>
                    <a:pt x="928" y="1012"/>
                    <a:pt x="993" y="1271"/>
                  </a:cubicBezTo>
                  <a:cubicBezTo>
                    <a:pt x="999" y="1278"/>
                    <a:pt x="1006" y="1290"/>
                    <a:pt x="1019" y="1290"/>
                  </a:cubicBezTo>
                  <a:lnTo>
                    <a:pt x="1025" y="1284"/>
                  </a:lnTo>
                  <a:cubicBezTo>
                    <a:pt x="1038" y="1284"/>
                    <a:pt x="1045" y="1271"/>
                    <a:pt x="1045" y="1258"/>
                  </a:cubicBezTo>
                  <a:cubicBezTo>
                    <a:pt x="973" y="999"/>
                    <a:pt x="876" y="746"/>
                    <a:pt x="753" y="506"/>
                  </a:cubicBezTo>
                  <a:cubicBezTo>
                    <a:pt x="578" y="182"/>
                    <a:pt x="59" y="6"/>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9" name="Google Shape;1069;p36"/>
          <p:cNvSpPr/>
          <p:nvPr/>
        </p:nvSpPr>
        <p:spPr>
          <a:xfrm flipH="1">
            <a:off x="2351889" y="3831924"/>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txBox="1">
            <a:spLocks noGrp="1"/>
          </p:cNvSpPr>
          <p:nvPr>
            <p:ph type="title"/>
          </p:nvPr>
        </p:nvSpPr>
        <p:spPr>
          <a:xfrm>
            <a:off x="4845408" y="229964"/>
            <a:ext cx="3739200" cy="9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Total Number of Hotels in Towns of </a:t>
            </a:r>
            <a:r>
              <a:rPr lang="en-US" sz="2800" b="1" dirty="0" err="1">
                <a:latin typeface="Times New Roman" panose="02020603050405020304" pitchFamily="18" charset="0"/>
                <a:cs typeface="Times New Roman" panose="02020603050405020304" pitchFamily="18" charset="0"/>
              </a:rPr>
              <a:t>Akkar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Governonate</a:t>
            </a:r>
            <a:endParaRPr sz="2800" b="1" dirty="0">
              <a:latin typeface="Times New Roman" panose="02020603050405020304" pitchFamily="18" charset="0"/>
              <a:cs typeface="Times New Roman" panose="02020603050405020304" pitchFamily="18" charset="0"/>
            </a:endParaRPr>
          </a:p>
        </p:txBody>
      </p:sp>
      <p:sp>
        <p:nvSpPr>
          <p:cNvPr id="1072" name="Google Shape;1072;p36"/>
          <p:cNvSpPr txBox="1">
            <a:spLocks noGrp="1"/>
          </p:cNvSpPr>
          <p:nvPr>
            <p:ph type="subTitle" idx="1"/>
          </p:nvPr>
        </p:nvSpPr>
        <p:spPr>
          <a:xfrm>
            <a:off x="-730804" y="229964"/>
            <a:ext cx="4340090" cy="1863006"/>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Times New Roman" panose="02020603050405020304" pitchFamily="18" charset="0"/>
                <a:cs typeface="Times New Roman" panose="02020603050405020304" pitchFamily="18" charset="0"/>
              </a:rPr>
              <a:t>This bar chart shows the total number of hotels in different towns within </a:t>
            </a:r>
            <a:r>
              <a:rPr lang="en-US" dirty="0" err="1">
                <a:latin typeface="Times New Roman" panose="02020603050405020304" pitchFamily="18" charset="0"/>
                <a:cs typeface="Times New Roman" panose="02020603050405020304" pitchFamily="18" charset="0"/>
              </a:rPr>
              <a:t>Akkar</a:t>
            </a:r>
            <a:r>
              <a:rPr lang="en-US" dirty="0">
                <a:latin typeface="Times New Roman" panose="02020603050405020304" pitchFamily="18" charset="0"/>
                <a:cs typeface="Times New Roman" panose="02020603050405020304" pitchFamily="18" charset="0"/>
              </a:rPr>
              <a:t> Governorate. Each town is represented by a bar, and the taller the bar, the more hotels that town has. It gives a quick and easy way to see which towns in </a:t>
            </a:r>
            <a:r>
              <a:rPr lang="en-US" dirty="0" err="1">
                <a:latin typeface="Times New Roman" panose="02020603050405020304" pitchFamily="18" charset="0"/>
                <a:cs typeface="Times New Roman" panose="02020603050405020304" pitchFamily="18" charset="0"/>
              </a:rPr>
              <a:t>Akkar</a:t>
            </a:r>
            <a:r>
              <a:rPr lang="en-US" dirty="0">
                <a:latin typeface="Times New Roman" panose="02020603050405020304" pitchFamily="18" charset="0"/>
                <a:cs typeface="Times New Roman" panose="02020603050405020304" pitchFamily="18" charset="0"/>
              </a:rPr>
              <a:t> have more hotels and where the hospitality industry is stronger.</a:t>
            </a:r>
            <a:endParaRPr dirty="0">
              <a:latin typeface="Times New Roman" panose="02020603050405020304" pitchFamily="18" charset="0"/>
              <a:cs typeface="Times New Roman" panose="02020603050405020304" pitchFamily="18" charset="0"/>
            </a:endParaRPr>
          </a:p>
        </p:txBody>
      </p:sp>
      <p:pic>
        <p:nvPicPr>
          <p:cNvPr id="146" name="Content Placeholder 4" descr="A screenshot of a computer&#10;&#10;Description automatically generated">
            <a:extLst>
              <a:ext uri="{FF2B5EF4-FFF2-40B4-BE49-F238E27FC236}">
                <a16:creationId xmlns:a16="http://schemas.microsoft.com/office/drawing/2014/main" id="{AE8352E6-077D-48B8-BB81-1FD853F4D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1952"/>
            <a:ext cx="7852167" cy="25715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46"/>
          <p:cNvSpPr txBox="1">
            <a:spLocks noGrp="1"/>
          </p:cNvSpPr>
          <p:nvPr>
            <p:ph type="title"/>
          </p:nvPr>
        </p:nvSpPr>
        <p:spPr>
          <a:xfrm>
            <a:off x="720000" y="445025"/>
            <a:ext cx="3871200" cy="11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Existence of Restaurants in Lebanese Towns</a:t>
            </a:r>
            <a:endParaRPr b="1" dirty="0">
              <a:latin typeface="Times New Roman" panose="02020603050405020304" pitchFamily="18" charset="0"/>
              <a:cs typeface="Times New Roman" panose="02020603050405020304" pitchFamily="18" charset="0"/>
            </a:endParaRPr>
          </a:p>
        </p:txBody>
      </p:sp>
      <p:sp>
        <p:nvSpPr>
          <p:cNvPr id="1618" name="Google Shape;1618;p46"/>
          <p:cNvSpPr txBox="1">
            <a:spLocks noGrp="1"/>
          </p:cNvSpPr>
          <p:nvPr>
            <p:ph type="body" idx="1"/>
          </p:nvPr>
        </p:nvSpPr>
        <p:spPr>
          <a:xfrm>
            <a:off x="4844960" y="694105"/>
            <a:ext cx="3697200" cy="19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This pie chart shows the existence of restaurants in various Lebanese towns. It is divided into two sections: towns where restaurants exist and towns where they do not. </a:t>
            </a:r>
            <a:endParaRPr dirty="0">
              <a:solidFill>
                <a:schemeClr val="dk1"/>
              </a:solidFill>
              <a:latin typeface="Times New Roman" panose="02020603050405020304" pitchFamily="18" charset="0"/>
              <a:cs typeface="Times New Roman" panose="02020603050405020304" pitchFamily="18" charset="0"/>
            </a:endParaRPr>
          </a:p>
        </p:txBody>
      </p:sp>
      <p:pic>
        <p:nvPicPr>
          <p:cNvPr id="74" name="Content Placeholder 4" descr="A blue and red pie chart&#10;&#10;Description automatically generated">
            <a:extLst>
              <a:ext uri="{FF2B5EF4-FFF2-40B4-BE49-F238E27FC236}">
                <a16:creationId xmlns:a16="http://schemas.microsoft.com/office/drawing/2014/main" id="{B43A5BE7-2D13-449E-957E-5F18FACA2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59" y="2341652"/>
            <a:ext cx="7611201" cy="24720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9" name="Google Shape;1069;p36"/>
          <p:cNvSpPr/>
          <p:nvPr/>
        </p:nvSpPr>
        <p:spPr>
          <a:xfrm flipH="1">
            <a:off x="2351889" y="3831924"/>
            <a:ext cx="237451" cy="349058"/>
          </a:xfrm>
          <a:custGeom>
            <a:avLst/>
            <a:gdLst/>
            <a:ahLst/>
            <a:cxnLst/>
            <a:rect l="l" t="t" r="r" b="b"/>
            <a:pathLst>
              <a:path w="3736" h="5492" extrusionOk="0">
                <a:moveTo>
                  <a:pt x="1872" y="802"/>
                </a:moveTo>
                <a:cubicBezTo>
                  <a:pt x="2388" y="802"/>
                  <a:pt x="2882" y="1202"/>
                  <a:pt x="2886" y="1807"/>
                </a:cubicBezTo>
                <a:cubicBezTo>
                  <a:pt x="2880" y="2361"/>
                  <a:pt x="2419" y="2812"/>
                  <a:pt x="1867" y="2812"/>
                </a:cubicBezTo>
                <a:cubicBezTo>
                  <a:pt x="1863" y="2812"/>
                  <a:pt x="1859" y="2812"/>
                  <a:pt x="1855" y="2812"/>
                </a:cubicBezTo>
                <a:cubicBezTo>
                  <a:pt x="966" y="2786"/>
                  <a:pt x="545" y="1710"/>
                  <a:pt x="1180" y="1087"/>
                </a:cubicBezTo>
                <a:cubicBezTo>
                  <a:pt x="1384" y="890"/>
                  <a:pt x="1630" y="802"/>
                  <a:pt x="1872" y="802"/>
                </a:cubicBezTo>
                <a:close/>
                <a:moveTo>
                  <a:pt x="1855" y="1"/>
                </a:moveTo>
                <a:cubicBezTo>
                  <a:pt x="831" y="1"/>
                  <a:pt x="0" y="813"/>
                  <a:pt x="0" y="1807"/>
                </a:cubicBezTo>
                <a:cubicBezTo>
                  <a:pt x="0" y="2092"/>
                  <a:pt x="65" y="2365"/>
                  <a:pt x="195" y="2617"/>
                </a:cubicBezTo>
                <a:lnTo>
                  <a:pt x="208" y="2637"/>
                </a:lnTo>
                <a:cubicBezTo>
                  <a:pt x="214" y="2656"/>
                  <a:pt x="227" y="2682"/>
                  <a:pt x="240" y="2702"/>
                </a:cubicBezTo>
                <a:lnTo>
                  <a:pt x="1758" y="5438"/>
                </a:lnTo>
                <a:cubicBezTo>
                  <a:pt x="1780" y="5474"/>
                  <a:pt x="1818" y="5492"/>
                  <a:pt x="1854" y="5492"/>
                </a:cubicBezTo>
                <a:cubicBezTo>
                  <a:pt x="1891" y="5492"/>
                  <a:pt x="1926" y="5474"/>
                  <a:pt x="1946" y="5438"/>
                </a:cubicBezTo>
                <a:lnTo>
                  <a:pt x="3366" y="2851"/>
                </a:lnTo>
                <a:cubicBezTo>
                  <a:pt x="3619" y="2507"/>
                  <a:pt x="3735" y="2086"/>
                  <a:pt x="3703" y="1664"/>
                </a:cubicBezTo>
                <a:cubicBezTo>
                  <a:pt x="3632" y="776"/>
                  <a:pt x="2886" y="62"/>
                  <a:pt x="1972" y="4"/>
                </a:cubicBezTo>
                <a:cubicBezTo>
                  <a:pt x="1932" y="2"/>
                  <a:pt x="1893" y="1"/>
                  <a:pt x="1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txBox="1">
            <a:spLocks noGrp="1"/>
          </p:cNvSpPr>
          <p:nvPr>
            <p:ph type="title"/>
          </p:nvPr>
        </p:nvSpPr>
        <p:spPr>
          <a:xfrm>
            <a:off x="4845408" y="229964"/>
            <a:ext cx="3739200" cy="9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Comparison of Hotels and Guest Houses Across Towns in </a:t>
            </a:r>
            <a:r>
              <a:rPr lang="en-US" sz="2800" b="1" dirty="0" err="1">
                <a:latin typeface="Times New Roman" panose="02020603050405020304" pitchFamily="18" charset="0"/>
                <a:cs typeface="Times New Roman" panose="02020603050405020304" pitchFamily="18" charset="0"/>
              </a:rPr>
              <a:t>Batroun</a:t>
            </a:r>
            <a:r>
              <a:rPr lang="en-US" sz="2800" b="1" dirty="0">
                <a:latin typeface="Times New Roman" panose="02020603050405020304" pitchFamily="18" charset="0"/>
                <a:cs typeface="Times New Roman" panose="02020603050405020304" pitchFamily="18" charset="0"/>
              </a:rPr>
              <a:t> Area</a:t>
            </a:r>
            <a:endParaRPr sz="2800" b="1" dirty="0">
              <a:latin typeface="Times New Roman" panose="02020603050405020304" pitchFamily="18" charset="0"/>
              <a:cs typeface="Times New Roman" panose="02020603050405020304" pitchFamily="18" charset="0"/>
            </a:endParaRPr>
          </a:p>
        </p:txBody>
      </p:sp>
      <p:sp>
        <p:nvSpPr>
          <p:cNvPr id="1072" name="Google Shape;1072;p36"/>
          <p:cNvSpPr txBox="1">
            <a:spLocks noGrp="1"/>
          </p:cNvSpPr>
          <p:nvPr>
            <p:ph type="subTitle" idx="1"/>
          </p:nvPr>
        </p:nvSpPr>
        <p:spPr>
          <a:xfrm>
            <a:off x="-730804" y="872585"/>
            <a:ext cx="4340090" cy="1405796"/>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Times New Roman" panose="02020603050405020304" pitchFamily="18" charset="0"/>
                <a:cs typeface="Times New Roman" panose="02020603050405020304" pitchFamily="18" charset="0"/>
              </a:rPr>
              <a:t>This line chart compares the number of hotels and guest houses across different towns in </a:t>
            </a:r>
            <a:r>
              <a:rPr lang="en-US" dirty="0" err="1">
                <a:latin typeface="Times New Roman" panose="02020603050405020304" pitchFamily="18" charset="0"/>
                <a:cs typeface="Times New Roman" panose="02020603050405020304" pitchFamily="18" charset="0"/>
              </a:rPr>
              <a:t>Batroun</a:t>
            </a:r>
            <a:r>
              <a:rPr lang="en-US" dirty="0">
                <a:latin typeface="Times New Roman" panose="02020603050405020304" pitchFamily="18" charset="0"/>
                <a:cs typeface="Times New Roman" panose="02020603050405020304" pitchFamily="18" charset="0"/>
              </a:rPr>
              <a:t>. It's an easy way to spot the differences in hospitality services across </a:t>
            </a:r>
            <a:r>
              <a:rPr lang="en-US" dirty="0" err="1">
                <a:latin typeface="Times New Roman" panose="02020603050405020304" pitchFamily="18" charset="0"/>
                <a:cs typeface="Times New Roman" panose="02020603050405020304" pitchFamily="18" charset="0"/>
              </a:rPr>
              <a:t>Batroun</a:t>
            </a:r>
            <a:r>
              <a:rPr lang="en-US" dirty="0">
                <a:latin typeface="Times New Roman" panose="02020603050405020304" pitchFamily="18" charset="0"/>
                <a:cs typeface="Times New Roman" panose="02020603050405020304" pitchFamily="18" charset="0"/>
              </a:rPr>
              <a:t>.</a:t>
            </a:r>
          </a:p>
        </p:txBody>
      </p:sp>
      <p:pic>
        <p:nvPicPr>
          <p:cNvPr id="7" name="Content Placeholder 4" descr="A graph with red line and blue line&#10;&#10;Description automatically generated">
            <a:extLst>
              <a:ext uri="{FF2B5EF4-FFF2-40B4-BE49-F238E27FC236}">
                <a16:creationId xmlns:a16="http://schemas.microsoft.com/office/drawing/2014/main" id="{FC5B6BAB-CF6B-4C20-AF3E-5BF4CD729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04" y="2278381"/>
            <a:ext cx="8825653" cy="2890400"/>
          </a:xfrm>
          <a:prstGeom prst="rect">
            <a:avLst/>
          </a:prstGeom>
          <a:noFill/>
          <a:ln>
            <a:noFill/>
          </a:ln>
        </p:spPr>
      </p:pic>
    </p:spTree>
    <p:extLst>
      <p:ext uri="{BB962C8B-B14F-4D97-AF65-F5344CB8AC3E}">
        <p14:creationId xmlns:p14="http://schemas.microsoft.com/office/powerpoint/2010/main" val="129298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9"/>
        <p:cNvGrpSpPr/>
        <p:nvPr/>
      </p:nvGrpSpPr>
      <p:grpSpPr>
        <a:xfrm>
          <a:off x="0" y="0"/>
          <a:ext cx="0" cy="0"/>
          <a:chOff x="0" y="0"/>
          <a:chExt cx="0" cy="0"/>
        </a:xfrm>
      </p:grpSpPr>
      <p:sp>
        <p:nvSpPr>
          <p:cNvPr id="1870" name="Google Shape;1870;p53"/>
          <p:cNvSpPr txBox="1">
            <a:spLocks noGrp="1"/>
          </p:cNvSpPr>
          <p:nvPr>
            <p:ph type="title"/>
          </p:nvPr>
        </p:nvSpPr>
        <p:spPr>
          <a:xfrm>
            <a:off x="-197585" y="225430"/>
            <a:ext cx="3941545" cy="180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Total Number of Hotels vs Tourism Index for different towns</a:t>
            </a:r>
            <a:endParaRPr sz="3200" b="1" dirty="0"/>
          </a:p>
        </p:txBody>
      </p:sp>
      <p:pic>
        <p:nvPicPr>
          <p:cNvPr id="109" name="Content Placeholder 4" descr="A graph with numbers and letters&#10;&#10;Description automatically generated">
            <a:extLst>
              <a:ext uri="{FF2B5EF4-FFF2-40B4-BE49-F238E27FC236}">
                <a16:creationId xmlns:a16="http://schemas.microsoft.com/office/drawing/2014/main" id="{48819C9A-D477-4BCF-952F-626D7DB8B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5" y="2397677"/>
            <a:ext cx="8384195" cy="2745823"/>
          </a:xfrm>
          <a:prstGeom prst="rect">
            <a:avLst/>
          </a:prstGeom>
          <a:ln>
            <a:noFill/>
          </a:ln>
        </p:spPr>
      </p:pic>
      <p:sp>
        <p:nvSpPr>
          <p:cNvPr id="111" name="TextBox 110">
            <a:extLst>
              <a:ext uri="{FF2B5EF4-FFF2-40B4-BE49-F238E27FC236}">
                <a16:creationId xmlns:a16="http://schemas.microsoft.com/office/drawing/2014/main" id="{B5CA8C92-F804-4468-9A70-56F016D81C3A}"/>
              </a:ext>
            </a:extLst>
          </p:cNvPr>
          <p:cNvSpPr txBox="1"/>
          <p:nvPr/>
        </p:nvSpPr>
        <p:spPr>
          <a:xfrm>
            <a:off x="3743960" y="797239"/>
            <a:ext cx="5400040" cy="1384995"/>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Times New Roman" panose="02020603050405020304" pitchFamily="18" charset="0"/>
                <a:cs typeface="Times New Roman" panose="02020603050405020304" pitchFamily="18" charset="0"/>
              </a:rPr>
              <a:t>This scatter plot compares the total number of hotels with the Tourism Index for different towns. Each point represents a town, and the position of the point shows how the number of hotels relates to the town's Tourism Index. Larger points indicate towns with more guest houses, helping to visualize the relationship between tourism infrastructure and overall tourism performance in each town.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9"/>
        <p:cNvGrpSpPr/>
        <p:nvPr/>
      </p:nvGrpSpPr>
      <p:grpSpPr>
        <a:xfrm>
          <a:off x="0" y="0"/>
          <a:ext cx="0" cy="0"/>
          <a:chOff x="0" y="0"/>
          <a:chExt cx="0" cy="0"/>
        </a:xfrm>
      </p:grpSpPr>
      <p:sp>
        <p:nvSpPr>
          <p:cNvPr id="1870" name="Google Shape;1870;p53"/>
          <p:cNvSpPr txBox="1">
            <a:spLocks noGrp="1"/>
          </p:cNvSpPr>
          <p:nvPr>
            <p:ph type="title"/>
          </p:nvPr>
        </p:nvSpPr>
        <p:spPr>
          <a:xfrm>
            <a:off x="-197585" y="225430"/>
            <a:ext cx="3941545" cy="180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Distribution of the Tourism Index across towns</a:t>
            </a:r>
            <a:endParaRPr sz="3200" b="1" dirty="0"/>
          </a:p>
        </p:txBody>
      </p:sp>
      <p:sp>
        <p:nvSpPr>
          <p:cNvPr id="111" name="TextBox 110">
            <a:extLst>
              <a:ext uri="{FF2B5EF4-FFF2-40B4-BE49-F238E27FC236}">
                <a16:creationId xmlns:a16="http://schemas.microsoft.com/office/drawing/2014/main" id="{B5CA8C92-F804-4468-9A70-56F016D81C3A}"/>
              </a:ext>
            </a:extLst>
          </p:cNvPr>
          <p:cNvSpPr txBox="1"/>
          <p:nvPr/>
        </p:nvSpPr>
        <p:spPr>
          <a:xfrm>
            <a:off x="3743960" y="797239"/>
            <a:ext cx="5400040" cy="116955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Times New Roman" panose="02020603050405020304" pitchFamily="18" charset="0"/>
                <a:cs typeface="Times New Roman" panose="02020603050405020304" pitchFamily="18" charset="0"/>
              </a:rPr>
              <a:t>This box plot shows the distribution of the Tourism Index across different towns. It highlights the spread of tourism performance, including the median, range, and any outliers. This makes it easy to see how the Tourism Index varies from town to town and helps identify towns with unusually high or low tourism activity.</a:t>
            </a:r>
          </a:p>
        </p:txBody>
      </p:sp>
      <p:pic>
        <p:nvPicPr>
          <p:cNvPr id="5" name="Content Placeholder 7" descr="A screenshot of a computer&#10;&#10;Description automatically generated">
            <a:extLst>
              <a:ext uri="{FF2B5EF4-FFF2-40B4-BE49-F238E27FC236}">
                <a16:creationId xmlns:a16="http://schemas.microsoft.com/office/drawing/2014/main" id="{ABFC8D95-2FF4-44E4-A935-5FB6D356064D}"/>
              </a:ext>
            </a:extLst>
          </p:cNvPr>
          <p:cNvPicPr>
            <a:picLocks noChangeAspect="1"/>
          </p:cNvPicPr>
          <p:nvPr/>
        </p:nvPicPr>
        <p:blipFill rotWithShape="1">
          <a:blip r:embed="rId3"/>
          <a:srcRect l="3989" t="5798" r="3458"/>
          <a:stretch/>
        </p:blipFill>
        <p:spPr>
          <a:xfrm>
            <a:off x="304669" y="2604439"/>
            <a:ext cx="8534662" cy="2539061"/>
          </a:xfrm>
          <a:prstGeom prst="rect">
            <a:avLst/>
          </a:prstGeom>
          <a:ln>
            <a:noFill/>
          </a:ln>
        </p:spPr>
      </p:pic>
    </p:spTree>
    <p:extLst>
      <p:ext uri="{BB962C8B-B14F-4D97-AF65-F5344CB8AC3E}">
        <p14:creationId xmlns:p14="http://schemas.microsoft.com/office/powerpoint/2010/main" val="1370834743"/>
      </p:ext>
    </p:extLst>
  </p:cSld>
  <p:clrMapOvr>
    <a:masterClrMapping/>
  </p:clrMapOvr>
</p:sld>
</file>

<file path=ppt/theme/theme1.xml><?xml version="1.0" encoding="utf-8"?>
<a:theme xmlns:a="http://schemas.openxmlformats.org/drawingml/2006/main" name="Leisure and Tourism Marketing Plan by Slidesgo">
  <a:themeElements>
    <a:clrScheme name="Simple Light">
      <a:dk1>
        <a:srgbClr val="000000"/>
      </a:dk1>
      <a:lt1>
        <a:srgbClr val="FFF3F3"/>
      </a:lt1>
      <a:dk2>
        <a:srgbClr val="FFFFFF"/>
      </a:dk2>
      <a:lt2>
        <a:srgbClr val="FFAA71"/>
      </a:lt2>
      <a:accent1>
        <a:srgbClr val="FF5B45"/>
      </a:accent1>
      <a:accent2>
        <a:srgbClr val="FF755E"/>
      </a:accent2>
      <a:accent3>
        <a:srgbClr val="FFE7C4"/>
      </a:accent3>
      <a:accent4>
        <a:srgbClr val="EF8F88"/>
      </a:accent4>
      <a:accent5>
        <a:srgbClr val="FFAA9C"/>
      </a:accent5>
      <a:accent6>
        <a:srgbClr val="599A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298</Words>
  <Application>Microsoft Office PowerPoint</Application>
  <PresentationFormat>On-screen Show (16:9)</PresentationFormat>
  <Paragraphs>11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Roboto Condensed Light</vt:lpstr>
      <vt:lpstr>Fredoka One</vt:lpstr>
      <vt:lpstr>Assistant</vt:lpstr>
      <vt:lpstr>Times New Roman</vt:lpstr>
      <vt:lpstr>Arial</vt:lpstr>
      <vt:lpstr>Leisure and Tourism Marketing Plan by Slidesgo</vt:lpstr>
      <vt:lpstr>Tourism and Hospitality Trends in Lebanon</vt:lpstr>
      <vt:lpstr>Total Number of Hotels in Towns of Akkar Governonate</vt:lpstr>
      <vt:lpstr>Existence of Restaurants in Lebanese Towns</vt:lpstr>
      <vt:lpstr>Comparison of Hotels and Guest Houses Across Towns in Batroun Area</vt:lpstr>
      <vt:lpstr>Total Number of Hotels vs Tourism Index for different towns</vt:lpstr>
      <vt:lpstr>Distribution of the Tourism Index across towns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and Hospitality Trends in Lebanon</dc:title>
  <dc:creator>User</dc:creator>
  <cp:lastModifiedBy>Sara Aoun</cp:lastModifiedBy>
  <cp:revision>2</cp:revision>
  <dcterms:modified xsi:type="dcterms:W3CDTF">2024-09-09T17:49:14Z</dcterms:modified>
</cp:coreProperties>
</file>