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3" r:id="rId2"/>
    <p:sldId id="271" r:id="rId3"/>
    <p:sldId id="256" r:id="rId4"/>
    <p:sldId id="276" r:id="rId5"/>
    <p:sldId id="275" r:id="rId6"/>
    <p:sldId id="277" r:id="rId7"/>
    <p:sldId id="278" r:id="rId8"/>
    <p:sldId id="279" r:id="rId9"/>
    <p:sldId id="285" r:id="rId10"/>
    <p:sldId id="290" r:id="rId11"/>
    <p:sldId id="288" r:id="rId12"/>
    <p:sldId id="292" r:id="rId13"/>
    <p:sldId id="284" r:id="rId14"/>
    <p:sldId id="280" r:id="rId15"/>
    <p:sldId id="281" r:id="rId16"/>
    <p:sldId id="286" r:id="rId17"/>
    <p:sldId id="282" r:id="rId18"/>
    <p:sldId id="283" r:id="rId1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7524"/>
    <a:srgbClr val="E9751F"/>
    <a:srgbClr val="507F9B"/>
    <a:srgbClr val="87B5E0"/>
    <a:srgbClr val="17516E"/>
    <a:srgbClr val="175978"/>
    <a:srgbClr val="124F70"/>
    <a:srgbClr val="255897"/>
    <a:srgbClr val="E97E35"/>
    <a:srgbClr val="4AA4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6408" autoAdjust="0"/>
  </p:normalViewPr>
  <p:slideViewPr>
    <p:cSldViewPr snapToGrid="0" showGuides="1">
      <p:cViewPr varScale="1">
        <p:scale>
          <a:sx n="115" d="100"/>
          <a:sy n="115" d="100"/>
        </p:scale>
        <p:origin x="432" y="114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handoutMaster" Target="handoutMasters/handoutMaster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A5584A0-4745-486A-BC6A-96C1E1707DFD}" type="datetime1">
              <a:rPr lang="pt-BR" smtClean="0"/>
              <a:t>12/10/2023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638AE-3DA0-43A1-B833-A8B590028D50}" type="datetime1">
              <a:rPr lang="pt-BR" smtClean="0"/>
              <a:pPr/>
              <a:t>12/10/2023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8187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Triângulo Ret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dirty="0"/>
              <a:t>CLIQUE PARA EDITAR O ESTILO DE SUBTÍTULO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Triângulo Ret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dirty="0"/>
              <a:t>CLIQUE PARA EDITAR O ESTILO DE SUBTÍTULO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9" name="Triângulo Ret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101" name="Espaço Reservado para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Listr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25" name="Caixa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29" name="Espaço Reservado para Conteúd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Listr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25" name="Caixa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Listr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25" name="Caixa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1" name="Espaço reservado para conteúd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4" name="Espaço reservado para conteúd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Triângulo Ret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Triângulo Ret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Imagem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8" name="Caixa de tex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RF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Listra Diagonal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ogramo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0" name="Paralelogramo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Caixa de tex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RF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Listra Diagonal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1" name="Paralelogramo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9" name="Triângulo Ret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101" name="Espaço Reservado para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ço Reservado para Imagem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ex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 title="Marcadore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4" name="Triângulo Ret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2" name="Título 1" title="Títu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Estilo do Título Mestre 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ex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ângulo Ret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8" name="Espaço Reservado para Imagem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" name="Espaço Reservado para Conteúdo 2" title="Marcadore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19" name="Título 1" title="Títu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Estilo do Título Mestre 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5" name="Caixa de texto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RF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Listr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8" name="Espaço Reservado para Conteúdo 3" title="Marcadore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pt-BR" noProof="0"/>
              <a:t>Editar estilos de texto Mestre</a:t>
            </a:r>
          </a:p>
          <a:p>
            <a:pPr lvl="1" rtl="0">
              <a:buClr>
                <a:schemeClr val="accent2"/>
              </a:buClr>
            </a:pPr>
            <a:r>
              <a:rPr lang="pt-BR" noProof="0"/>
              <a:t>Segundo nível</a:t>
            </a:r>
          </a:p>
          <a:p>
            <a:pPr lvl="2" rtl="0">
              <a:buClr>
                <a:schemeClr val="accent2"/>
              </a:buClr>
            </a:pPr>
            <a:r>
              <a:rPr lang="pt-BR" noProof="0"/>
              <a:t>Terceiro nível</a:t>
            </a:r>
          </a:p>
          <a:p>
            <a:pPr lvl="3" rtl="0">
              <a:buClr>
                <a:schemeClr val="accent2"/>
              </a:buClr>
            </a:pPr>
            <a:r>
              <a:rPr lang="pt-BR" noProof="0"/>
              <a:t>Quarto nível</a:t>
            </a:r>
          </a:p>
          <a:p>
            <a:pPr lvl="4" rtl="0">
              <a:buClr>
                <a:schemeClr val="accent2"/>
              </a:buClr>
            </a:pPr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9" name="Espaço Reservado para Tex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Conteúdo 5" title="Marcadore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pt-BR" noProof="0"/>
              <a:t>Editar estilos de texto Mestre</a:t>
            </a:r>
          </a:p>
          <a:p>
            <a:pPr lvl="1" rtl="0">
              <a:buClr>
                <a:schemeClr val="accent2"/>
              </a:buClr>
            </a:pPr>
            <a:r>
              <a:rPr lang="pt-BR" noProof="0"/>
              <a:t>Segundo nível</a:t>
            </a:r>
          </a:p>
          <a:p>
            <a:pPr lvl="2" rtl="0">
              <a:buClr>
                <a:schemeClr val="accent2"/>
              </a:buClr>
            </a:pPr>
            <a:r>
              <a:rPr lang="pt-BR" noProof="0"/>
              <a:t>Terceiro nível</a:t>
            </a:r>
          </a:p>
          <a:p>
            <a:pPr lvl="3" rtl="0">
              <a:buClr>
                <a:schemeClr val="accent2"/>
              </a:buClr>
            </a:pPr>
            <a:r>
              <a:rPr lang="pt-BR" noProof="0"/>
              <a:t>Quarto nível</a:t>
            </a:r>
          </a:p>
          <a:p>
            <a:pPr lvl="4" rtl="0">
              <a:buClr>
                <a:schemeClr val="accent2"/>
              </a:buClr>
            </a:pPr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4" name="Espaço Reservado para Texto 4" title="Subtítu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25" name="Caixa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Caixa de texto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RF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Listra Diagonal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elogramo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3" name="Paralelogramo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34" name="Espaço Reservado para Texto 4" title="Subtítu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Texto aqui</a:t>
            </a:r>
          </a:p>
        </p:txBody>
      </p:sp>
      <p:sp>
        <p:nvSpPr>
          <p:cNvPr id="20" name="Espaço Reservado para Gráfico 2" title="Grá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pt-BR" noProof="0"/>
              <a:t>Clique no ícone para adicionar gráfico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Caixa de texto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RF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Listra Diagonal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elogramo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7" name="Espaço Reservado para Texto 4" title="Subtítu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15" name="Espaço Reservado para Tabela 11" title="Tabe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no ícone para adicionar tabela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Triângulo Ret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Imagem 31" title="Imagem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 dirty="0"/>
              <a:t>Inserir ou arrastar e soltar a imagem aqui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 title="Títu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Legenda Aqui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em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/>
              <a:t>Nome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/>
              <a:t>Número do telefone</a:t>
            </a:r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 err="1"/>
              <a:t>Email</a:t>
            </a:r>
            <a:r>
              <a:rPr lang="pt-BR" noProof="0" dirty="0"/>
              <a:t> </a:t>
            </a:r>
          </a:p>
        </p:txBody>
      </p:sp>
      <p:sp>
        <p:nvSpPr>
          <p:cNvPr id="13" name="Espaço Reservado para Tex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/>
              <a:t>Site da empresa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pt-BR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pt-BR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pt-BR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pt-BR" noProof="0" dirty="0"/>
          </a:p>
        </p:txBody>
      </p:sp>
      <p:sp>
        <p:nvSpPr>
          <p:cNvPr id="21" name="Triângulo Ret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ço Reservado para Imagem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9" name="Espaço Reservado para Títu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9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7.xml" /><Relationship Id="rId4" Type="http://schemas.openxmlformats.org/officeDocument/2006/relationships/image" Target="../media/image8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7.xml" /><Relationship Id="rId4" Type="http://schemas.openxmlformats.org/officeDocument/2006/relationships/image" Target="../media/image8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7.xml" /><Relationship Id="rId4" Type="http://schemas.openxmlformats.org/officeDocument/2006/relationships/image" Target="../media/image8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9.xml" /><Relationship Id="rId5" Type="http://schemas.openxmlformats.org/officeDocument/2006/relationships/image" Target="../media/image11.png" /><Relationship Id="rId4" Type="http://schemas.openxmlformats.org/officeDocument/2006/relationships/image" Target="../media/image8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9.xml" /><Relationship Id="rId5" Type="http://schemas.openxmlformats.org/officeDocument/2006/relationships/image" Target="../media/image12.png" /><Relationship Id="rId4" Type="http://schemas.openxmlformats.org/officeDocument/2006/relationships/image" Target="../media/image8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9.xml" /><Relationship Id="rId5" Type="http://schemas.openxmlformats.org/officeDocument/2006/relationships/image" Target="../media/image12.png" /><Relationship Id="rId4" Type="http://schemas.openxmlformats.org/officeDocument/2006/relationships/image" Target="../media/image8.pn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9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9.xml" /><Relationship Id="rId5" Type="http://schemas.openxmlformats.org/officeDocument/2006/relationships/image" Target="../media/image13.png" /><Relationship Id="rId4" Type="http://schemas.openxmlformats.org/officeDocument/2006/relationships/image" Target="../media/image8.png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9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9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4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9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9.xml" /><Relationship Id="rId4" Type="http://schemas.openxmlformats.org/officeDocument/2006/relationships/image" Target="../media/image7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9.xml" /><Relationship Id="rId5" Type="http://schemas.openxmlformats.org/officeDocument/2006/relationships/image" Target="../media/image9.png" /><Relationship Id="rId4" Type="http://schemas.openxmlformats.org/officeDocument/2006/relationships/image" Target="../media/image8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9.xml" /><Relationship Id="rId4" Type="http://schemas.openxmlformats.org/officeDocument/2006/relationships/image" Target="../media/image8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9.xml" /><Relationship Id="rId5" Type="http://schemas.openxmlformats.org/officeDocument/2006/relationships/image" Target="../media/image10.png" /><Relationship Id="rId4" Type="http://schemas.openxmlformats.org/officeDocument/2006/relationships/image" Target="../media/image8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9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-15766"/>
            <a:ext cx="12192000" cy="6873766"/>
          </a:xfrm>
          <a:prstGeom prst="rect">
            <a:avLst/>
          </a:prstGeom>
          <a:solidFill>
            <a:srgbClr val="F5F4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5" t="18987" r="17088" b="37342"/>
          <a:stretch/>
        </p:blipFill>
        <p:spPr>
          <a:xfrm>
            <a:off x="2585545" y="1078136"/>
            <a:ext cx="7020910" cy="468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2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699F50C-BE38-4BD0-BA84-9B090E1F2B9B}" type="slidenum">
              <a:rPr lang="pt-BR" noProof="0" smtClean="0"/>
              <a:t>10</a:t>
            </a:fld>
            <a:endParaRPr lang="pt-BR" noProof="0" dirty="0"/>
          </a:p>
        </p:txBody>
      </p:sp>
      <p:pic>
        <p:nvPicPr>
          <p:cNvPr id="4" name="Imagem 3" descr="Forma&#10;&#10;Descrição gerada automaticamente">
            <a:extLst>
              <a:ext uri="{FF2B5EF4-FFF2-40B4-BE49-F238E27FC236}">
                <a16:creationId xmlns:a16="http://schemas.microsoft.com/office/drawing/2014/main" id="{CF09DF33-4BB1-CA23-B007-D5B13CCD0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4637"/>
            <a:ext cx="12203501" cy="185978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EF7F42C-FC8D-F297-DF19-B6A61D037A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5" t="16682" r="13403" b="12485"/>
          <a:stretch/>
        </p:blipFill>
        <p:spPr>
          <a:xfrm>
            <a:off x="57561" y="61329"/>
            <a:ext cx="1788544" cy="1760776"/>
          </a:xfrm>
          <a:prstGeom prst="rect">
            <a:avLst/>
          </a:prstGeom>
        </p:spPr>
      </p:pic>
      <p:pic>
        <p:nvPicPr>
          <p:cNvPr id="6" name="Imagem 5" descr="Forma, Retângulo&#10;&#10;Descrição gerada automaticamente">
            <a:extLst>
              <a:ext uri="{FF2B5EF4-FFF2-40B4-BE49-F238E27FC236}">
                <a16:creationId xmlns:a16="http://schemas.microsoft.com/office/drawing/2014/main" id="{4799FAC3-03D3-C065-50E5-86203A2FE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751" y="1834181"/>
            <a:ext cx="12203501" cy="504431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4209B98-0E1D-B327-64CC-B0FC0620B4DE}"/>
              </a:ext>
            </a:extLst>
          </p:cNvPr>
          <p:cNvSpPr txBox="1"/>
          <p:nvPr/>
        </p:nvSpPr>
        <p:spPr>
          <a:xfrm>
            <a:off x="9671586" y="832949"/>
            <a:ext cx="17227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rgbClr val="FFFFFF"/>
                </a:solidFill>
                <a:latin typeface="Arial"/>
                <a:cs typeface="Calibri"/>
              </a:rPr>
              <a:t>Contato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AA7CBC-74C5-247E-7E73-61C4E0149989}"/>
              </a:ext>
            </a:extLst>
          </p:cNvPr>
          <p:cNvSpPr txBox="1"/>
          <p:nvPr/>
        </p:nvSpPr>
        <p:spPr>
          <a:xfrm>
            <a:off x="5799076" y="827949"/>
            <a:ext cx="1287711" cy="5991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  <a:latin typeface="Arial"/>
                <a:cs typeface="Calibri"/>
              </a:rPr>
              <a:t>Inicio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F9A0DB0-4C76-5735-7275-C84CB25F078B}"/>
              </a:ext>
            </a:extLst>
          </p:cNvPr>
          <p:cNvSpPr txBox="1"/>
          <p:nvPr/>
        </p:nvSpPr>
        <p:spPr>
          <a:xfrm>
            <a:off x="7897743" y="1298321"/>
            <a:ext cx="157138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rial"/>
                <a:cs typeface="Arial"/>
              </a:rPr>
              <a:t>Vídeo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575ECE0-6DE9-0D0D-DE60-89A3467AB2E4}"/>
              </a:ext>
            </a:extLst>
          </p:cNvPr>
          <p:cNvSpPr txBox="1"/>
          <p:nvPr/>
        </p:nvSpPr>
        <p:spPr>
          <a:xfrm>
            <a:off x="7858142" y="842326"/>
            <a:ext cx="13417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200" b="1" dirty="0">
                <a:solidFill>
                  <a:srgbClr val="E9751F"/>
                </a:solidFill>
                <a:latin typeface="Arial"/>
                <a:cs typeface="Calibri"/>
              </a:rPr>
              <a:t>Dicas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B2E1614-2B93-AEC1-0868-67DDF4E9A4A5}"/>
              </a:ext>
            </a:extLst>
          </p:cNvPr>
          <p:cNvSpPr txBox="1"/>
          <p:nvPr/>
        </p:nvSpPr>
        <p:spPr>
          <a:xfrm>
            <a:off x="583406" y="2457425"/>
            <a:ext cx="10691813" cy="2328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a typeface="+mn-lt"/>
                <a:cs typeface="+mn-lt"/>
              </a:rPr>
              <a:t>Introdução e Exemplos sobre Dicas de instalação, Manutenção e automação Residencial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5056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699F50C-BE38-4BD0-BA84-9B090E1F2B9B}" type="slidenum">
              <a:rPr lang="pt-BR" noProof="0" smtClean="0"/>
              <a:t>11</a:t>
            </a:fld>
            <a:endParaRPr lang="pt-BR" noProof="0" dirty="0"/>
          </a:p>
        </p:txBody>
      </p:sp>
      <p:pic>
        <p:nvPicPr>
          <p:cNvPr id="4" name="Imagem 3" descr="Forma&#10;&#10;Descrição gerada automaticamente">
            <a:extLst>
              <a:ext uri="{FF2B5EF4-FFF2-40B4-BE49-F238E27FC236}">
                <a16:creationId xmlns:a16="http://schemas.microsoft.com/office/drawing/2014/main" id="{CF09DF33-4BB1-CA23-B007-D5B13CCD0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4637"/>
            <a:ext cx="12203501" cy="185978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EF7F42C-FC8D-F297-DF19-B6A61D037A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5" t="16682" r="13403" b="12485"/>
          <a:stretch/>
        </p:blipFill>
        <p:spPr>
          <a:xfrm>
            <a:off x="57561" y="61329"/>
            <a:ext cx="1788544" cy="1760776"/>
          </a:xfrm>
          <a:prstGeom prst="rect">
            <a:avLst/>
          </a:prstGeom>
        </p:spPr>
      </p:pic>
      <p:pic>
        <p:nvPicPr>
          <p:cNvPr id="6" name="Imagem 5" descr="Forma, Retângulo&#10;&#10;Descrição gerada automaticamente">
            <a:extLst>
              <a:ext uri="{FF2B5EF4-FFF2-40B4-BE49-F238E27FC236}">
                <a16:creationId xmlns:a16="http://schemas.microsoft.com/office/drawing/2014/main" id="{4799FAC3-03D3-C065-50E5-86203A2FE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751" y="1834181"/>
            <a:ext cx="12203501" cy="504431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4209B98-0E1D-B327-64CC-B0FC0620B4DE}"/>
              </a:ext>
            </a:extLst>
          </p:cNvPr>
          <p:cNvSpPr txBox="1"/>
          <p:nvPr/>
        </p:nvSpPr>
        <p:spPr>
          <a:xfrm>
            <a:off x="9671586" y="832949"/>
            <a:ext cx="17227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rgbClr val="FFFFFF"/>
                </a:solidFill>
                <a:latin typeface="Arial"/>
                <a:cs typeface="Calibri"/>
              </a:rPr>
              <a:t>Contato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AA7CBC-74C5-247E-7E73-61C4E0149989}"/>
              </a:ext>
            </a:extLst>
          </p:cNvPr>
          <p:cNvSpPr txBox="1"/>
          <p:nvPr/>
        </p:nvSpPr>
        <p:spPr>
          <a:xfrm>
            <a:off x="5799076" y="827949"/>
            <a:ext cx="1287711" cy="5991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  <a:latin typeface="Arial"/>
                <a:cs typeface="Calibri"/>
              </a:rPr>
              <a:t>Inicio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4F027C-2DFB-1E8D-4544-506BF9924B16}"/>
              </a:ext>
            </a:extLst>
          </p:cNvPr>
          <p:cNvSpPr txBox="1"/>
          <p:nvPr/>
        </p:nvSpPr>
        <p:spPr>
          <a:xfrm>
            <a:off x="7877855" y="845451"/>
            <a:ext cx="13417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  <a:latin typeface="Arial"/>
                <a:cs typeface="Calibri"/>
              </a:rPr>
              <a:t>Dicas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F9A0DB0-4C76-5735-7275-C84CB25F078B}"/>
              </a:ext>
            </a:extLst>
          </p:cNvPr>
          <p:cNvSpPr txBox="1"/>
          <p:nvPr/>
        </p:nvSpPr>
        <p:spPr>
          <a:xfrm>
            <a:off x="7897743" y="1298321"/>
            <a:ext cx="157138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>
                <a:solidFill>
                  <a:srgbClr val="E9751F"/>
                </a:solidFill>
                <a:latin typeface="Arial"/>
                <a:cs typeface="Arial"/>
              </a:rPr>
              <a:t>Vídeo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38530" y="2532608"/>
            <a:ext cx="2024123" cy="2084105"/>
          </a:xfrm>
          <a:prstGeom prst="rect">
            <a:avLst/>
          </a:prstGeom>
          <a:solidFill>
            <a:srgbClr val="87B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AA7CBC-74C5-247E-7E73-61C4E0149989}"/>
              </a:ext>
            </a:extLst>
          </p:cNvPr>
          <p:cNvSpPr txBox="1"/>
          <p:nvPr/>
        </p:nvSpPr>
        <p:spPr>
          <a:xfrm>
            <a:off x="4453330" y="1921851"/>
            <a:ext cx="45809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rial"/>
                <a:cs typeface="Calibri"/>
              </a:rPr>
              <a:t>Vídeos mais curtidos 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935833" y="2656690"/>
            <a:ext cx="789710" cy="498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897232" y="2741373"/>
            <a:ext cx="789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/>
              <a:t>imagem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4AA7CBC-74C5-247E-7E73-61C4E0149989}"/>
              </a:ext>
            </a:extLst>
          </p:cNvPr>
          <p:cNvSpPr txBox="1"/>
          <p:nvPr/>
        </p:nvSpPr>
        <p:spPr>
          <a:xfrm>
            <a:off x="338530" y="3312476"/>
            <a:ext cx="20241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b="1" dirty="0">
                <a:solidFill>
                  <a:schemeClr val="bg1"/>
                </a:solidFill>
                <a:latin typeface="Arial"/>
                <a:cs typeface="Calibri"/>
              </a:rPr>
              <a:t>Nome do Vídeo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4AA7CBC-74C5-247E-7E73-61C4E0149989}"/>
              </a:ext>
            </a:extLst>
          </p:cNvPr>
          <p:cNvSpPr txBox="1"/>
          <p:nvPr/>
        </p:nvSpPr>
        <p:spPr>
          <a:xfrm>
            <a:off x="1029601" y="4290235"/>
            <a:ext cx="141025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sz="1600" b="1" dirty="0">
                <a:solidFill>
                  <a:srgbClr val="507F9B"/>
                </a:solidFill>
                <a:latin typeface="Arial"/>
                <a:cs typeface="Calibri"/>
              </a:rPr>
              <a:t>Assista Aqui</a:t>
            </a:r>
          </a:p>
        </p:txBody>
      </p:sp>
      <p:sp>
        <p:nvSpPr>
          <p:cNvPr id="55" name="Retângulo 54"/>
          <p:cNvSpPr/>
          <p:nvPr/>
        </p:nvSpPr>
        <p:spPr>
          <a:xfrm>
            <a:off x="2706934" y="2532608"/>
            <a:ext cx="2024123" cy="2084105"/>
          </a:xfrm>
          <a:prstGeom prst="rect">
            <a:avLst/>
          </a:prstGeom>
          <a:solidFill>
            <a:srgbClr val="87B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3304237" y="2656690"/>
            <a:ext cx="789710" cy="498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57" name="CaixaDeTexto 56"/>
          <p:cNvSpPr txBox="1"/>
          <p:nvPr/>
        </p:nvSpPr>
        <p:spPr>
          <a:xfrm>
            <a:off x="3265636" y="2741373"/>
            <a:ext cx="789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/>
              <a:t>imagem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4AA7CBC-74C5-247E-7E73-61C4E0149989}"/>
              </a:ext>
            </a:extLst>
          </p:cNvPr>
          <p:cNvSpPr txBox="1"/>
          <p:nvPr/>
        </p:nvSpPr>
        <p:spPr>
          <a:xfrm>
            <a:off x="2706934" y="3312476"/>
            <a:ext cx="20241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b="1" dirty="0">
                <a:solidFill>
                  <a:schemeClr val="bg1"/>
                </a:solidFill>
                <a:latin typeface="Arial"/>
                <a:cs typeface="Calibri"/>
              </a:rPr>
              <a:t>Nome do Vídeo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4AA7CBC-74C5-247E-7E73-61C4E0149989}"/>
              </a:ext>
            </a:extLst>
          </p:cNvPr>
          <p:cNvSpPr txBox="1"/>
          <p:nvPr/>
        </p:nvSpPr>
        <p:spPr>
          <a:xfrm>
            <a:off x="3398005" y="4290235"/>
            <a:ext cx="141025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sz="1600" b="1" dirty="0">
                <a:solidFill>
                  <a:srgbClr val="507F9B"/>
                </a:solidFill>
                <a:latin typeface="Arial"/>
                <a:cs typeface="Calibri"/>
              </a:rPr>
              <a:t>Assista Aqui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5076450" y="2532608"/>
            <a:ext cx="2024123" cy="2084105"/>
          </a:xfrm>
          <a:prstGeom prst="rect">
            <a:avLst/>
          </a:prstGeom>
          <a:solidFill>
            <a:srgbClr val="87B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76" name="Retângulo 75"/>
          <p:cNvSpPr/>
          <p:nvPr/>
        </p:nvSpPr>
        <p:spPr>
          <a:xfrm>
            <a:off x="5673753" y="2656690"/>
            <a:ext cx="789710" cy="498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77" name="CaixaDeTexto 76"/>
          <p:cNvSpPr txBox="1"/>
          <p:nvPr/>
        </p:nvSpPr>
        <p:spPr>
          <a:xfrm>
            <a:off x="5635152" y="2741373"/>
            <a:ext cx="789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/>
              <a:t>imagem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A4AA7CBC-74C5-247E-7E73-61C4E0149989}"/>
              </a:ext>
            </a:extLst>
          </p:cNvPr>
          <p:cNvSpPr txBox="1"/>
          <p:nvPr/>
        </p:nvSpPr>
        <p:spPr>
          <a:xfrm>
            <a:off x="5076450" y="3312476"/>
            <a:ext cx="20241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b="1" dirty="0">
                <a:solidFill>
                  <a:schemeClr val="bg1"/>
                </a:solidFill>
                <a:latin typeface="Arial"/>
                <a:cs typeface="Calibri"/>
              </a:rPr>
              <a:t>Nome do Vídeo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A4AA7CBC-74C5-247E-7E73-61C4E0149989}"/>
              </a:ext>
            </a:extLst>
          </p:cNvPr>
          <p:cNvSpPr txBox="1"/>
          <p:nvPr/>
        </p:nvSpPr>
        <p:spPr>
          <a:xfrm>
            <a:off x="5767521" y="4290235"/>
            <a:ext cx="141025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sz="1600" b="1" dirty="0">
                <a:solidFill>
                  <a:srgbClr val="507F9B"/>
                </a:solidFill>
                <a:latin typeface="Arial"/>
                <a:cs typeface="Calibri"/>
              </a:rPr>
              <a:t>Assista Aqui</a:t>
            </a:r>
          </a:p>
        </p:txBody>
      </p:sp>
      <p:sp>
        <p:nvSpPr>
          <p:cNvPr id="80" name="Retângulo 79"/>
          <p:cNvSpPr/>
          <p:nvPr/>
        </p:nvSpPr>
        <p:spPr>
          <a:xfrm>
            <a:off x="7445965" y="2532608"/>
            <a:ext cx="2024123" cy="2084105"/>
          </a:xfrm>
          <a:prstGeom prst="rect">
            <a:avLst/>
          </a:prstGeom>
          <a:solidFill>
            <a:srgbClr val="87B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81" name="Retângulo 80"/>
          <p:cNvSpPr/>
          <p:nvPr/>
        </p:nvSpPr>
        <p:spPr>
          <a:xfrm>
            <a:off x="8043268" y="2656690"/>
            <a:ext cx="789710" cy="498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8004667" y="2741373"/>
            <a:ext cx="789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/>
              <a:t>imagem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A4AA7CBC-74C5-247E-7E73-61C4E0149989}"/>
              </a:ext>
            </a:extLst>
          </p:cNvPr>
          <p:cNvSpPr txBox="1"/>
          <p:nvPr/>
        </p:nvSpPr>
        <p:spPr>
          <a:xfrm>
            <a:off x="7445965" y="3312476"/>
            <a:ext cx="20241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b="1" dirty="0">
                <a:solidFill>
                  <a:schemeClr val="bg1"/>
                </a:solidFill>
                <a:latin typeface="Arial"/>
                <a:cs typeface="Calibri"/>
              </a:rPr>
              <a:t>Nome do Vídeo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A4AA7CBC-74C5-247E-7E73-61C4E0149989}"/>
              </a:ext>
            </a:extLst>
          </p:cNvPr>
          <p:cNvSpPr txBox="1"/>
          <p:nvPr/>
        </p:nvSpPr>
        <p:spPr>
          <a:xfrm>
            <a:off x="8137036" y="4290235"/>
            <a:ext cx="141025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sz="1600" b="1" dirty="0">
                <a:solidFill>
                  <a:srgbClr val="507F9B"/>
                </a:solidFill>
                <a:latin typeface="Arial"/>
                <a:cs typeface="Calibri"/>
              </a:rPr>
              <a:t>Assista Aqui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9783256" y="2532608"/>
            <a:ext cx="2024123" cy="2084105"/>
          </a:xfrm>
          <a:prstGeom prst="rect">
            <a:avLst/>
          </a:prstGeom>
          <a:solidFill>
            <a:srgbClr val="87B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86" name="Retângulo 85"/>
          <p:cNvSpPr/>
          <p:nvPr/>
        </p:nvSpPr>
        <p:spPr>
          <a:xfrm>
            <a:off x="10380559" y="2656690"/>
            <a:ext cx="789710" cy="498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87" name="CaixaDeTexto 86"/>
          <p:cNvSpPr txBox="1"/>
          <p:nvPr/>
        </p:nvSpPr>
        <p:spPr>
          <a:xfrm>
            <a:off x="10341958" y="2741373"/>
            <a:ext cx="789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/>
              <a:t>imagem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A4AA7CBC-74C5-247E-7E73-61C4E0149989}"/>
              </a:ext>
            </a:extLst>
          </p:cNvPr>
          <p:cNvSpPr txBox="1"/>
          <p:nvPr/>
        </p:nvSpPr>
        <p:spPr>
          <a:xfrm>
            <a:off x="9783256" y="3312476"/>
            <a:ext cx="20241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b="1" dirty="0">
                <a:solidFill>
                  <a:schemeClr val="bg1"/>
                </a:solidFill>
                <a:latin typeface="Arial"/>
                <a:cs typeface="Calibri"/>
              </a:rPr>
              <a:t>Nome do Vídeo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A4AA7CBC-74C5-247E-7E73-61C4E0149989}"/>
              </a:ext>
            </a:extLst>
          </p:cNvPr>
          <p:cNvSpPr txBox="1"/>
          <p:nvPr/>
        </p:nvSpPr>
        <p:spPr>
          <a:xfrm>
            <a:off x="10474327" y="4290235"/>
            <a:ext cx="141025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sz="1600" b="1" dirty="0">
                <a:solidFill>
                  <a:srgbClr val="507F9B"/>
                </a:solidFill>
                <a:latin typeface="Arial"/>
                <a:cs typeface="Calibri"/>
              </a:rPr>
              <a:t>Assista Aqui</a:t>
            </a:r>
          </a:p>
        </p:txBody>
      </p:sp>
    </p:spTree>
    <p:extLst>
      <p:ext uri="{BB962C8B-B14F-4D97-AF65-F5344CB8AC3E}">
        <p14:creationId xmlns:p14="http://schemas.microsoft.com/office/powerpoint/2010/main" val="1519196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699F50C-BE38-4BD0-BA84-9B090E1F2B9B}" type="slidenum">
              <a:rPr lang="pt-BR" noProof="0" smtClean="0"/>
              <a:t>12</a:t>
            </a:fld>
            <a:endParaRPr lang="pt-BR" noProof="0" dirty="0"/>
          </a:p>
        </p:txBody>
      </p:sp>
      <p:pic>
        <p:nvPicPr>
          <p:cNvPr id="4" name="Imagem 3" descr="Forma&#10;&#10;Descrição gerada automaticamente">
            <a:extLst>
              <a:ext uri="{FF2B5EF4-FFF2-40B4-BE49-F238E27FC236}">
                <a16:creationId xmlns:a16="http://schemas.microsoft.com/office/drawing/2014/main" id="{CF09DF33-4BB1-CA23-B007-D5B13CCD0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4637"/>
            <a:ext cx="12203501" cy="185978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EF7F42C-FC8D-F297-DF19-B6A61D037A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5" t="16682" r="13403" b="12485"/>
          <a:stretch/>
        </p:blipFill>
        <p:spPr>
          <a:xfrm>
            <a:off x="57561" y="61329"/>
            <a:ext cx="1788544" cy="1760776"/>
          </a:xfrm>
          <a:prstGeom prst="rect">
            <a:avLst/>
          </a:prstGeom>
        </p:spPr>
      </p:pic>
      <p:pic>
        <p:nvPicPr>
          <p:cNvPr id="6" name="Imagem 5" descr="Forma, Retângulo&#10;&#10;Descrição gerada automaticamente">
            <a:extLst>
              <a:ext uri="{FF2B5EF4-FFF2-40B4-BE49-F238E27FC236}">
                <a16:creationId xmlns:a16="http://schemas.microsoft.com/office/drawing/2014/main" id="{4799FAC3-03D3-C065-50E5-86203A2FE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751" y="1834181"/>
            <a:ext cx="12203501" cy="504431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4209B98-0E1D-B327-64CC-B0FC0620B4DE}"/>
              </a:ext>
            </a:extLst>
          </p:cNvPr>
          <p:cNvSpPr txBox="1"/>
          <p:nvPr/>
        </p:nvSpPr>
        <p:spPr>
          <a:xfrm>
            <a:off x="9671586" y="832949"/>
            <a:ext cx="17227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rgbClr val="FFFFFF"/>
                </a:solidFill>
                <a:latin typeface="Arial"/>
                <a:cs typeface="Calibri"/>
              </a:rPr>
              <a:t>Contato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AA7CBC-74C5-247E-7E73-61C4E0149989}"/>
              </a:ext>
            </a:extLst>
          </p:cNvPr>
          <p:cNvSpPr txBox="1"/>
          <p:nvPr/>
        </p:nvSpPr>
        <p:spPr>
          <a:xfrm>
            <a:off x="5799076" y="827949"/>
            <a:ext cx="1287711" cy="5991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  <a:latin typeface="Arial"/>
                <a:cs typeface="Calibri"/>
              </a:rPr>
              <a:t>Inicio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4F027C-2DFB-1E8D-4544-506BF9924B16}"/>
              </a:ext>
            </a:extLst>
          </p:cNvPr>
          <p:cNvSpPr txBox="1"/>
          <p:nvPr/>
        </p:nvSpPr>
        <p:spPr>
          <a:xfrm>
            <a:off x="7877855" y="845451"/>
            <a:ext cx="13417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  <a:latin typeface="Arial"/>
                <a:cs typeface="Calibri"/>
              </a:rPr>
              <a:t>Dicas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F9A0DB0-4C76-5735-7275-C84CB25F078B}"/>
              </a:ext>
            </a:extLst>
          </p:cNvPr>
          <p:cNvSpPr txBox="1"/>
          <p:nvPr/>
        </p:nvSpPr>
        <p:spPr>
          <a:xfrm>
            <a:off x="7897743" y="1298321"/>
            <a:ext cx="157138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>
                <a:solidFill>
                  <a:srgbClr val="E9751F"/>
                </a:solidFill>
                <a:latin typeface="Arial"/>
                <a:cs typeface="Arial"/>
              </a:rPr>
              <a:t>Vídeo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38530" y="2532608"/>
            <a:ext cx="2024123" cy="2084105"/>
          </a:xfrm>
          <a:prstGeom prst="rect">
            <a:avLst/>
          </a:prstGeom>
          <a:solidFill>
            <a:srgbClr val="87B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AA7CBC-74C5-247E-7E73-61C4E0149989}"/>
              </a:ext>
            </a:extLst>
          </p:cNvPr>
          <p:cNvSpPr txBox="1"/>
          <p:nvPr/>
        </p:nvSpPr>
        <p:spPr>
          <a:xfrm>
            <a:off x="4453330" y="1921851"/>
            <a:ext cx="45809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rial"/>
                <a:cs typeface="Calibri"/>
              </a:rPr>
              <a:t>Vídeos mais </a:t>
            </a:r>
            <a:r>
              <a:rPr lang="pt-BR" sz="2400" b="1">
                <a:solidFill>
                  <a:schemeClr val="bg1"/>
                </a:solidFill>
                <a:latin typeface="Arial"/>
                <a:cs typeface="Calibri"/>
              </a:rPr>
              <a:t>vizualizados</a:t>
            </a:r>
            <a:endParaRPr lang="pt-BR" sz="2400" b="1" dirty="0">
              <a:solidFill>
                <a:schemeClr val="bg1"/>
              </a:solidFill>
              <a:latin typeface="Arial"/>
              <a:cs typeface="Calibri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935833" y="2656690"/>
            <a:ext cx="789710" cy="498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897232" y="2741373"/>
            <a:ext cx="789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/>
              <a:t>imagem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4AA7CBC-74C5-247E-7E73-61C4E0149989}"/>
              </a:ext>
            </a:extLst>
          </p:cNvPr>
          <p:cNvSpPr txBox="1"/>
          <p:nvPr/>
        </p:nvSpPr>
        <p:spPr>
          <a:xfrm>
            <a:off x="338530" y="3312476"/>
            <a:ext cx="20241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b="1" dirty="0">
                <a:solidFill>
                  <a:schemeClr val="bg1"/>
                </a:solidFill>
                <a:latin typeface="Arial"/>
                <a:cs typeface="Calibri"/>
              </a:rPr>
              <a:t>Nome do Vídeo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4AA7CBC-74C5-247E-7E73-61C4E0149989}"/>
              </a:ext>
            </a:extLst>
          </p:cNvPr>
          <p:cNvSpPr txBox="1"/>
          <p:nvPr/>
        </p:nvSpPr>
        <p:spPr>
          <a:xfrm>
            <a:off x="1029601" y="4290235"/>
            <a:ext cx="141025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sz="1600" b="1" dirty="0">
                <a:solidFill>
                  <a:srgbClr val="507F9B"/>
                </a:solidFill>
                <a:latin typeface="Arial"/>
                <a:cs typeface="Calibri"/>
              </a:rPr>
              <a:t>Assista Aqui</a:t>
            </a:r>
          </a:p>
        </p:txBody>
      </p:sp>
      <p:sp>
        <p:nvSpPr>
          <p:cNvPr id="55" name="Retângulo 54"/>
          <p:cNvSpPr/>
          <p:nvPr/>
        </p:nvSpPr>
        <p:spPr>
          <a:xfrm>
            <a:off x="2706934" y="2532608"/>
            <a:ext cx="2024123" cy="2084105"/>
          </a:xfrm>
          <a:prstGeom prst="rect">
            <a:avLst/>
          </a:prstGeom>
          <a:solidFill>
            <a:srgbClr val="87B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3304237" y="2656690"/>
            <a:ext cx="789710" cy="498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57" name="CaixaDeTexto 56"/>
          <p:cNvSpPr txBox="1"/>
          <p:nvPr/>
        </p:nvSpPr>
        <p:spPr>
          <a:xfrm>
            <a:off x="3265636" y="2741373"/>
            <a:ext cx="789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/>
              <a:t>imagem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4AA7CBC-74C5-247E-7E73-61C4E0149989}"/>
              </a:ext>
            </a:extLst>
          </p:cNvPr>
          <p:cNvSpPr txBox="1"/>
          <p:nvPr/>
        </p:nvSpPr>
        <p:spPr>
          <a:xfrm>
            <a:off x="2706934" y="3312476"/>
            <a:ext cx="20241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b="1" dirty="0">
                <a:solidFill>
                  <a:schemeClr val="bg1"/>
                </a:solidFill>
                <a:latin typeface="Arial"/>
                <a:cs typeface="Calibri"/>
              </a:rPr>
              <a:t>Nome do Vídeo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4AA7CBC-74C5-247E-7E73-61C4E0149989}"/>
              </a:ext>
            </a:extLst>
          </p:cNvPr>
          <p:cNvSpPr txBox="1"/>
          <p:nvPr/>
        </p:nvSpPr>
        <p:spPr>
          <a:xfrm>
            <a:off x="3398005" y="4290235"/>
            <a:ext cx="141025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sz="1600" b="1" dirty="0">
                <a:solidFill>
                  <a:srgbClr val="507F9B"/>
                </a:solidFill>
                <a:latin typeface="Arial"/>
                <a:cs typeface="Calibri"/>
              </a:rPr>
              <a:t>Assista Aqui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5076450" y="2532608"/>
            <a:ext cx="2024123" cy="2084105"/>
          </a:xfrm>
          <a:prstGeom prst="rect">
            <a:avLst/>
          </a:prstGeom>
          <a:solidFill>
            <a:srgbClr val="87B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76" name="Retângulo 75"/>
          <p:cNvSpPr/>
          <p:nvPr/>
        </p:nvSpPr>
        <p:spPr>
          <a:xfrm>
            <a:off x="5673753" y="2656690"/>
            <a:ext cx="789710" cy="498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77" name="CaixaDeTexto 76"/>
          <p:cNvSpPr txBox="1"/>
          <p:nvPr/>
        </p:nvSpPr>
        <p:spPr>
          <a:xfrm>
            <a:off x="5635152" y="2741373"/>
            <a:ext cx="789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/>
              <a:t>imagem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A4AA7CBC-74C5-247E-7E73-61C4E0149989}"/>
              </a:ext>
            </a:extLst>
          </p:cNvPr>
          <p:cNvSpPr txBox="1"/>
          <p:nvPr/>
        </p:nvSpPr>
        <p:spPr>
          <a:xfrm>
            <a:off x="5076450" y="3312476"/>
            <a:ext cx="20241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b="1" dirty="0">
                <a:solidFill>
                  <a:schemeClr val="bg1"/>
                </a:solidFill>
                <a:latin typeface="Arial"/>
                <a:cs typeface="Calibri"/>
              </a:rPr>
              <a:t>Nome do Vídeo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A4AA7CBC-74C5-247E-7E73-61C4E0149989}"/>
              </a:ext>
            </a:extLst>
          </p:cNvPr>
          <p:cNvSpPr txBox="1"/>
          <p:nvPr/>
        </p:nvSpPr>
        <p:spPr>
          <a:xfrm>
            <a:off x="5767521" y="4290235"/>
            <a:ext cx="141025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sz="1600" b="1" dirty="0">
                <a:solidFill>
                  <a:srgbClr val="507F9B"/>
                </a:solidFill>
                <a:latin typeface="Arial"/>
                <a:cs typeface="Calibri"/>
              </a:rPr>
              <a:t>Assista Aqui</a:t>
            </a:r>
          </a:p>
        </p:txBody>
      </p:sp>
      <p:sp>
        <p:nvSpPr>
          <p:cNvPr id="80" name="Retângulo 79"/>
          <p:cNvSpPr/>
          <p:nvPr/>
        </p:nvSpPr>
        <p:spPr>
          <a:xfrm>
            <a:off x="7445965" y="2532608"/>
            <a:ext cx="2024123" cy="2084105"/>
          </a:xfrm>
          <a:prstGeom prst="rect">
            <a:avLst/>
          </a:prstGeom>
          <a:solidFill>
            <a:srgbClr val="87B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81" name="Retângulo 80"/>
          <p:cNvSpPr/>
          <p:nvPr/>
        </p:nvSpPr>
        <p:spPr>
          <a:xfrm>
            <a:off x="8043268" y="2656690"/>
            <a:ext cx="789710" cy="498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8004667" y="2741373"/>
            <a:ext cx="789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/>
              <a:t>imagem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A4AA7CBC-74C5-247E-7E73-61C4E0149989}"/>
              </a:ext>
            </a:extLst>
          </p:cNvPr>
          <p:cNvSpPr txBox="1"/>
          <p:nvPr/>
        </p:nvSpPr>
        <p:spPr>
          <a:xfrm>
            <a:off x="7445965" y="3312476"/>
            <a:ext cx="20241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b="1" dirty="0">
                <a:solidFill>
                  <a:schemeClr val="bg1"/>
                </a:solidFill>
                <a:latin typeface="Arial"/>
                <a:cs typeface="Calibri"/>
              </a:rPr>
              <a:t>Nome do Vídeo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A4AA7CBC-74C5-247E-7E73-61C4E0149989}"/>
              </a:ext>
            </a:extLst>
          </p:cNvPr>
          <p:cNvSpPr txBox="1"/>
          <p:nvPr/>
        </p:nvSpPr>
        <p:spPr>
          <a:xfrm>
            <a:off x="8137036" y="4290235"/>
            <a:ext cx="141025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sz="1600" b="1" dirty="0">
                <a:solidFill>
                  <a:srgbClr val="507F9B"/>
                </a:solidFill>
                <a:latin typeface="Arial"/>
                <a:cs typeface="Calibri"/>
              </a:rPr>
              <a:t>Assista Aqui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9783256" y="2532608"/>
            <a:ext cx="2024123" cy="2084105"/>
          </a:xfrm>
          <a:prstGeom prst="rect">
            <a:avLst/>
          </a:prstGeom>
          <a:solidFill>
            <a:srgbClr val="87B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86" name="Retângulo 85"/>
          <p:cNvSpPr/>
          <p:nvPr/>
        </p:nvSpPr>
        <p:spPr>
          <a:xfrm>
            <a:off x="10380559" y="2656690"/>
            <a:ext cx="789710" cy="498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87" name="CaixaDeTexto 86"/>
          <p:cNvSpPr txBox="1"/>
          <p:nvPr/>
        </p:nvSpPr>
        <p:spPr>
          <a:xfrm>
            <a:off x="10341958" y="2741373"/>
            <a:ext cx="789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/>
              <a:t>imagem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A4AA7CBC-74C5-247E-7E73-61C4E0149989}"/>
              </a:ext>
            </a:extLst>
          </p:cNvPr>
          <p:cNvSpPr txBox="1"/>
          <p:nvPr/>
        </p:nvSpPr>
        <p:spPr>
          <a:xfrm>
            <a:off x="9783256" y="3312476"/>
            <a:ext cx="20241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b="1" dirty="0">
                <a:solidFill>
                  <a:schemeClr val="bg1"/>
                </a:solidFill>
                <a:latin typeface="Arial"/>
                <a:cs typeface="Calibri"/>
              </a:rPr>
              <a:t>Nome do Vídeo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A4AA7CBC-74C5-247E-7E73-61C4E0149989}"/>
              </a:ext>
            </a:extLst>
          </p:cNvPr>
          <p:cNvSpPr txBox="1"/>
          <p:nvPr/>
        </p:nvSpPr>
        <p:spPr>
          <a:xfrm>
            <a:off x="10474327" y="4290235"/>
            <a:ext cx="141025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sz="1600" b="1" dirty="0">
                <a:solidFill>
                  <a:srgbClr val="507F9B"/>
                </a:solidFill>
                <a:latin typeface="Arial"/>
                <a:cs typeface="Calibri"/>
              </a:rPr>
              <a:t>Assista Aqui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DD83D8E-399C-7E4C-3A90-43F0D299BC65}"/>
              </a:ext>
            </a:extLst>
          </p:cNvPr>
          <p:cNvSpPr txBox="1"/>
          <p:nvPr/>
        </p:nvSpPr>
        <p:spPr>
          <a:xfrm>
            <a:off x="4149306" y="6521570"/>
            <a:ext cx="305950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17516E"/>
                </a:solidFill>
                <a:latin typeface="Arial"/>
              </a:rPr>
              <a:t>Todos os direitos reservados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0107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&#10;&#10;Descrição gerada automaticamente">
            <a:extLst>
              <a:ext uri="{FF2B5EF4-FFF2-40B4-BE49-F238E27FC236}">
                <a16:creationId xmlns:a16="http://schemas.microsoft.com/office/drawing/2014/main" id="{CF09DF33-4BB1-CA23-B007-D5B13CCD0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4637"/>
            <a:ext cx="12203501" cy="185978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EF7F42C-FC8D-F297-DF19-B6A61D037A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5" t="16682" r="13403" b="12485"/>
          <a:stretch/>
        </p:blipFill>
        <p:spPr>
          <a:xfrm>
            <a:off x="57561" y="61329"/>
            <a:ext cx="1788544" cy="1760776"/>
          </a:xfrm>
          <a:prstGeom prst="rect">
            <a:avLst/>
          </a:prstGeom>
        </p:spPr>
      </p:pic>
      <p:pic>
        <p:nvPicPr>
          <p:cNvPr id="7" name="Imagem 6" descr="Forma, Retângulo&#10;&#10;Descrição gerada automaticamente">
            <a:extLst>
              <a:ext uri="{FF2B5EF4-FFF2-40B4-BE49-F238E27FC236}">
                <a16:creationId xmlns:a16="http://schemas.microsoft.com/office/drawing/2014/main" id="{4799FAC3-03D3-C065-50E5-86203A2FE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751" y="1834181"/>
            <a:ext cx="12203501" cy="504431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4209B98-0E1D-B327-64CC-B0FC0620B4DE}"/>
              </a:ext>
            </a:extLst>
          </p:cNvPr>
          <p:cNvSpPr txBox="1"/>
          <p:nvPr/>
        </p:nvSpPr>
        <p:spPr>
          <a:xfrm>
            <a:off x="9671586" y="832949"/>
            <a:ext cx="17227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rgbClr val="FFFFFF"/>
                </a:solidFill>
                <a:latin typeface="Arial"/>
                <a:cs typeface="Calibri"/>
              </a:rPr>
              <a:t>Contato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4AA7CBC-74C5-247E-7E73-61C4E0149989}"/>
              </a:ext>
            </a:extLst>
          </p:cNvPr>
          <p:cNvSpPr txBox="1"/>
          <p:nvPr/>
        </p:nvSpPr>
        <p:spPr>
          <a:xfrm>
            <a:off x="5799076" y="827949"/>
            <a:ext cx="1287711" cy="5991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  <a:latin typeface="Arial"/>
                <a:cs typeface="Calibri"/>
              </a:rPr>
              <a:t>Inicio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D4F027C-2DFB-1E8D-4544-506BF9924B16}"/>
              </a:ext>
            </a:extLst>
          </p:cNvPr>
          <p:cNvSpPr txBox="1"/>
          <p:nvPr/>
        </p:nvSpPr>
        <p:spPr>
          <a:xfrm>
            <a:off x="7877855" y="845451"/>
            <a:ext cx="13417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  <a:latin typeface="Arial"/>
                <a:cs typeface="Calibri"/>
              </a:rPr>
              <a:t>Dicas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C9C21CC-384B-9BE8-3EA1-1EFD09A721FA}"/>
              </a:ext>
            </a:extLst>
          </p:cNvPr>
          <p:cNvSpPr txBox="1"/>
          <p:nvPr/>
        </p:nvSpPr>
        <p:spPr>
          <a:xfrm>
            <a:off x="3280538" y="1868744"/>
            <a:ext cx="473796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Arial"/>
                <a:cs typeface="Arial"/>
              </a:rPr>
              <a:t>Nome do Vídeo</a:t>
            </a:r>
            <a:endParaRPr lang="pt-BR" sz="4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6" name="Imagem 15" descr="Forma&#10;&#10;Descrição gerada automaticamente">
            <a:extLst>
              <a:ext uri="{FF2B5EF4-FFF2-40B4-BE49-F238E27FC236}">
                <a16:creationId xmlns:a16="http://schemas.microsoft.com/office/drawing/2014/main" id="{61BFE0B6-4968-9137-AE00-02D022521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5412" y="2892633"/>
            <a:ext cx="5428211" cy="2844179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FF9A0DB0-4C76-5735-7275-C84CB25F078B}"/>
              </a:ext>
            </a:extLst>
          </p:cNvPr>
          <p:cNvSpPr txBox="1"/>
          <p:nvPr/>
        </p:nvSpPr>
        <p:spPr>
          <a:xfrm>
            <a:off x="3151141" y="5929705"/>
            <a:ext cx="49967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/>
                <a:cs typeface="Arial"/>
              </a:rPr>
              <a:t>Informações do Vídeo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F9A0DB0-4C76-5735-7275-C84CB25F078B}"/>
              </a:ext>
            </a:extLst>
          </p:cNvPr>
          <p:cNvSpPr txBox="1"/>
          <p:nvPr/>
        </p:nvSpPr>
        <p:spPr>
          <a:xfrm>
            <a:off x="7897743" y="1298321"/>
            <a:ext cx="157138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>
                <a:solidFill>
                  <a:srgbClr val="E9751F"/>
                </a:solidFill>
                <a:latin typeface="Arial"/>
                <a:cs typeface="Arial"/>
              </a:rPr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4008852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&#10;&#10;Descrição gerada automaticamente">
            <a:extLst>
              <a:ext uri="{FF2B5EF4-FFF2-40B4-BE49-F238E27FC236}">
                <a16:creationId xmlns:a16="http://schemas.microsoft.com/office/drawing/2014/main" id="{F9B3ED7A-B686-190A-1CCC-3DF03378F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4637"/>
            <a:ext cx="12203501" cy="185978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EA97760-2709-5D07-1DC6-303F06E293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5" t="16682" r="13403" b="12485"/>
          <a:stretch/>
        </p:blipFill>
        <p:spPr>
          <a:xfrm>
            <a:off x="57561" y="61329"/>
            <a:ext cx="1788544" cy="176077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8ABD66B-17C0-71B1-83FE-F5E633845335}"/>
              </a:ext>
            </a:extLst>
          </p:cNvPr>
          <p:cNvSpPr txBox="1"/>
          <p:nvPr/>
        </p:nvSpPr>
        <p:spPr>
          <a:xfrm>
            <a:off x="9671586" y="832949"/>
            <a:ext cx="17227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rgbClr val="FFFFFF"/>
                </a:solidFill>
                <a:latin typeface="Arial"/>
                <a:cs typeface="Calibri"/>
              </a:rPr>
              <a:t>Contato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C6A633C-BC65-3E98-8935-357DE59E4F19}"/>
              </a:ext>
            </a:extLst>
          </p:cNvPr>
          <p:cNvSpPr txBox="1"/>
          <p:nvPr/>
        </p:nvSpPr>
        <p:spPr>
          <a:xfrm>
            <a:off x="5799076" y="827949"/>
            <a:ext cx="1287711" cy="5991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  <a:latin typeface="Arial"/>
                <a:cs typeface="Calibri"/>
              </a:rPr>
              <a:t>Inicio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8284717-E4C6-118E-37D4-0C43AC752531}"/>
              </a:ext>
            </a:extLst>
          </p:cNvPr>
          <p:cNvSpPr txBox="1"/>
          <p:nvPr/>
        </p:nvSpPr>
        <p:spPr>
          <a:xfrm>
            <a:off x="7877855" y="845451"/>
            <a:ext cx="13417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  <a:latin typeface="Arial"/>
                <a:cs typeface="Calibri"/>
              </a:rPr>
              <a:t>Dicas</a:t>
            </a:r>
          </a:p>
        </p:txBody>
      </p:sp>
      <p:pic>
        <p:nvPicPr>
          <p:cNvPr id="13" name="Imagem 12" descr="Forma, Retângulo&#10;&#10;Descrição gerada automaticamente">
            <a:extLst>
              <a:ext uri="{FF2B5EF4-FFF2-40B4-BE49-F238E27FC236}">
                <a16:creationId xmlns:a16="http://schemas.microsoft.com/office/drawing/2014/main" id="{4212F2F6-CB6E-62AC-D4E5-B7C25B7E3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751" y="1834181"/>
            <a:ext cx="12203501" cy="5044317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73A0142C-A22E-4DC4-791B-E5ED34AFAEC5}"/>
              </a:ext>
            </a:extLst>
          </p:cNvPr>
          <p:cNvSpPr txBox="1"/>
          <p:nvPr/>
        </p:nvSpPr>
        <p:spPr>
          <a:xfrm>
            <a:off x="3021745" y="1825612"/>
            <a:ext cx="611818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Arial"/>
                <a:cs typeface="Arial"/>
              </a:rPr>
              <a:t>Ferramentas do Vídeo</a:t>
            </a:r>
          </a:p>
        </p:txBody>
      </p:sp>
      <p:pic>
        <p:nvPicPr>
          <p:cNvPr id="23" name="Imagem 22" descr="Forma&#10;&#10;Descrição gerada automaticamente">
            <a:extLst>
              <a:ext uri="{FF2B5EF4-FFF2-40B4-BE49-F238E27FC236}">
                <a16:creationId xmlns:a16="http://schemas.microsoft.com/office/drawing/2014/main" id="{A044C106-9545-4288-D43C-E86F8E0BCE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10" r="2263" b="-543"/>
          <a:stretch/>
        </p:blipFill>
        <p:spPr>
          <a:xfrm>
            <a:off x="2150601" y="4734914"/>
            <a:ext cx="7867012" cy="2129132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6007405D-7734-3A4E-E8F7-166C561113DD}"/>
              </a:ext>
            </a:extLst>
          </p:cNvPr>
          <p:cNvSpPr txBox="1"/>
          <p:nvPr/>
        </p:nvSpPr>
        <p:spPr>
          <a:xfrm>
            <a:off x="2877971" y="5419951"/>
            <a:ext cx="640573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a typeface="+mn-lt"/>
                <a:cs typeface="+mn-lt"/>
              </a:rPr>
              <a:t>Produtos e seus valores </a:t>
            </a:r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88F39C9-3CEF-1528-61CB-7C9A10DE1714}"/>
              </a:ext>
            </a:extLst>
          </p:cNvPr>
          <p:cNvSpPr txBox="1"/>
          <p:nvPr/>
        </p:nvSpPr>
        <p:spPr>
          <a:xfrm>
            <a:off x="7897743" y="1298321"/>
            <a:ext cx="157138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>
                <a:solidFill>
                  <a:srgbClr val="E9751F"/>
                </a:solidFill>
                <a:latin typeface="Arial"/>
                <a:cs typeface="Arial"/>
              </a:rPr>
              <a:t>Vídeo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66A5AEB-60AD-D2E6-F353-419E1BE03E85}"/>
              </a:ext>
            </a:extLst>
          </p:cNvPr>
          <p:cNvSpPr txBox="1"/>
          <p:nvPr/>
        </p:nvSpPr>
        <p:spPr>
          <a:xfrm>
            <a:off x="2354777" y="3385824"/>
            <a:ext cx="275116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rgbClr val="FFFFFF"/>
                </a:solidFill>
                <a:latin typeface="Arial"/>
                <a:cs typeface="Calibri"/>
              </a:rPr>
              <a:t>Nome da ferramenta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303B298-8558-09CE-11E6-3F8CF4A7BE59}"/>
              </a:ext>
            </a:extLst>
          </p:cNvPr>
          <p:cNvSpPr txBox="1"/>
          <p:nvPr/>
        </p:nvSpPr>
        <p:spPr>
          <a:xfrm>
            <a:off x="5146582" y="3385824"/>
            <a:ext cx="275116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rgbClr val="FFFFFF"/>
                </a:solidFill>
                <a:latin typeface="Arial"/>
                <a:cs typeface="Calibri"/>
              </a:rPr>
              <a:t>Nome da ferramenta 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DACF900-C1E6-254B-1FF9-61E78414D316}"/>
              </a:ext>
            </a:extLst>
          </p:cNvPr>
          <p:cNvSpPr txBox="1"/>
          <p:nvPr/>
        </p:nvSpPr>
        <p:spPr>
          <a:xfrm>
            <a:off x="7947370" y="3385824"/>
            <a:ext cx="275116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rgbClr val="FFFFFF"/>
                </a:solidFill>
                <a:latin typeface="Arial"/>
                <a:cs typeface="Calibri"/>
              </a:rPr>
              <a:t>Nome da ferramenta 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170C95B-22FD-2E33-4FE9-FA9BCD7FB29F}"/>
              </a:ext>
            </a:extLst>
          </p:cNvPr>
          <p:cNvSpPr txBox="1"/>
          <p:nvPr/>
        </p:nvSpPr>
        <p:spPr>
          <a:xfrm>
            <a:off x="2395421" y="2574537"/>
            <a:ext cx="275116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rgbClr val="FFFFFF"/>
                </a:solidFill>
                <a:latin typeface="Arial"/>
                <a:cs typeface="Calibri"/>
              </a:rPr>
              <a:t>Imagem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B59DFFA-340E-0600-FA66-6917E78A1495}"/>
              </a:ext>
            </a:extLst>
          </p:cNvPr>
          <p:cNvSpPr txBox="1"/>
          <p:nvPr/>
        </p:nvSpPr>
        <p:spPr>
          <a:xfrm>
            <a:off x="5299909" y="2577516"/>
            <a:ext cx="275116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rgbClr val="FFFFFF"/>
                </a:solidFill>
                <a:latin typeface="Arial"/>
                <a:cs typeface="Calibri"/>
              </a:rPr>
              <a:t>Imagem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BF222BA-83C1-219E-F385-8947C7D111A9}"/>
              </a:ext>
            </a:extLst>
          </p:cNvPr>
          <p:cNvSpPr txBox="1"/>
          <p:nvPr/>
        </p:nvSpPr>
        <p:spPr>
          <a:xfrm>
            <a:off x="8093543" y="2573331"/>
            <a:ext cx="275116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rgbClr val="FFFFFF"/>
                </a:solidFill>
                <a:latin typeface="Arial"/>
                <a:cs typeface="Calibri"/>
              </a:rPr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2847863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&#10;&#10;Descrição gerada automaticamente">
            <a:extLst>
              <a:ext uri="{FF2B5EF4-FFF2-40B4-BE49-F238E27FC236}">
                <a16:creationId xmlns:a16="http://schemas.microsoft.com/office/drawing/2014/main" id="{1735B1CE-79EC-24CB-5B3B-4F3771010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4637"/>
            <a:ext cx="12203501" cy="185978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746ED28-A71D-718C-67E9-81147BAE09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5" t="16682" r="13403" b="12485"/>
          <a:stretch/>
        </p:blipFill>
        <p:spPr>
          <a:xfrm>
            <a:off x="57561" y="61329"/>
            <a:ext cx="1788544" cy="176077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9605ADD-C78E-F833-0667-B63B47675337}"/>
              </a:ext>
            </a:extLst>
          </p:cNvPr>
          <p:cNvSpPr txBox="1"/>
          <p:nvPr/>
        </p:nvSpPr>
        <p:spPr>
          <a:xfrm>
            <a:off x="9671586" y="832949"/>
            <a:ext cx="17227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rgbClr val="FFFFFF"/>
                </a:solidFill>
                <a:latin typeface="Arial"/>
                <a:cs typeface="Calibri"/>
              </a:rPr>
              <a:t>Contato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5E4389B-7392-BBB0-9654-177C7D657B9F}"/>
              </a:ext>
            </a:extLst>
          </p:cNvPr>
          <p:cNvSpPr txBox="1"/>
          <p:nvPr/>
        </p:nvSpPr>
        <p:spPr>
          <a:xfrm>
            <a:off x="5799076" y="827949"/>
            <a:ext cx="1287711" cy="5991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  <a:latin typeface="Arial"/>
                <a:cs typeface="Calibri"/>
              </a:rPr>
              <a:t>Inicio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33A061B-EF28-F8C6-2055-3744F8D34796}"/>
              </a:ext>
            </a:extLst>
          </p:cNvPr>
          <p:cNvSpPr txBox="1"/>
          <p:nvPr/>
        </p:nvSpPr>
        <p:spPr>
          <a:xfrm>
            <a:off x="7877855" y="845451"/>
            <a:ext cx="13417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200" b="1" dirty="0">
                <a:solidFill>
                  <a:srgbClr val="E9751F"/>
                </a:solidFill>
                <a:latin typeface="Arial"/>
                <a:cs typeface="Calibri"/>
              </a:rPr>
              <a:t>Dicas</a:t>
            </a:r>
          </a:p>
        </p:txBody>
      </p:sp>
      <p:pic>
        <p:nvPicPr>
          <p:cNvPr id="13" name="Imagem 12" descr="Forma, Retângulo&#10;&#10;Descrição gerada automaticamente">
            <a:extLst>
              <a:ext uri="{FF2B5EF4-FFF2-40B4-BE49-F238E27FC236}">
                <a16:creationId xmlns:a16="http://schemas.microsoft.com/office/drawing/2014/main" id="{F79EFE25-5BFD-1D45-7841-A7132908B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751" y="1877312"/>
            <a:ext cx="12203501" cy="5044317"/>
          </a:xfrm>
          <a:prstGeom prst="rect">
            <a:avLst/>
          </a:prstGeom>
        </p:spPr>
      </p:pic>
      <p:pic>
        <p:nvPicPr>
          <p:cNvPr id="17" name="Imagem 16" descr="Forma&#10;&#10;Descrição gerada automaticamente">
            <a:extLst>
              <a:ext uri="{FF2B5EF4-FFF2-40B4-BE49-F238E27FC236}">
                <a16:creationId xmlns:a16="http://schemas.microsoft.com/office/drawing/2014/main" id="{1C080590-689E-E155-CE6E-32060FB001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10" r="2263" b="-543"/>
          <a:stretch/>
        </p:blipFill>
        <p:spPr>
          <a:xfrm>
            <a:off x="310300" y="2075102"/>
            <a:ext cx="4747125" cy="4357622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3864D04-054D-15E2-227C-5010C038D23B}"/>
              </a:ext>
            </a:extLst>
          </p:cNvPr>
          <p:cNvSpPr txBox="1"/>
          <p:nvPr/>
        </p:nvSpPr>
        <p:spPr>
          <a:xfrm>
            <a:off x="678294" y="2078966"/>
            <a:ext cx="3990513" cy="63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500" b="1" dirty="0">
                <a:solidFill>
                  <a:srgbClr val="E97E35"/>
                </a:solidFill>
                <a:ea typeface="Calibri"/>
                <a:cs typeface="Calibri"/>
              </a:rPr>
              <a:t>Prestador de Serviço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83EC603-4A2B-6FEF-C93D-922E5B0C528E}"/>
              </a:ext>
            </a:extLst>
          </p:cNvPr>
          <p:cNvSpPr txBox="1"/>
          <p:nvPr/>
        </p:nvSpPr>
        <p:spPr>
          <a:xfrm>
            <a:off x="663917" y="4393721"/>
            <a:ext cx="4033645" cy="63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500" b="1" dirty="0">
                <a:solidFill>
                  <a:srgbClr val="E97E35"/>
                </a:solidFill>
                <a:ea typeface="Calibri"/>
                <a:cs typeface="Calibri"/>
              </a:rPr>
              <a:t>Avaliação do Serviço</a:t>
            </a:r>
            <a:endParaRPr lang="pt-BR" dirty="0"/>
          </a:p>
        </p:txBody>
      </p:sp>
      <p:sp>
        <p:nvSpPr>
          <p:cNvPr id="24" name="Estrela: 5 Pontas 23">
            <a:extLst>
              <a:ext uri="{FF2B5EF4-FFF2-40B4-BE49-F238E27FC236}">
                <a16:creationId xmlns:a16="http://schemas.microsoft.com/office/drawing/2014/main" id="{92D8DF6F-FC64-3942-593C-30A353E7939C}"/>
              </a:ext>
            </a:extLst>
          </p:cNvPr>
          <p:cNvSpPr/>
          <p:nvPr/>
        </p:nvSpPr>
        <p:spPr>
          <a:xfrm>
            <a:off x="447296" y="5166583"/>
            <a:ext cx="747622" cy="675735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strela: 5 Pontas 24">
            <a:extLst>
              <a:ext uri="{FF2B5EF4-FFF2-40B4-BE49-F238E27FC236}">
                <a16:creationId xmlns:a16="http://schemas.microsoft.com/office/drawing/2014/main" id="{6D5FFA1E-4557-5CB9-C62C-056835CCAE16}"/>
              </a:ext>
            </a:extLst>
          </p:cNvPr>
          <p:cNvSpPr/>
          <p:nvPr/>
        </p:nvSpPr>
        <p:spPr>
          <a:xfrm>
            <a:off x="1309937" y="5166582"/>
            <a:ext cx="747622" cy="675735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strela: 5 Pontas 25">
            <a:extLst>
              <a:ext uri="{FF2B5EF4-FFF2-40B4-BE49-F238E27FC236}">
                <a16:creationId xmlns:a16="http://schemas.microsoft.com/office/drawing/2014/main" id="{6E3D0DAB-453E-4B49-5DBB-2830D23B5C4F}"/>
              </a:ext>
            </a:extLst>
          </p:cNvPr>
          <p:cNvSpPr/>
          <p:nvPr/>
        </p:nvSpPr>
        <p:spPr>
          <a:xfrm>
            <a:off x="2172579" y="5166583"/>
            <a:ext cx="747622" cy="675735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strela: 5 Pontas 26">
            <a:extLst>
              <a:ext uri="{FF2B5EF4-FFF2-40B4-BE49-F238E27FC236}">
                <a16:creationId xmlns:a16="http://schemas.microsoft.com/office/drawing/2014/main" id="{AEA1F0A2-1307-ECFC-548D-D6BF915EA0EF}"/>
              </a:ext>
            </a:extLst>
          </p:cNvPr>
          <p:cNvSpPr/>
          <p:nvPr/>
        </p:nvSpPr>
        <p:spPr>
          <a:xfrm>
            <a:off x="3020843" y="5166582"/>
            <a:ext cx="747622" cy="675735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strela: 5 Pontas 27">
            <a:extLst>
              <a:ext uri="{FF2B5EF4-FFF2-40B4-BE49-F238E27FC236}">
                <a16:creationId xmlns:a16="http://schemas.microsoft.com/office/drawing/2014/main" id="{CEBF5CAD-9E3A-9C12-A8A7-5AD78140E80E}"/>
              </a:ext>
            </a:extLst>
          </p:cNvPr>
          <p:cNvSpPr/>
          <p:nvPr/>
        </p:nvSpPr>
        <p:spPr>
          <a:xfrm>
            <a:off x="3869108" y="5166583"/>
            <a:ext cx="747622" cy="675735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B544881-C2C3-06BC-6CF8-F2281000C152}"/>
              </a:ext>
            </a:extLst>
          </p:cNvPr>
          <p:cNvSpPr txBox="1"/>
          <p:nvPr/>
        </p:nvSpPr>
        <p:spPr>
          <a:xfrm>
            <a:off x="477011" y="3243532"/>
            <a:ext cx="1416966" cy="63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500" b="1" dirty="0">
                <a:solidFill>
                  <a:schemeClr val="bg1"/>
                </a:solidFill>
                <a:ea typeface="Calibri"/>
                <a:cs typeface="Calibri"/>
              </a:rPr>
              <a:t>Nome</a:t>
            </a:r>
            <a:endParaRPr lang="pt-BR">
              <a:solidFill>
                <a:schemeClr val="bg1"/>
              </a:solidFill>
              <a:ea typeface="Calibri"/>
              <a:cs typeface="Calibri"/>
            </a:endParaRPr>
          </a:p>
        </p:txBody>
      </p:sp>
      <p:pic>
        <p:nvPicPr>
          <p:cNvPr id="51" name="Imagem 50" descr="Forma&#10;&#10;Descrição gerada automaticamente">
            <a:extLst>
              <a:ext uri="{FF2B5EF4-FFF2-40B4-BE49-F238E27FC236}">
                <a16:creationId xmlns:a16="http://schemas.microsoft.com/office/drawing/2014/main" id="{6684E45F-5109-87D5-3983-D389C08A61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10" r="2263" b="-543"/>
          <a:stretch/>
        </p:blipFill>
        <p:spPr>
          <a:xfrm>
            <a:off x="7067658" y="2075101"/>
            <a:ext cx="4747125" cy="4357622"/>
          </a:xfrm>
          <a:prstGeom prst="rect">
            <a:avLst/>
          </a:prstGeom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DA88E4BB-B111-5D13-EA3B-E1A0EDAE1C4E}"/>
              </a:ext>
            </a:extLst>
          </p:cNvPr>
          <p:cNvSpPr txBox="1"/>
          <p:nvPr/>
        </p:nvSpPr>
        <p:spPr>
          <a:xfrm>
            <a:off x="7435652" y="2078965"/>
            <a:ext cx="3990513" cy="63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500" b="1" dirty="0">
                <a:solidFill>
                  <a:srgbClr val="E97E35"/>
                </a:solidFill>
                <a:ea typeface="Calibri"/>
                <a:cs typeface="Calibri"/>
              </a:rPr>
              <a:t>Prestador de Serviço</a:t>
            </a:r>
            <a:endParaRPr lang="pt-BR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4EAB48A4-2CF3-28C8-FCB2-19811ECA70E8}"/>
              </a:ext>
            </a:extLst>
          </p:cNvPr>
          <p:cNvSpPr txBox="1"/>
          <p:nvPr/>
        </p:nvSpPr>
        <p:spPr>
          <a:xfrm>
            <a:off x="7406898" y="4393720"/>
            <a:ext cx="4033645" cy="63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500" b="1" dirty="0">
                <a:solidFill>
                  <a:srgbClr val="E97E35"/>
                </a:solidFill>
                <a:ea typeface="Calibri"/>
                <a:cs typeface="Calibri"/>
              </a:rPr>
              <a:t>Avaliação do Serviço</a:t>
            </a:r>
            <a:endParaRPr lang="pt-BR" dirty="0"/>
          </a:p>
        </p:txBody>
      </p:sp>
      <p:sp>
        <p:nvSpPr>
          <p:cNvPr id="54" name="Estrela: 5 Pontas 53">
            <a:extLst>
              <a:ext uri="{FF2B5EF4-FFF2-40B4-BE49-F238E27FC236}">
                <a16:creationId xmlns:a16="http://schemas.microsoft.com/office/drawing/2014/main" id="{F0BE183F-5E22-29F9-3559-33B0AED17249}"/>
              </a:ext>
            </a:extLst>
          </p:cNvPr>
          <p:cNvSpPr/>
          <p:nvPr/>
        </p:nvSpPr>
        <p:spPr>
          <a:xfrm>
            <a:off x="7190277" y="5166582"/>
            <a:ext cx="747622" cy="675735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strela: 5 Pontas 54">
            <a:extLst>
              <a:ext uri="{FF2B5EF4-FFF2-40B4-BE49-F238E27FC236}">
                <a16:creationId xmlns:a16="http://schemas.microsoft.com/office/drawing/2014/main" id="{5E2B76B2-7E9F-B184-6599-B15E96EB8E4C}"/>
              </a:ext>
            </a:extLst>
          </p:cNvPr>
          <p:cNvSpPr/>
          <p:nvPr/>
        </p:nvSpPr>
        <p:spPr>
          <a:xfrm>
            <a:off x="8067295" y="5166581"/>
            <a:ext cx="747622" cy="675735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strela: 5 Pontas 55">
            <a:extLst>
              <a:ext uri="{FF2B5EF4-FFF2-40B4-BE49-F238E27FC236}">
                <a16:creationId xmlns:a16="http://schemas.microsoft.com/office/drawing/2014/main" id="{BC70EB2F-387C-E976-862A-449A8D162BC9}"/>
              </a:ext>
            </a:extLst>
          </p:cNvPr>
          <p:cNvSpPr/>
          <p:nvPr/>
        </p:nvSpPr>
        <p:spPr>
          <a:xfrm>
            <a:off x="8901183" y="5166582"/>
            <a:ext cx="747622" cy="675735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strela: 5 Pontas 56">
            <a:extLst>
              <a:ext uri="{FF2B5EF4-FFF2-40B4-BE49-F238E27FC236}">
                <a16:creationId xmlns:a16="http://schemas.microsoft.com/office/drawing/2014/main" id="{211217FD-E67D-8701-22D4-5D3E188F67AA}"/>
              </a:ext>
            </a:extLst>
          </p:cNvPr>
          <p:cNvSpPr/>
          <p:nvPr/>
        </p:nvSpPr>
        <p:spPr>
          <a:xfrm>
            <a:off x="9763824" y="5166581"/>
            <a:ext cx="747622" cy="675735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strela: 5 Pontas 57">
            <a:extLst>
              <a:ext uri="{FF2B5EF4-FFF2-40B4-BE49-F238E27FC236}">
                <a16:creationId xmlns:a16="http://schemas.microsoft.com/office/drawing/2014/main" id="{DE51D279-9AA7-8AE9-8507-8518ABF5B3B2}"/>
              </a:ext>
            </a:extLst>
          </p:cNvPr>
          <p:cNvSpPr/>
          <p:nvPr/>
        </p:nvSpPr>
        <p:spPr>
          <a:xfrm>
            <a:off x="10626466" y="5166582"/>
            <a:ext cx="747622" cy="675735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A3803B6-07DE-039D-C4F4-A4F2297AED73}"/>
              </a:ext>
            </a:extLst>
          </p:cNvPr>
          <p:cNvSpPr txBox="1"/>
          <p:nvPr/>
        </p:nvSpPr>
        <p:spPr>
          <a:xfrm>
            <a:off x="7191236" y="3243531"/>
            <a:ext cx="1416966" cy="63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500" b="1" dirty="0">
                <a:solidFill>
                  <a:schemeClr val="bg1"/>
                </a:solidFill>
                <a:ea typeface="Calibri"/>
                <a:cs typeface="Calibri"/>
              </a:rPr>
              <a:t>Nome</a:t>
            </a:r>
            <a:endParaRPr lang="pt-BR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8A321C2-2265-65BF-B233-BE9E1558AEA1}"/>
              </a:ext>
            </a:extLst>
          </p:cNvPr>
          <p:cNvSpPr txBox="1"/>
          <p:nvPr/>
        </p:nvSpPr>
        <p:spPr>
          <a:xfrm>
            <a:off x="4278702" y="6521570"/>
            <a:ext cx="304512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17516E"/>
                </a:solidFill>
                <a:latin typeface="Arial"/>
              </a:rPr>
              <a:t>Todos os direitos reservados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916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3F30C8B-789C-8F48-1693-4FC6D3C2A145}"/>
              </a:ext>
            </a:extLst>
          </p:cNvPr>
          <p:cNvSpPr txBox="1"/>
          <p:nvPr/>
        </p:nvSpPr>
        <p:spPr>
          <a:xfrm>
            <a:off x="6513788" y="365125"/>
            <a:ext cx="4840010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b="1" dirty="0">
                <a:latin typeface="+mj-lt"/>
                <a:ea typeface="+mj-ea"/>
                <a:cs typeface="+mj-cs"/>
              </a:rPr>
              <a:t>MENU</a:t>
            </a:r>
            <a:endParaRPr lang="en-US" sz="8800" b="1" dirty="0">
              <a:ea typeface="Calibri"/>
              <a:cs typeface="Calibri"/>
            </a:endParaRPr>
          </a:p>
        </p:txBody>
      </p:sp>
      <p:pic>
        <p:nvPicPr>
          <p:cNvPr id="5" name="Imagem 4" descr="Forma, Polígono&#10;&#10;Descrição gerada automaticamente">
            <a:extLst>
              <a:ext uri="{FF2B5EF4-FFF2-40B4-BE49-F238E27FC236}">
                <a16:creationId xmlns:a16="http://schemas.microsoft.com/office/drawing/2014/main" id="{274C4ECA-BAE9-5995-9D42-CBCE23C440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0" r="374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7024E0A-EED4-BBD3-D2CF-4E7EE7009307}"/>
              </a:ext>
            </a:extLst>
          </p:cNvPr>
          <p:cNvSpPr txBox="1"/>
          <p:nvPr/>
        </p:nvSpPr>
        <p:spPr>
          <a:xfrm>
            <a:off x="6513788" y="2333297"/>
            <a:ext cx="4840010" cy="3843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600" b="1" dirty="0" err="1">
                <a:ea typeface="Calibri"/>
                <a:cs typeface="Calibri" panose="020F0502020204030204"/>
              </a:rPr>
              <a:t>Contato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</p:txBody>
      </p:sp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A08E0C35-DA7E-8B16-8331-4B8D6C0B80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6" t="20323" r="16754" b="37555"/>
          <a:stretch/>
        </p:blipFill>
        <p:spPr>
          <a:xfrm>
            <a:off x="10689021" y="5948505"/>
            <a:ext cx="1502979" cy="90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17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orma&#10;&#10;Descrição gerada automaticamente">
            <a:extLst>
              <a:ext uri="{FF2B5EF4-FFF2-40B4-BE49-F238E27FC236}">
                <a16:creationId xmlns:a16="http://schemas.microsoft.com/office/drawing/2014/main" id="{A7797354-0683-EB42-4852-1708844DD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4637"/>
            <a:ext cx="12203501" cy="18597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C72A291-4F75-1ABA-887C-8BD9564E9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5" t="16682" r="13403" b="12485"/>
          <a:stretch/>
        </p:blipFill>
        <p:spPr>
          <a:xfrm>
            <a:off x="57561" y="61329"/>
            <a:ext cx="1788544" cy="1760776"/>
          </a:xfrm>
          <a:prstGeom prst="rect">
            <a:avLst/>
          </a:prstGeom>
        </p:spPr>
      </p:pic>
      <p:pic>
        <p:nvPicPr>
          <p:cNvPr id="13" name="Imagem 12" descr="Forma, Retângulo&#10;&#10;Descrição gerada automaticamente">
            <a:extLst>
              <a:ext uri="{FF2B5EF4-FFF2-40B4-BE49-F238E27FC236}">
                <a16:creationId xmlns:a16="http://schemas.microsoft.com/office/drawing/2014/main" id="{830AB37F-21B6-01E7-D67A-5AD9C142A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751" y="1877313"/>
            <a:ext cx="12203501" cy="5044317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7E959A3B-57A1-421E-E041-0ACDCFA5258D}"/>
              </a:ext>
            </a:extLst>
          </p:cNvPr>
          <p:cNvSpPr txBox="1"/>
          <p:nvPr/>
        </p:nvSpPr>
        <p:spPr>
          <a:xfrm>
            <a:off x="5799076" y="827949"/>
            <a:ext cx="1287711" cy="5991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  <a:latin typeface="Arial"/>
                <a:cs typeface="Calibri"/>
              </a:rPr>
              <a:t>Inicio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DEC4ABC-2712-B765-0FC1-F0AFBFD20FB2}"/>
              </a:ext>
            </a:extLst>
          </p:cNvPr>
          <p:cNvSpPr txBox="1"/>
          <p:nvPr/>
        </p:nvSpPr>
        <p:spPr>
          <a:xfrm>
            <a:off x="7860039" y="847326"/>
            <a:ext cx="17227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rgbClr val="FFFFFF"/>
                </a:solidFill>
                <a:latin typeface="Arial"/>
                <a:cs typeface="Calibri"/>
              </a:rPr>
              <a:t>Dicas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13B09D4-D50C-37E6-DB00-A3CA76B35DB5}"/>
              </a:ext>
            </a:extLst>
          </p:cNvPr>
          <p:cNvSpPr txBox="1"/>
          <p:nvPr/>
        </p:nvSpPr>
        <p:spPr>
          <a:xfrm>
            <a:off x="9675025" y="874205"/>
            <a:ext cx="172997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200" b="1" dirty="0">
                <a:solidFill>
                  <a:srgbClr val="E9751F"/>
                </a:solidFill>
                <a:latin typeface="Arial"/>
                <a:cs typeface="Calibri"/>
              </a:rPr>
              <a:t>Contato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EF1895D-3B69-2642-F595-392B5E578553}"/>
              </a:ext>
            </a:extLst>
          </p:cNvPr>
          <p:cNvSpPr txBox="1"/>
          <p:nvPr/>
        </p:nvSpPr>
        <p:spPr>
          <a:xfrm>
            <a:off x="4321834" y="6550324"/>
            <a:ext cx="370648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17516E"/>
                </a:solidFill>
                <a:latin typeface="Arial"/>
                <a:ea typeface="Calibri"/>
                <a:cs typeface="Arial"/>
              </a:rPr>
              <a:t>Todos </a:t>
            </a:r>
            <a:r>
              <a:rPr lang="en-US" sz="1600" b="1" err="1">
                <a:solidFill>
                  <a:srgbClr val="17516E"/>
                </a:solidFill>
                <a:latin typeface="Arial"/>
                <a:ea typeface="Calibri"/>
                <a:cs typeface="Arial"/>
              </a:rPr>
              <a:t>os</a:t>
            </a:r>
            <a:r>
              <a:rPr lang="en-US" sz="1600" b="1" dirty="0">
                <a:solidFill>
                  <a:srgbClr val="17516E"/>
                </a:solidFill>
                <a:latin typeface="Arial"/>
                <a:ea typeface="Calibri"/>
                <a:cs typeface="Arial"/>
              </a:rPr>
              <a:t> </a:t>
            </a:r>
            <a:r>
              <a:rPr lang="en-US" sz="1600" b="1" err="1">
                <a:solidFill>
                  <a:srgbClr val="17516E"/>
                </a:solidFill>
                <a:latin typeface="Arial"/>
                <a:ea typeface="Calibri"/>
                <a:cs typeface="Arial"/>
              </a:rPr>
              <a:t>direitos</a:t>
            </a:r>
            <a:r>
              <a:rPr lang="en-US" sz="1600" b="1" dirty="0">
                <a:solidFill>
                  <a:srgbClr val="17516E"/>
                </a:solidFill>
                <a:latin typeface="Arial"/>
                <a:ea typeface="Calibri"/>
                <a:cs typeface="Arial"/>
              </a:rPr>
              <a:t> </a:t>
            </a:r>
            <a:r>
              <a:rPr lang="en-US" sz="1600" b="1" err="1">
                <a:solidFill>
                  <a:srgbClr val="17516E"/>
                </a:solidFill>
                <a:latin typeface="Arial"/>
                <a:ea typeface="Calibri"/>
                <a:cs typeface="Arial"/>
              </a:rPr>
              <a:t>reservados</a:t>
            </a:r>
            <a:endParaRPr lang="en-US" sz="1600" b="1">
              <a:solidFill>
                <a:srgbClr val="17516E"/>
              </a:solidFill>
              <a:latin typeface="Arial"/>
              <a:ea typeface="Calibri"/>
              <a:cs typeface="Arial"/>
            </a:endParaRPr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D7785F40-D558-879B-D682-C77E86B16E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774" y="2520710"/>
            <a:ext cx="1282640" cy="896428"/>
          </a:xfrm>
          <a:prstGeom prst="rect">
            <a:avLst/>
          </a:prstGeom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74762703-4233-DF85-0B66-A26A043CE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83" y="3987200"/>
            <a:ext cx="1282640" cy="896428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75290FFD-1F00-1BD6-A8D0-CB95F63E1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83" y="5367427"/>
            <a:ext cx="1282640" cy="89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51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Imagem 7" descr="Uma imagem contendo Diagrama&#10;&#10;Descrição gerada automaticamente">
            <a:extLst>
              <a:ext uri="{FF2B5EF4-FFF2-40B4-BE49-F238E27FC236}">
                <a16:creationId xmlns:a16="http://schemas.microsoft.com/office/drawing/2014/main" id="{E03AC332-D5BF-33D4-A721-753B99A8B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4" r="-1" b="-1"/>
          <a:stretch/>
        </p:blipFill>
        <p:spPr>
          <a:xfrm>
            <a:off x="350486" y="959755"/>
            <a:ext cx="4691024" cy="4765958"/>
          </a:xfrm>
          <a:prstGeom prst="rect">
            <a:avLst/>
          </a:prstGeom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9A83CA14-91DA-13A5-AE70-3CA70B6534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5" t="29511" r="20539" b="41147"/>
          <a:stretch/>
        </p:blipFill>
        <p:spPr>
          <a:xfrm>
            <a:off x="6094735" y="2181832"/>
            <a:ext cx="5174230" cy="250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5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15310" y="2501462"/>
            <a:ext cx="4698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PROTOTIPO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89186" y="1901297"/>
            <a:ext cx="47296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/>
                </a:solidFill>
              </a:rPr>
              <a:t>PROTOTIPO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89186" y="3009293"/>
            <a:ext cx="408852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89186" y="3084023"/>
            <a:ext cx="192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 DEVELOPER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6" t="20323" r="16754" b="37555"/>
          <a:stretch/>
        </p:blipFill>
        <p:spPr>
          <a:xfrm>
            <a:off x="10689021" y="5948505"/>
            <a:ext cx="1502979" cy="90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4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Retângulo 5"/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37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Retângulo 7"/>
          <p:cNvSpPr/>
          <p:nvPr/>
        </p:nvSpPr>
        <p:spPr>
          <a:xfrm rot="10800000">
            <a:off x="0" y="-121245"/>
            <a:ext cx="12192000" cy="6858000"/>
          </a:xfrm>
          <a:prstGeom prst="rtTriangle">
            <a:avLst/>
          </a:prstGeom>
          <a:solidFill>
            <a:srgbClr val="DF9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816188" y="1429213"/>
            <a:ext cx="3045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Contraste Visual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>
            <a:off x="8423628" y="1956987"/>
            <a:ext cx="3076486" cy="85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7236452" y="5837536"/>
            <a:ext cx="3727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Conexão Emocional 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6913137" y="6275455"/>
            <a:ext cx="3425702" cy="1341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7861868" y="5843391"/>
            <a:ext cx="3425702" cy="1341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8710338" y="1446329"/>
            <a:ext cx="3425702" cy="1341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0" y="1895268"/>
            <a:ext cx="3887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Equilíbrio de Energia</a:t>
            </a:r>
          </a:p>
        </p:txBody>
      </p:sp>
      <p:cxnSp>
        <p:nvCxnSpPr>
          <p:cNvPr id="23" name="Conector reto 22"/>
          <p:cNvCxnSpPr/>
          <p:nvPr/>
        </p:nvCxnSpPr>
        <p:spPr>
          <a:xfrm>
            <a:off x="-61778" y="2393991"/>
            <a:ext cx="3076486" cy="85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134916" y="1872195"/>
            <a:ext cx="3425702" cy="1341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3957F176-165E-221F-1484-998CF691B1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6" t="20323" r="16754" b="37555"/>
          <a:stretch/>
        </p:blipFill>
        <p:spPr>
          <a:xfrm>
            <a:off x="6644" y="5948505"/>
            <a:ext cx="1502979" cy="909495"/>
          </a:xfrm>
          <a:prstGeom prst="rect">
            <a:avLst/>
          </a:prstGeom>
        </p:spPr>
      </p:pic>
      <p:pic>
        <p:nvPicPr>
          <p:cNvPr id="9" name="Imagem 8" descr="Uma imagem contendo Diagrama&#10;&#10;Descrição gerada automaticamente">
            <a:extLst>
              <a:ext uri="{FF2B5EF4-FFF2-40B4-BE49-F238E27FC236}">
                <a16:creationId xmlns:a16="http://schemas.microsoft.com/office/drawing/2014/main" id="{45452102-F3A1-545E-4902-0E7F84D11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022" y="580748"/>
            <a:ext cx="5819952" cy="569650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C964A338-7F44-FA7B-1371-8761C0CD68EF}"/>
              </a:ext>
            </a:extLst>
          </p:cNvPr>
          <p:cNvSpPr txBox="1"/>
          <p:nvPr/>
        </p:nvSpPr>
        <p:spPr>
          <a:xfrm>
            <a:off x="5223622" y="-114691"/>
            <a:ext cx="172935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rial"/>
                <a:cs typeface="Arial"/>
              </a:rPr>
              <a:t>LOGO</a:t>
            </a:r>
            <a:endParaRPr lang="pt-BR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804510C-141D-6048-BE9A-6B4F99A48F69}"/>
              </a:ext>
            </a:extLst>
          </p:cNvPr>
          <p:cNvCxnSpPr>
            <a:cxnSpLocks/>
          </p:cNvCxnSpPr>
          <p:nvPr/>
        </p:nvCxnSpPr>
        <p:spPr>
          <a:xfrm>
            <a:off x="4556118" y="504873"/>
            <a:ext cx="3076486" cy="85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3DDB36E-0F9A-D240-E169-E09ED0E619BD}"/>
              </a:ext>
            </a:extLst>
          </p:cNvPr>
          <p:cNvSpPr txBox="1"/>
          <p:nvPr/>
        </p:nvSpPr>
        <p:spPr>
          <a:xfrm>
            <a:off x="6513788" y="365125"/>
            <a:ext cx="4840010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b="1" dirty="0">
                <a:latin typeface="+mj-lt"/>
                <a:ea typeface="+mj-ea"/>
                <a:cs typeface="+mj-cs"/>
              </a:rPr>
              <a:t>MENU</a:t>
            </a:r>
            <a:endParaRPr lang="en-US" sz="8800" dirty="0">
              <a:latin typeface="+mj-lt"/>
              <a:ea typeface="+mj-ea"/>
              <a:cs typeface="Calibri"/>
            </a:endParaRPr>
          </a:p>
        </p:txBody>
      </p:sp>
      <p:pic>
        <p:nvPicPr>
          <p:cNvPr id="4" name="Imagem 3" descr="Forma, Polígono&#10;&#10;Descrição gerada automaticamente">
            <a:extLst>
              <a:ext uri="{FF2B5EF4-FFF2-40B4-BE49-F238E27FC236}">
                <a16:creationId xmlns:a16="http://schemas.microsoft.com/office/drawing/2014/main" id="{77101C2F-0732-3F78-22A0-8EFDEE1D7D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0" r="374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06F3FDC-F840-0B50-1CCD-317631AB6D2D}"/>
              </a:ext>
            </a:extLst>
          </p:cNvPr>
          <p:cNvSpPr txBox="1"/>
          <p:nvPr/>
        </p:nvSpPr>
        <p:spPr>
          <a:xfrm>
            <a:off x="6513788" y="2333297"/>
            <a:ext cx="4840010" cy="3843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600" b="1" dirty="0"/>
              <a:t>INICIO</a:t>
            </a:r>
            <a:endParaRPr lang="en-US" sz="6600" dirty="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</p:txBody>
      </p:sp>
      <p:pic>
        <p:nvPicPr>
          <p:cNvPr id="12" name="Imagem 11" descr="Texto&#10;&#10;Descrição gerada automaticamente">
            <a:extLst>
              <a:ext uri="{FF2B5EF4-FFF2-40B4-BE49-F238E27FC236}">
                <a16:creationId xmlns:a16="http://schemas.microsoft.com/office/drawing/2014/main" id="{67261075-FA22-A663-AA58-E643C9CC7E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6" t="20323" r="16754" b="37555"/>
          <a:stretch/>
        </p:blipFill>
        <p:spPr>
          <a:xfrm>
            <a:off x="10689021" y="5948505"/>
            <a:ext cx="1502979" cy="90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7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2BD7BF20-74BA-8BFD-0B8A-AB8C1D5C2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4637"/>
            <a:ext cx="12203501" cy="185978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594BA21-5DBE-BBEA-D60D-E4EFEC48D0E1}"/>
              </a:ext>
            </a:extLst>
          </p:cNvPr>
          <p:cNvSpPr txBox="1"/>
          <p:nvPr/>
        </p:nvSpPr>
        <p:spPr>
          <a:xfrm>
            <a:off x="9671586" y="832949"/>
            <a:ext cx="17227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rgbClr val="FFFFFF"/>
                </a:solidFill>
                <a:latin typeface="Arial"/>
                <a:cs typeface="Calibri"/>
              </a:rPr>
              <a:t>Contato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14EE2C1-5A30-6643-0451-E4636B96121C}"/>
              </a:ext>
            </a:extLst>
          </p:cNvPr>
          <p:cNvSpPr txBox="1"/>
          <p:nvPr/>
        </p:nvSpPr>
        <p:spPr>
          <a:xfrm>
            <a:off x="7696887" y="827949"/>
            <a:ext cx="1287711" cy="5991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  <a:latin typeface="Arial"/>
                <a:cs typeface="Calibri"/>
              </a:rPr>
              <a:t>Dicas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24797D6-0B25-5201-9685-688AA5A76069}"/>
              </a:ext>
            </a:extLst>
          </p:cNvPr>
          <p:cNvSpPr txBox="1"/>
          <p:nvPr/>
        </p:nvSpPr>
        <p:spPr>
          <a:xfrm>
            <a:off x="5678119" y="831074"/>
            <a:ext cx="13417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200" b="1" dirty="0">
                <a:solidFill>
                  <a:srgbClr val="E9751F"/>
                </a:solidFill>
                <a:latin typeface="Arial"/>
                <a:cs typeface="Calibri"/>
              </a:rPr>
              <a:t>Inicio</a:t>
            </a:r>
            <a:endParaRPr lang="pt-BR" sz="3200" b="1" dirty="0">
              <a:solidFill>
                <a:srgbClr val="E9751F"/>
              </a:solidFill>
              <a:latin typeface="Arial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7D85DC2-39AD-0D85-6C06-11A9DD72F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5" t="16682" r="13403" b="12485"/>
          <a:stretch/>
        </p:blipFill>
        <p:spPr>
          <a:xfrm>
            <a:off x="57561" y="61329"/>
            <a:ext cx="1788544" cy="1760776"/>
          </a:xfrm>
          <a:prstGeom prst="rect">
            <a:avLst/>
          </a:prstGeom>
        </p:spPr>
      </p:pic>
      <p:pic>
        <p:nvPicPr>
          <p:cNvPr id="6" name="Imagem 5" descr="Placa de identificação de um estabelecimento comercial&#10;&#10;Descrição gerada automaticamente">
            <a:extLst>
              <a:ext uri="{FF2B5EF4-FFF2-40B4-BE49-F238E27FC236}">
                <a16:creationId xmlns:a16="http://schemas.microsoft.com/office/drawing/2014/main" id="{77A028CD-6298-D494-D8D2-63E1F9873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751" y="1866587"/>
            <a:ext cx="12203500" cy="499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7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 descr="Forma&#10;&#10;Descrição gerada automaticamente">
            <a:extLst>
              <a:ext uri="{FF2B5EF4-FFF2-40B4-BE49-F238E27FC236}">
                <a16:creationId xmlns:a16="http://schemas.microsoft.com/office/drawing/2014/main" id="{89C31AFD-E715-B3AC-1256-11193C19B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4637"/>
            <a:ext cx="12203501" cy="1859785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8A3FC7E1-CBD1-9035-86E7-4BB81F7B8FA2}"/>
              </a:ext>
            </a:extLst>
          </p:cNvPr>
          <p:cNvSpPr txBox="1"/>
          <p:nvPr/>
        </p:nvSpPr>
        <p:spPr>
          <a:xfrm>
            <a:off x="9671586" y="832949"/>
            <a:ext cx="17227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rgbClr val="FFFFFF"/>
                </a:solidFill>
                <a:latin typeface="Arial"/>
                <a:cs typeface="Calibri"/>
              </a:rPr>
              <a:t>Contato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F58A1B7-C96A-F485-8EA7-B1B885DF50E7}"/>
              </a:ext>
            </a:extLst>
          </p:cNvPr>
          <p:cNvSpPr txBox="1"/>
          <p:nvPr/>
        </p:nvSpPr>
        <p:spPr>
          <a:xfrm>
            <a:off x="7696887" y="827949"/>
            <a:ext cx="1287711" cy="5991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  <a:latin typeface="Arial"/>
                <a:cs typeface="Calibri"/>
              </a:rPr>
              <a:t>Dicas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5A34FCC-B55A-9681-4286-ACBA31FF616F}"/>
              </a:ext>
            </a:extLst>
          </p:cNvPr>
          <p:cNvSpPr txBox="1"/>
          <p:nvPr/>
        </p:nvSpPr>
        <p:spPr>
          <a:xfrm>
            <a:off x="5678119" y="831074"/>
            <a:ext cx="13417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200" b="1" dirty="0">
                <a:solidFill>
                  <a:srgbClr val="E9751F"/>
                </a:solidFill>
                <a:latin typeface="Arial"/>
                <a:cs typeface="Calibri"/>
              </a:rPr>
              <a:t>Inicio</a:t>
            </a:r>
            <a:endParaRPr lang="pt-BR" sz="3200" b="1" dirty="0">
              <a:solidFill>
                <a:srgbClr val="E9751F"/>
              </a:solidFill>
              <a:latin typeface="Arial"/>
            </a:endParaRP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D58E8946-76EF-1B04-CEB3-C1450C60CA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5" t="16682" r="13403" b="12485"/>
          <a:stretch/>
        </p:blipFill>
        <p:spPr>
          <a:xfrm>
            <a:off x="57561" y="61329"/>
            <a:ext cx="1788544" cy="1760776"/>
          </a:xfrm>
          <a:prstGeom prst="rect">
            <a:avLst/>
          </a:prstGeom>
        </p:spPr>
      </p:pic>
      <p:pic>
        <p:nvPicPr>
          <p:cNvPr id="2" name="Imagem 1" descr="Forma, Retângulo&#10;&#10;Descrição gerada automaticamente">
            <a:extLst>
              <a:ext uri="{FF2B5EF4-FFF2-40B4-BE49-F238E27FC236}">
                <a16:creationId xmlns:a16="http://schemas.microsoft.com/office/drawing/2014/main" id="{BB5D79C9-D2ED-6EA4-036B-51836E834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751" y="1834181"/>
            <a:ext cx="12203501" cy="504431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6CC5853-907E-4305-FA32-28ED389FC182}"/>
              </a:ext>
            </a:extLst>
          </p:cNvPr>
          <p:cNvSpPr txBox="1"/>
          <p:nvPr/>
        </p:nvSpPr>
        <p:spPr>
          <a:xfrm>
            <a:off x="629478" y="2004391"/>
            <a:ext cx="1524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dirty="0"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5FEE52-5750-D1DF-D4B2-6E46D63F1481}"/>
              </a:ext>
            </a:extLst>
          </p:cNvPr>
          <p:cNvSpPr txBox="1"/>
          <p:nvPr/>
        </p:nvSpPr>
        <p:spPr>
          <a:xfrm>
            <a:off x="629478" y="2011719"/>
            <a:ext cx="22219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rial"/>
                <a:cs typeface="Calibri"/>
              </a:rPr>
              <a:t>Bem-Vindo!</a:t>
            </a:r>
            <a:endParaRPr lang="pt-BR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05B28F6-8A5C-1564-78D7-3D8A96C47E40}"/>
              </a:ext>
            </a:extLst>
          </p:cNvPr>
          <p:cNvSpPr txBox="1"/>
          <p:nvPr/>
        </p:nvSpPr>
        <p:spPr>
          <a:xfrm>
            <a:off x="721369" y="3838440"/>
            <a:ext cx="10747696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Calibri"/>
                <a:cs typeface="Calibri"/>
              </a:rPr>
              <a:t>Desde</a:t>
            </a:r>
            <a:r>
              <a:rPr lang="pt-BR" sz="2400" b="1" dirty="0">
                <a:solidFill>
                  <a:schemeClr val="bg1"/>
                </a:solidFill>
                <a:ea typeface="+mn-lt"/>
                <a:cs typeface="+mn-lt"/>
              </a:rPr>
              <a:t> 2015 à Casa Connect Serviços sempre teve um único objetivo: Ser a solução das suas dores de cabeça recomendando os maiores especialistas em manutenção , instalação e automação residencial! Como? Através do nosso maior diferencial! Trabalhamos com uma equipe competente e que realizam serviços somente na suas maiores especialidade, garantindo assim, o melhor em cada um dos atendimentos! Contando também com parceiros que tem os melhores preços e formas de pagamentos flexíveis e um atendimento humanizado.</a:t>
            </a:r>
            <a:endParaRPr lang="pt-BR" sz="2400" b="1" dirty="0">
              <a:solidFill>
                <a:schemeClr val="bg1"/>
              </a:solidFill>
              <a:latin typeface="Arial"/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7322147-79E4-D993-5DAE-FA3A6EE843BE}"/>
              </a:ext>
            </a:extLst>
          </p:cNvPr>
          <p:cNvSpPr txBox="1"/>
          <p:nvPr/>
        </p:nvSpPr>
        <p:spPr>
          <a:xfrm>
            <a:off x="629478" y="3106368"/>
            <a:ext cx="21140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rgbClr val="FFC000"/>
                </a:solidFill>
                <a:cs typeface="Calibri"/>
              </a:rPr>
              <a:t>Sobre Nós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CB214CDB-1A7B-9ED9-2BE8-D1807A299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224" y="2404298"/>
            <a:ext cx="535906" cy="73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5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Forma&#10;&#10;Descrição gerada automaticamente">
            <a:extLst>
              <a:ext uri="{FF2B5EF4-FFF2-40B4-BE49-F238E27FC236}">
                <a16:creationId xmlns:a16="http://schemas.microsoft.com/office/drawing/2014/main" id="{1074F8ED-6A13-AD88-BFB5-D47A38607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4637"/>
            <a:ext cx="12203501" cy="185978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717A74F-E7F0-C60D-5815-B1981D12B789}"/>
              </a:ext>
            </a:extLst>
          </p:cNvPr>
          <p:cNvSpPr txBox="1"/>
          <p:nvPr/>
        </p:nvSpPr>
        <p:spPr>
          <a:xfrm>
            <a:off x="9671586" y="832949"/>
            <a:ext cx="17227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rgbClr val="FFFFFF"/>
                </a:solidFill>
                <a:latin typeface="Arial"/>
                <a:cs typeface="Calibri"/>
              </a:rPr>
              <a:t>Contato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29B9D12-5754-4F34-EEAD-32F08219A277}"/>
              </a:ext>
            </a:extLst>
          </p:cNvPr>
          <p:cNvSpPr txBox="1"/>
          <p:nvPr/>
        </p:nvSpPr>
        <p:spPr>
          <a:xfrm>
            <a:off x="7696887" y="827949"/>
            <a:ext cx="1287711" cy="5991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  <a:latin typeface="Arial"/>
                <a:cs typeface="Calibri"/>
              </a:rPr>
              <a:t>Dicas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7933257-7D09-1414-D982-5C7225A874B0}"/>
              </a:ext>
            </a:extLst>
          </p:cNvPr>
          <p:cNvSpPr txBox="1"/>
          <p:nvPr/>
        </p:nvSpPr>
        <p:spPr>
          <a:xfrm>
            <a:off x="5678119" y="831074"/>
            <a:ext cx="13417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200" b="1" dirty="0">
                <a:solidFill>
                  <a:srgbClr val="E9751F"/>
                </a:solidFill>
                <a:latin typeface="Arial"/>
                <a:cs typeface="Calibri"/>
              </a:rPr>
              <a:t>Inicio</a:t>
            </a:r>
            <a:endParaRPr lang="pt-BR" sz="3200" b="1" dirty="0">
              <a:solidFill>
                <a:srgbClr val="E9751F"/>
              </a:solidFill>
              <a:latin typeface="Arial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E11B59C-D38C-F595-1C6E-C958677777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5" t="16682" r="13403" b="12485"/>
          <a:stretch/>
        </p:blipFill>
        <p:spPr>
          <a:xfrm>
            <a:off x="57561" y="61329"/>
            <a:ext cx="1788544" cy="1760776"/>
          </a:xfrm>
          <a:prstGeom prst="rect">
            <a:avLst/>
          </a:prstGeom>
        </p:spPr>
      </p:pic>
      <p:pic>
        <p:nvPicPr>
          <p:cNvPr id="14" name="Imagem 13" descr="Forma, Retângulo&#10;&#10;Descrição gerada automaticamente">
            <a:extLst>
              <a:ext uri="{FF2B5EF4-FFF2-40B4-BE49-F238E27FC236}">
                <a16:creationId xmlns:a16="http://schemas.microsoft.com/office/drawing/2014/main" id="{1B64F7DC-9310-B76F-86D0-57C161A0E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751" y="1834181"/>
            <a:ext cx="12203501" cy="5044317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7955BA5E-FD4D-F901-0DFA-66AD99A00A95}"/>
              </a:ext>
            </a:extLst>
          </p:cNvPr>
          <p:cNvSpPr/>
          <p:nvPr/>
        </p:nvSpPr>
        <p:spPr>
          <a:xfrm>
            <a:off x="4363215" y="2822338"/>
            <a:ext cx="3493695" cy="3982526"/>
          </a:xfrm>
          <a:prstGeom prst="rect">
            <a:avLst/>
          </a:prstGeom>
          <a:solidFill>
            <a:srgbClr val="E97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dirty="0">
              <a:ea typeface="Calibri"/>
              <a:cs typeface="Calibri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58F86C1-2B90-CC70-400F-EDD0DA08B880}"/>
              </a:ext>
            </a:extLst>
          </p:cNvPr>
          <p:cNvSpPr/>
          <p:nvPr/>
        </p:nvSpPr>
        <p:spPr>
          <a:xfrm>
            <a:off x="265668" y="2822337"/>
            <a:ext cx="3723732" cy="3982527"/>
          </a:xfrm>
          <a:prstGeom prst="rect">
            <a:avLst/>
          </a:prstGeom>
          <a:solidFill>
            <a:srgbClr val="EC94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b="1" dirty="0">
              <a:ea typeface="+mn-lt"/>
              <a:cs typeface="+mn-lt"/>
            </a:endParaRPr>
          </a:p>
          <a:p>
            <a:pPr algn="ctr"/>
            <a:endParaRPr lang="pt-BR" dirty="0">
              <a:ea typeface="+mn-lt"/>
              <a:cs typeface="+mn-lt"/>
            </a:endParaRPr>
          </a:p>
          <a:p>
            <a:pPr algn="ctr"/>
            <a:endParaRPr lang="pt-BR" dirty="0">
              <a:ea typeface="+mn-lt"/>
              <a:cs typeface="+mn-lt"/>
            </a:endParaRPr>
          </a:p>
          <a:p>
            <a:pPr algn="ctr"/>
            <a:endParaRPr lang="pt-BR" dirty="0">
              <a:ea typeface="+mn-lt"/>
              <a:cs typeface="+mn-lt"/>
            </a:endParaRPr>
          </a:p>
          <a:p>
            <a:pPr algn="ctr"/>
            <a:endParaRPr lang="pt-BR" dirty="0">
              <a:ea typeface="Calibri"/>
              <a:cs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F0A8B88-745D-6D5C-F507-C5776CF7E49C}"/>
              </a:ext>
            </a:extLst>
          </p:cNvPr>
          <p:cNvSpPr txBox="1"/>
          <p:nvPr/>
        </p:nvSpPr>
        <p:spPr>
          <a:xfrm>
            <a:off x="4708585" y="3053314"/>
            <a:ext cx="2736698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000" b="1" dirty="0">
                <a:solidFill>
                  <a:srgbClr val="329EA8"/>
                </a:solidFill>
                <a:ea typeface="Calibri"/>
                <a:cs typeface="Calibri"/>
              </a:rPr>
              <a:t>Manutenção</a:t>
            </a:r>
            <a:endParaRPr lang="pt-BR" sz="3000">
              <a:solidFill>
                <a:srgbClr val="329EA8"/>
              </a:solidFill>
              <a:ea typeface="Calibri"/>
              <a:cs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749BF61-C4B1-8863-835D-0A1BA78AEB47}"/>
              </a:ext>
            </a:extLst>
          </p:cNvPr>
          <p:cNvSpPr txBox="1"/>
          <p:nvPr/>
        </p:nvSpPr>
        <p:spPr>
          <a:xfrm>
            <a:off x="625414" y="2823276"/>
            <a:ext cx="273669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000" b="1" dirty="0">
                <a:solidFill>
                  <a:srgbClr val="329EA8"/>
                </a:solidFill>
                <a:ea typeface="Calibri"/>
                <a:cs typeface="Calibri"/>
              </a:rPr>
              <a:t>Automação Residencial</a:t>
            </a:r>
            <a:endParaRPr lang="pt-BR" sz="3000" dirty="0">
              <a:solidFill>
                <a:srgbClr val="329EA8"/>
              </a:solidFill>
              <a:ea typeface="Calibri"/>
              <a:cs typeface="Calibri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7F52E01-0882-2E06-D63B-7090B25B979C}"/>
              </a:ext>
            </a:extLst>
          </p:cNvPr>
          <p:cNvSpPr/>
          <p:nvPr/>
        </p:nvSpPr>
        <p:spPr>
          <a:xfrm>
            <a:off x="8432007" y="2822336"/>
            <a:ext cx="3536827" cy="3982527"/>
          </a:xfrm>
          <a:prstGeom prst="rect">
            <a:avLst/>
          </a:prstGeom>
          <a:solidFill>
            <a:srgbClr val="EC94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b="1" dirty="0">
              <a:ea typeface="+mn-lt"/>
              <a:cs typeface="+mn-lt"/>
            </a:endParaRPr>
          </a:p>
          <a:p>
            <a:pPr algn="ctr"/>
            <a:endParaRPr lang="pt-BR" dirty="0">
              <a:ea typeface="+mn-lt"/>
              <a:cs typeface="+mn-lt"/>
            </a:endParaRPr>
          </a:p>
          <a:p>
            <a:pPr algn="ctr"/>
            <a:endParaRPr lang="pt-BR" dirty="0">
              <a:ea typeface="+mn-lt"/>
              <a:cs typeface="+mn-lt"/>
            </a:endParaRPr>
          </a:p>
          <a:p>
            <a:pPr algn="ctr"/>
            <a:endParaRPr lang="pt-BR" dirty="0">
              <a:ea typeface="+mn-lt"/>
              <a:cs typeface="+mn-lt"/>
            </a:endParaRPr>
          </a:p>
          <a:p>
            <a:pPr algn="ctr"/>
            <a:endParaRPr lang="pt-BR" dirty="0">
              <a:ea typeface="Calibri"/>
              <a:cs typeface="Calibri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C339F2D-11A3-287A-B6A3-14E93684CCA6}"/>
              </a:ext>
            </a:extLst>
          </p:cNvPr>
          <p:cNvSpPr txBox="1"/>
          <p:nvPr/>
        </p:nvSpPr>
        <p:spPr>
          <a:xfrm>
            <a:off x="8820509" y="3053314"/>
            <a:ext cx="2736698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000" b="1" dirty="0">
                <a:solidFill>
                  <a:srgbClr val="329EA8"/>
                </a:solidFill>
                <a:ea typeface="Calibri"/>
                <a:cs typeface="Calibri"/>
              </a:rPr>
              <a:t>Instalação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B7226BA-76B3-1CD0-9823-236FA16CFF1B}"/>
              </a:ext>
            </a:extLst>
          </p:cNvPr>
          <p:cNvSpPr txBox="1"/>
          <p:nvPr/>
        </p:nvSpPr>
        <p:spPr>
          <a:xfrm>
            <a:off x="8518585" y="3930333"/>
            <a:ext cx="3354923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700" dirty="0">
                <a:solidFill>
                  <a:srgbClr val="FFFFFF"/>
                </a:solidFill>
                <a:ea typeface="Calibri"/>
                <a:cs typeface="Calibri"/>
              </a:rPr>
              <a:t>Profissionais experientes em instalação elétrica, garantindo segurança e eficiência. Serviços de instalação elétrica em casas com qualidade e rapidez garantidas.</a:t>
            </a:r>
            <a:endParaRPr lang="pt-BR" sz="17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8550531-D1D6-B8DE-D9A6-9A3FB3509A92}"/>
              </a:ext>
            </a:extLst>
          </p:cNvPr>
          <p:cNvSpPr txBox="1"/>
          <p:nvPr/>
        </p:nvSpPr>
        <p:spPr>
          <a:xfrm>
            <a:off x="4406660" y="3915955"/>
            <a:ext cx="3354923" cy="2185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700" dirty="0">
                <a:solidFill>
                  <a:srgbClr val="FFFFFF"/>
                </a:solidFill>
                <a:ea typeface="Calibri"/>
                <a:cs typeface="Calibri"/>
              </a:rPr>
              <a:t>A manutenção residencial é um conjunto de ações feito em sua casa na cidade, no sítio ou em seu apartamento. Ao realizar regularmente o serviço de manutenção, saiba que sua residência estará segura e não terá problemas</a:t>
            </a:r>
            <a:endParaRPr lang="pt-BR" sz="17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A14FC77-964C-FDDC-C005-D8AAE9426C78}"/>
              </a:ext>
            </a:extLst>
          </p:cNvPr>
          <p:cNvSpPr txBox="1"/>
          <p:nvPr/>
        </p:nvSpPr>
        <p:spPr>
          <a:xfrm>
            <a:off x="222849" y="3829691"/>
            <a:ext cx="3786243" cy="29700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700" dirty="0">
                <a:solidFill>
                  <a:srgbClr val="FFFFFF"/>
                </a:solidFill>
                <a:ea typeface="Calibri"/>
                <a:cs typeface="Calibri"/>
              </a:rPr>
              <a:t>Manutenção Profissionais experientes em instalação elétrica, garantindo segurança e eficiência. Serviços de instalação elétrica em casas com qualidade e rapidez garantidas. Instalação Transforme sua casa com a automação de nossos parceiros. Modernidade e praticidade para você. Sua casa inteligente começa aqui! Muito conforto e tecnologia para você.</a:t>
            </a:r>
            <a:endParaRPr lang="pt-BR" sz="17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679E24E-D8F7-3738-75B2-57DD8A5B37C8}"/>
              </a:ext>
            </a:extLst>
          </p:cNvPr>
          <p:cNvSpPr txBox="1"/>
          <p:nvPr/>
        </p:nvSpPr>
        <p:spPr>
          <a:xfrm>
            <a:off x="5073332" y="1875931"/>
            <a:ext cx="200995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000" b="1" dirty="0">
                <a:solidFill>
                  <a:srgbClr val="E97524"/>
                </a:solidFill>
                <a:ea typeface="Calibri"/>
                <a:cs typeface="Calibri"/>
              </a:rPr>
              <a:t>Serviços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BF0B4623-C929-5D19-8CBA-E21DFFB427BB}"/>
              </a:ext>
            </a:extLst>
          </p:cNvPr>
          <p:cNvCxnSpPr/>
          <p:nvPr/>
        </p:nvCxnSpPr>
        <p:spPr>
          <a:xfrm flipV="1">
            <a:off x="357447" y="2485505"/>
            <a:ext cx="11516061" cy="24939"/>
          </a:xfrm>
          <a:prstGeom prst="straightConnector1">
            <a:avLst/>
          </a:prstGeom>
          <a:ln w="28575">
            <a:solidFill>
              <a:srgbClr val="E97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43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&#10;&#10;Descrição gerada automaticamente">
            <a:extLst>
              <a:ext uri="{FF2B5EF4-FFF2-40B4-BE49-F238E27FC236}">
                <a16:creationId xmlns:a16="http://schemas.microsoft.com/office/drawing/2014/main" id="{8C282102-3D38-9550-280D-F53E83856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4637"/>
            <a:ext cx="12203501" cy="185978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8C42989-15AD-951E-6608-763595A79D77}"/>
              </a:ext>
            </a:extLst>
          </p:cNvPr>
          <p:cNvSpPr txBox="1"/>
          <p:nvPr/>
        </p:nvSpPr>
        <p:spPr>
          <a:xfrm>
            <a:off x="9671586" y="832949"/>
            <a:ext cx="17227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rgbClr val="FFFFFF"/>
                </a:solidFill>
                <a:latin typeface="Arial"/>
                <a:cs typeface="Calibri"/>
              </a:rPr>
              <a:t>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A625808-6708-9F9B-55D0-0C0A60142943}"/>
              </a:ext>
            </a:extLst>
          </p:cNvPr>
          <p:cNvSpPr txBox="1"/>
          <p:nvPr/>
        </p:nvSpPr>
        <p:spPr>
          <a:xfrm>
            <a:off x="7696887" y="827949"/>
            <a:ext cx="1287711" cy="5991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  <a:latin typeface="Arial"/>
                <a:cs typeface="Calibri"/>
              </a:rPr>
              <a:t>Dicas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283C126-7B30-BE36-A073-15B92A90FCEF}"/>
              </a:ext>
            </a:extLst>
          </p:cNvPr>
          <p:cNvSpPr txBox="1"/>
          <p:nvPr/>
        </p:nvSpPr>
        <p:spPr>
          <a:xfrm>
            <a:off x="5678119" y="831074"/>
            <a:ext cx="13417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200" b="1" dirty="0">
                <a:solidFill>
                  <a:srgbClr val="E9751F"/>
                </a:solidFill>
                <a:latin typeface="Arial"/>
                <a:cs typeface="Calibri"/>
              </a:rPr>
              <a:t>Inicio</a:t>
            </a:r>
            <a:endParaRPr lang="pt-BR" sz="3200" b="1" dirty="0">
              <a:solidFill>
                <a:srgbClr val="E9751F"/>
              </a:solidFill>
              <a:latin typeface="Arial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A4691AC-F4BE-8641-B00C-4EA0782019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5" t="16682" r="13403" b="12485"/>
          <a:stretch/>
        </p:blipFill>
        <p:spPr>
          <a:xfrm>
            <a:off x="57561" y="61329"/>
            <a:ext cx="1788544" cy="1760776"/>
          </a:xfrm>
          <a:prstGeom prst="rect">
            <a:avLst/>
          </a:prstGeom>
        </p:spPr>
      </p:pic>
      <p:pic>
        <p:nvPicPr>
          <p:cNvPr id="13" name="Imagem 12" descr="Forma, Retângulo&#10;&#10;Descrição gerada automaticamente">
            <a:extLst>
              <a:ext uri="{FF2B5EF4-FFF2-40B4-BE49-F238E27FC236}">
                <a16:creationId xmlns:a16="http://schemas.microsoft.com/office/drawing/2014/main" id="{75326D94-9242-FF9E-30B4-E7E7986C5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751" y="1834181"/>
            <a:ext cx="12203501" cy="5044317"/>
          </a:xfrm>
          <a:prstGeom prst="rect">
            <a:avLst/>
          </a:prstGeom>
        </p:spPr>
      </p:pic>
      <p:pic>
        <p:nvPicPr>
          <p:cNvPr id="14" name="Imagem 13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666788A2-C93F-D306-FEFF-46F761459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419" y="2279627"/>
            <a:ext cx="10650746" cy="231312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B0F360A-7AF5-3508-F3C7-581E062B7B13}"/>
              </a:ext>
            </a:extLst>
          </p:cNvPr>
          <p:cNvSpPr txBox="1"/>
          <p:nvPr/>
        </p:nvSpPr>
        <p:spPr>
          <a:xfrm>
            <a:off x="4149306" y="6521570"/>
            <a:ext cx="305950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17516E"/>
                </a:solidFill>
                <a:latin typeface="Arial"/>
              </a:rPr>
              <a:t>Todos os direitos reservados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44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3F30C8B-789C-8F48-1693-4FC6D3C2A145}"/>
              </a:ext>
            </a:extLst>
          </p:cNvPr>
          <p:cNvSpPr txBox="1"/>
          <p:nvPr/>
        </p:nvSpPr>
        <p:spPr>
          <a:xfrm>
            <a:off x="6513788" y="365125"/>
            <a:ext cx="4840010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b="1" dirty="0">
                <a:latin typeface="+mj-lt"/>
                <a:ea typeface="+mj-ea"/>
                <a:cs typeface="+mj-cs"/>
              </a:rPr>
              <a:t>MENU</a:t>
            </a:r>
            <a:endParaRPr lang="en-US" sz="8800" b="1" dirty="0">
              <a:ea typeface="Calibri"/>
              <a:cs typeface="Calibri"/>
            </a:endParaRPr>
          </a:p>
        </p:txBody>
      </p:sp>
      <p:pic>
        <p:nvPicPr>
          <p:cNvPr id="5" name="Imagem 4" descr="Forma, Polígono&#10;&#10;Descrição gerada automaticamente">
            <a:extLst>
              <a:ext uri="{FF2B5EF4-FFF2-40B4-BE49-F238E27FC236}">
                <a16:creationId xmlns:a16="http://schemas.microsoft.com/office/drawing/2014/main" id="{274C4ECA-BAE9-5995-9D42-CBCE23C440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0" r="374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7024E0A-EED4-BBD3-D2CF-4E7EE7009307}"/>
              </a:ext>
            </a:extLst>
          </p:cNvPr>
          <p:cNvSpPr txBox="1"/>
          <p:nvPr/>
        </p:nvSpPr>
        <p:spPr>
          <a:xfrm>
            <a:off x="6513788" y="2333297"/>
            <a:ext cx="4840010" cy="3843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600" b="1" dirty="0">
                <a:ea typeface="Calibri"/>
                <a:cs typeface="Calibri" panose="020F0502020204030204"/>
              </a:rPr>
              <a:t>DICAS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</p:txBody>
      </p:sp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A08E0C35-DA7E-8B16-8331-4B8D6C0B80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6" t="20323" r="16754" b="37555"/>
          <a:stretch/>
        </p:blipFill>
        <p:spPr>
          <a:xfrm>
            <a:off x="10689021" y="5948505"/>
            <a:ext cx="1502979" cy="90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173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20_TF89027928" id="{73515A57-61D8-42E7-9129-6614AA95C927}" vid="{F1B64A63-64C6-4276-9E2F-3A5B3B36952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hexagonal escura</Template>
  <TotalTime>0</TotalTime>
  <Words>287</Words>
  <Application>Microsoft Office PowerPoint</Application>
  <PresentationFormat>Widescreen</PresentationFormat>
  <Paragraphs>131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vitoria araujo</cp:lastModifiedBy>
  <cp:revision>694</cp:revision>
  <dcterms:created xsi:type="dcterms:W3CDTF">2023-09-19T22:09:03Z</dcterms:created>
  <dcterms:modified xsi:type="dcterms:W3CDTF">2023-10-12T15:16:43Z</dcterms:modified>
</cp:coreProperties>
</file>