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8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67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gurd Fyhn" initials="SF" lastIdx="1" clrIdx="0">
    <p:extLst>
      <p:ext uri="{19B8F6BF-5375-455C-9EA6-DF929625EA0E}">
        <p15:presenceInfo xmlns:p15="http://schemas.microsoft.com/office/powerpoint/2012/main" userId="Sigurd Fy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07131-C089-411B-A963-DAB99F61159F}" v="880" dt="2022-03-08T16:05:0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 Fyhn" userId="33696c89-188f-4710-b76d-30dec9ba2208" providerId="ADAL" clId="{16B07131-C089-411B-A963-DAB99F61159F}"/>
    <pc:docChg chg="undo custSel addSld modSld">
      <pc:chgData name="Sigurd Fyhn" userId="33696c89-188f-4710-b76d-30dec9ba2208" providerId="ADAL" clId="{16B07131-C089-411B-A963-DAB99F61159F}" dt="2022-03-08T16:05:33.377" v="6750" actId="20577"/>
      <pc:docMkLst>
        <pc:docMk/>
      </pc:docMkLst>
      <pc:sldChg chg="addSp delSp modSp mod">
        <pc:chgData name="Sigurd Fyhn" userId="33696c89-188f-4710-b76d-30dec9ba2208" providerId="ADAL" clId="{16B07131-C089-411B-A963-DAB99F61159F}" dt="2022-03-08T10:43:28.800" v="16" actId="1076"/>
        <pc:sldMkLst>
          <pc:docMk/>
          <pc:sldMk cId="2020414490" sldId="257"/>
        </pc:sldMkLst>
        <pc:spChg chg="del mod">
          <ac:chgData name="Sigurd Fyhn" userId="33696c89-188f-4710-b76d-30dec9ba2208" providerId="ADAL" clId="{16B07131-C089-411B-A963-DAB99F61159F}" dt="2022-03-08T10:43:21.793" v="14"/>
          <ac:spMkLst>
            <pc:docMk/>
            <pc:sldMk cId="2020414490" sldId="257"/>
            <ac:spMk id="3" creationId="{B904F7F7-A86F-45BB-8844-D9C9CA602842}"/>
          </ac:spMkLst>
        </pc:spChg>
        <pc:picChg chg="add mod">
          <ac:chgData name="Sigurd Fyhn" userId="33696c89-188f-4710-b76d-30dec9ba2208" providerId="ADAL" clId="{16B07131-C089-411B-A963-DAB99F61159F}" dt="2022-03-08T10:43:28.800" v="16" actId="1076"/>
          <ac:picMkLst>
            <pc:docMk/>
            <pc:sldMk cId="2020414490" sldId="257"/>
            <ac:picMk id="4" creationId="{8B39EF0F-CAD7-45FA-ACFA-C2ADB1C31254}"/>
          </ac:picMkLst>
        </pc:picChg>
      </pc:sldChg>
      <pc:sldChg chg="modSp new mod">
        <pc:chgData name="Sigurd Fyhn" userId="33696c89-188f-4710-b76d-30dec9ba2208" providerId="ADAL" clId="{16B07131-C089-411B-A963-DAB99F61159F}" dt="2022-03-08T11:43:36.454" v="3444" actId="20577"/>
        <pc:sldMkLst>
          <pc:docMk/>
          <pc:sldMk cId="3463710303" sldId="258"/>
        </pc:sldMkLst>
        <pc:spChg chg="mod">
          <ac:chgData name="Sigurd Fyhn" userId="33696c89-188f-4710-b76d-30dec9ba2208" providerId="ADAL" clId="{16B07131-C089-411B-A963-DAB99F61159F}" dt="2022-03-08T11:03:44.354" v="1167" actId="20577"/>
          <ac:spMkLst>
            <pc:docMk/>
            <pc:sldMk cId="3463710303" sldId="258"/>
            <ac:spMk id="2" creationId="{40F30695-1BB7-46C4-99D5-41A2B748B6EB}"/>
          </ac:spMkLst>
        </pc:spChg>
        <pc:spChg chg="mod">
          <ac:chgData name="Sigurd Fyhn" userId="33696c89-188f-4710-b76d-30dec9ba2208" providerId="ADAL" clId="{16B07131-C089-411B-A963-DAB99F61159F}" dt="2022-03-08T11:43:36.454" v="3444" actId="20577"/>
          <ac:spMkLst>
            <pc:docMk/>
            <pc:sldMk cId="3463710303" sldId="258"/>
            <ac:spMk id="3" creationId="{2D7C6978-5A75-48C8-AFE6-84326AFC118D}"/>
          </ac:spMkLst>
        </pc:spChg>
      </pc:sldChg>
      <pc:sldChg chg="modSp new mod">
        <pc:chgData name="Sigurd Fyhn" userId="33696c89-188f-4710-b76d-30dec9ba2208" providerId="ADAL" clId="{16B07131-C089-411B-A963-DAB99F61159F}" dt="2022-03-08T16:00:37.266" v="6504" actId="20577"/>
        <pc:sldMkLst>
          <pc:docMk/>
          <pc:sldMk cId="1780964550" sldId="259"/>
        </pc:sldMkLst>
        <pc:spChg chg="mod">
          <ac:chgData name="Sigurd Fyhn" userId="33696c89-188f-4710-b76d-30dec9ba2208" providerId="ADAL" clId="{16B07131-C089-411B-A963-DAB99F61159F}" dt="2022-03-08T10:53:08.531" v="526" actId="20577"/>
          <ac:spMkLst>
            <pc:docMk/>
            <pc:sldMk cId="1780964550" sldId="259"/>
            <ac:spMk id="2" creationId="{139FB694-426D-44CB-9C6D-09DB511036A9}"/>
          </ac:spMkLst>
        </pc:spChg>
        <pc:spChg chg="mod">
          <ac:chgData name="Sigurd Fyhn" userId="33696c89-188f-4710-b76d-30dec9ba2208" providerId="ADAL" clId="{16B07131-C089-411B-A963-DAB99F61159F}" dt="2022-03-08T16:00:37.266" v="6504" actId="20577"/>
          <ac:spMkLst>
            <pc:docMk/>
            <pc:sldMk cId="1780964550" sldId="259"/>
            <ac:spMk id="3" creationId="{713B0D23-3FCE-4764-B5A2-990C2AAB1039}"/>
          </ac:spMkLst>
        </pc:spChg>
      </pc:sldChg>
      <pc:sldChg chg="modSp new mod">
        <pc:chgData name="Sigurd Fyhn" userId="33696c89-188f-4710-b76d-30dec9ba2208" providerId="ADAL" clId="{16B07131-C089-411B-A963-DAB99F61159F}" dt="2022-03-08T13:08:12.601" v="3623" actId="20577"/>
        <pc:sldMkLst>
          <pc:docMk/>
          <pc:sldMk cId="3694551927" sldId="260"/>
        </pc:sldMkLst>
        <pc:spChg chg="mod">
          <ac:chgData name="Sigurd Fyhn" userId="33696c89-188f-4710-b76d-30dec9ba2208" providerId="ADAL" clId="{16B07131-C089-411B-A963-DAB99F61159F}" dt="2022-03-08T11:16:33.467" v="1869" actId="20577"/>
          <ac:spMkLst>
            <pc:docMk/>
            <pc:sldMk cId="3694551927" sldId="260"/>
            <ac:spMk id="2" creationId="{3E6D72D7-7DD2-479A-8A78-C0C1D3EEE285}"/>
          </ac:spMkLst>
        </pc:spChg>
        <pc:spChg chg="mod">
          <ac:chgData name="Sigurd Fyhn" userId="33696c89-188f-4710-b76d-30dec9ba2208" providerId="ADAL" clId="{16B07131-C089-411B-A963-DAB99F61159F}" dt="2022-03-08T13:08:12.601" v="3623" actId="20577"/>
          <ac:spMkLst>
            <pc:docMk/>
            <pc:sldMk cId="3694551927" sldId="260"/>
            <ac:spMk id="3" creationId="{CDA11907-9E86-446A-BF12-29AC4CAA109C}"/>
          </ac:spMkLst>
        </pc:spChg>
      </pc:sldChg>
      <pc:sldChg chg="addSp delSp modSp new mod">
        <pc:chgData name="Sigurd Fyhn" userId="33696c89-188f-4710-b76d-30dec9ba2208" providerId="ADAL" clId="{16B07131-C089-411B-A963-DAB99F61159F}" dt="2022-03-08T11:32:11.015" v="2913" actId="1076"/>
        <pc:sldMkLst>
          <pc:docMk/>
          <pc:sldMk cId="1205294704" sldId="261"/>
        </pc:sldMkLst>
        <pc:spChg chg="mod">
          <ac:chgData name="Sigurd Fyhn" userId="33696c89-188f-4710-b76d-30dec9ba2208" providerId="ADAL" clId="{16B07131-C089-411B-A963-DAB99F61159F}" dt="2022-03-08T11:22:14.439" v="2569" actId="20577"/>
          <ac:spMkLst>
            <pc:docMk/>
            <pc:sldMk cId="1205294704" sldId="261"/>
            <ac:spMk id="2" creationId="{AC8C2B47-768C-40FC-A490-B9F2C844CFF0}"/>
          </ac:spMkLst>
        </pc:spChg>
        <pc:spChg chg="mod">
          <ac:chgData name="Sigurd Fyhn" userId="33696c89-188f-4710-b76d-30dec9ba2208" providerId="ADAL" clId="{16B07131-C089-411B-A963-DAB99F61159F}" dt="2022-03-08T11:32:06.473" v="2912" actId="5793"/>
          <ac:spMkLst>
            <pc:docMk/>
            <pc:sldMk cId="1205294704" sldId="261"/>
            <ac:spMk id="3" creationId="{F10C1A9E-0B78-40C9-A459-771BB9E271A7}"/>
          </ac:spMkLst>
        </pc:spChg>
        <pc:picChg chg="add mod">
          <ac:chgData name="Sigurd Fyhn" userId="33696c89-188f-4710-b76d-30dec9ba2208" providerId="ADAL" clId="{16B07131-C089-411B-A963-DAB99F61159F}" dt="2022-03-08T11:24:46.236" v="2649" actId="1076"/>
          <ac:picMkLst>
            <pc:docMk/>
            <pc:sldMk cId="1205294704" sldId="261"/>
            <ac:picMk id="5" creationId="{340AD7BD-014B-4A38-8464-B18FB1FA4AE8}"/>
          </ac:picMkLst>
        </pc:picChg>
        <pc:picChg chg="add del mod">
          <ac:chgData name="Sigurd Fyhn" userId="33696c89-188f-4710-b76d-30dec9ba2208" providerId="ADAL" clId="{16B07131-C089-411B-A963-DAB99F61159F}" dt="2022-03-08T11:31:47.466" v="2881" actId="22"/>
          <ac:picMkLst>
            <pc:docMk/>
            <pc:sldMk cId="1205294704" sldId="261"/>
            <ac:picMk id="7" creationId="{51C1D943-246F-416C-9F11-BEDC97248FE5}"/>
          </ac:picMkLst>
        </pc:picChg>
        <pc:picChg chg="add mod">
          <ac:chgData name="Sigurd Fyhn" userId="33696c89-188f-4710-b76d-30dec9ba2208" providerId="ADAL" clId="{16B07131-C089-411B-A963-DAB99F61159F}" dt="2022-03-08T11:32:11.015" v="2913" actId="1076"/>
          <ac:picMkLst>
            <pc:docMk/>
            <pc:sldMk cId="1205294704" sldId="261"/>
            <ac:picMk id="9" creationId="{17D23D21-D6E5-4FE9-8E77-45AB5C1D1437}"/>
          </ac:picMkLst>
        </pc:picChg>
      </pc:sldChg>
      <pc:sldChg chg="addSp delSp modSp new mod">
        <pc:chgData name="Sigurd Fyhn" userId="33696c89-188f-4710-b76d-30dec9ba2208" providerId="ADAL" clId="{16B07131-C089-411B-A963-DAB99F61159F}" dt="2022-03-08T11:35:27.913" v="2934" actId="1076"/>
        <pc:sldMkLst>
          <pc:docMk/>
          <pc:sldMk cId="3448728588" sldId="262"/>
        </pc:sldMkLst>
        <pc:spChg chg="mod">
          <ac:chgData name="Sigurd Fyhn" userId="33696c89-188f-4710-b76d-30dec9ba2208" providerId="ADAL" clId="{16B07131-C089-411B-A963-DAB99F61159F}" dt="2022-03-08T11:35:12.669" v="2931" actId="20577"/>
          <ac:spMkLst>
            <pc:docMk/>
            <pc:sldMk cId="3448728588" sldId="262"/>
            <ac:spMk id="2" creationId="{4216B74C-2A29-4B73-9074-669AA3AA733A}"/>
          </ac:spMkLst>
        </pc:spChg>
        <pc:spChg chg="del">
          <ac:chgData name="Sigurd Fyhn" userId="33696c89-188f-4710-b76d-30dec9ba2208" providerId="ADAL" clId="{16B07131-C089-411B-A963-DAB99F61159F}" dt="2022-03-08T11:35:24.811" v="2932" actId="22"/>
          <ac:spMkLst>
            <pc:docMk/>
            <pc:sldMk cId="3448728588" sldId="262"/>
            <ac:spMk id="3" creationId="{B17EC75B-D7B9-4C38-A572-D398E44939EF}"/>
          </ac:spMkLst>
        </pc:spChg>
        <pc:picChg chg="add mod ord">
          <ac:chgData name="Sigurd Fyhn" userId="33696c89-188f-4710-b76d-30dec9ba2208" providerId="ADAL" clId="{16B07131-C089-411B-A963-DAB99F61159F}" dt="2022-03-08T11:35:27.913" v="2934" actId="1076"/>
          <ac:picMkLst>
            <pc:docMk/>
            <pc:sldMk cId="3448728588" sldId="262"/>
            <ac:picMk id="5" creationId="{4E14D3F6-0A46-4B2D-BE93-DAED3C86CB04}"/>
          </ac:picMkLst>
        </pc:picChg>
      </pc:sldChg>
      <pc:sldChg chg="addSp delSp modSp new mod">
        <pc:chgData name="Sigurd Fyhn" userId="33696c89-188f-4710-b76d-30dec9ba2208" providerId="ADAL" clId="{16B07131-C089-411B-A963-DAB99F61159F}" dt="2022-03-08T11:35:55.394" v="2964" actId="1076"/>
        <pc:sldMkLst>
          <pc:docMk/>
          <pc:sldMk cId="4155254907" sldId="263"/>
        </pc:sldMkLst>
        <pc:spChg chg="mod">
          <ac:chgData name="Sigurd Fyhn" userId="33696c89-188f-4710-b76d-30dec9ba2208" providerId="ADAL" clId="{16B07131-C089-411B-A963-DAB99F61159F}" dt="2022-03-08T11:35:35.217" v="2962" actId="20577"/>
          <ac:spMkLst>
            <pc:docMk/>
            <pc:sldMk cId="4155254907" sldId="263"/>
            <ac:spMk id="2" creationId="{37952854-6BD4-4657-8315-8892500115C4}"/>
          </ac:spMkLst>
        </pc:spChg>
        <pc:spChg chg="del">
          <ac:chgData name="Sigurd Fyhn" userId="33696c89-188f-4710-b76d-30dec9ba2208" providerId="ADAL" clId="{16B07131-C089-411B-A963-DAB99F61159F}" dt="2022-03-08T11:35:53.260" v="2963" actId="22"/>
          <ac:spMkLst>
            <pc:docMk/>
            <pc:sldMk cId="4155254907" sldId="263"/>
            <ac:spMk id="3" creationId="{5377A2F4-239E-49D3-84DB-6A9B35E14BFF}"/>
          </ac:spMkLst>
        </pc:spChg>
        <pc:picChg chg="add mod ord">
          <ac:chgData name="Sigurd Fyhn" userId="33696c89-188f-4710-b76d-30dec9ba2208" providerId="ADAL" clId="{16B07131-C089-411B-A963-DAB99F61159F}" dt="2022-03-08T11:35:55.394" v="2964" actId="1076"/>
          <ac:picMkLst>
            <pc:docMk/>
            <pc:sldMk cId="4155254907" sldId="263"/>
            <ac:picMk id="5" creationId="{A5A74D3F-79D3-421A-A66B-C58B4D35652D}"/>
          </ac:picMkLst>
        </pc:picChg>
      </pc:sldChg>
      <pc:sldChg chg="addSp delSp modSp new mod">
        <pc:chgData name="Sigurd Fyhn" userId="33696c89-188f-4710-b76d-30dec9ba2208" providerId="ADAL" clId="{16B07131-C089-411B-A963-DAB99F61159F}" dt="2022-03-08T13:11:37.540" v="4218" actId="1076"/>
        <pc:sldMkLst>
          <pc:docMk/>
          <pc:sldMk cId="255962292" sldId="264"/>
        </pc:sldMkLst>
        <pc:spChg chg="mod">
          <ac:chgData name="Sigurd Fyhn" userId="33696c89-188f-4710-b76d-30dec9ba2208" providerId="ADAL" clId="{16B07131-C089-411B-A963-DAB99F61159F}" dt="2022-03-08T13:08:29.723" v="3624" actId="20577"/>
          <ac:spMkLst>
            <pc:docMk/>
            <pc:sldMk cId="255962292" sldId="264"/>
            <ac:spMk id="2" creationId="{848B45AE-E60B-4BD7-96BA-F5E85444BFC2}"/>
          </ac:spMkLst>
        </pc:spChg>
        <pc:spChg chg="del">
          <ac:chgData name="Sigurd Fyhn" userId="33696c89-188f-4710-b76d-30dec9ba2208" providerId="ADAL" clId="{16B07131-C089-411B-A963-DAB99F61159F}" dt="2022-03-08T11:36:24.697" v="2966" actId="22"/>
          <ac:spMkLst>
            <pc:docMk/>
            <pc:sldMk cId="255962292" sldId="264"/>
            <ac:spMk id="3" creationId="{AC2BD72F-05B7-48E6-A36E-2AAB3C1CC82A}"/>
          </ac:spMkLst>
        </pc:spChg>
        <pc:spChg chg="add mod">
          <ac:chgData name="Sigurd Fyhn" userId="33696c89-188f-4710-b76d-30dec9ba2208" providerId="ADAL" clId="{16B07131-C089-411B-A963-DAB99F61159F}" dt="2022-03-08T13:11:37.540" v="4218" actId="1076"/>
          <ac:spMkLst>
            <pc:docMk/>
            <pc:sldMk cId="255962292" sldId="264"/>
            <ac:spMk id="6" creationId="{5BA7EF8C-7ED2-47C8-AB63-2AE8B788928C}"/>
          </ac:spMkLst>
        </pc:spChg>
        <pc:picChg chg="add mod ord">
          <ac:chgData name="Sigurd Fyhn" userId="33696c89-188f-4710-b76d-30dec9ba2208" providerId="ADAL" clId="{16B07131-C089-411B-A963-DAB99F61159F}" dt="2022-03-08T13:11:33.892" v="4217" actId="1076"/>
          <ac:picMkLst>
            <pc:docMk/>
            <pc:sldMk cId="255962292" sldId="264"/>
            <ac:picMk id="5" creationId="{9C4AD764-EE89-4E27-A8AC-69BFC7AFEA7A}"/>
          </ac:picMkLst>
        </pc:picChg>
      </pc:sldChg>
      <pc:sldChg chg="addSp modSp new mod addCm">
        <pc:chgData name="Sigurd Fyhn" userId="33696c89-188f-4710-b76d-30dec9ba2208" providerId="ADAL" clId="{16B07131-C089-411B-A963-DAB99F61159F}" dt="2022-03-08T13:28:45.909" v="5012" actId="1076"/>
        <pc:sldMkLst>
          <pc:docMk/>
          <pc:sldMk cId="1818918220" sldId="265"/>
        </pc:sldMkLst>
        <pc:spChg chg="mod">
          <ac:chgData name="Sigurd Fyhn" userId="33696c89-188f-4710-b76d-30dec9ba2208" providerId="ADAL" clId="{16B07131-C089-411B-A963-DAB99F61159F}" dt="2022-03-08T13:18:18.770" v="4631" actId="1076"/>
          <ac:spMkLst>
            <pc:docMk/>
            <pc:sldMk cId="1818918220" sldId="265"/>
            <ac:spMk id="2" creationId="{EA2B2972-D965-4C67-8E89-DA0CE581239B}"/>
          </ac:spMkLst>
        </pc:spChg>
        <pc:spChg chg="mod">
          <ac:chgData name="Sigurd Fyhn" userId="33696c89-188f-4710-b76d-30dec9ba2208" providerId="ADAL" clId="{16B07131-C089-411B-A963-DAB99F61159F}" dt="2022-03-08T13:28:38.585" v="5010" actId="5793"/>
          <ac:spMkLst>
            <pc:docMk/>
            <pc:sldMk cId="1818918220" sldId="265"/>
            <ac:spMk id="3" creationId="{DA0E78A3-BE8C-4C71-9B10-C244AFB7B519}"/>
          </ac:spMkLst>
        </pc:spChg>
        <pc:spChg chg="add mod">
          <ac:chgData name="Sigurd Fyhn" userId="33696c89-188f-4710-b76d-30dec9ba2208" providerId="ADAL" clId="{16B07131-C089-411B-A963-DAB99F61159F}" dt="2022-03-08T13:19:40.299" v="4675" actId="115"/>
          <ac:spMkLst>
            <pc:docMk/>
            <pc:sldMk cId="1818918220" sldId="265"/>
            <ac:spMk id="6" creationId="{79F7D668-8B00-4B49-8810-702E2647A2EF}"/>
          </ac:spMkLst>
        </pc:spChg>
        <pc:picChg chg="add mod">
          <ac:chgData name="Sigurd Fyhn" userId="33696c89-188f-4710-b76d-30dec9ba2208" providerId="ADAL" clId="{16B07131-C089-411B-A963-DAB99F61159F}" dt="2022-03-08T13:28:45.909" v="5012" actId="1076"/>
          <ac:picMkLst>
            <pc:docMk/>
            <pc:sldMk cId="1818918220" sldId="265"/>
            <ac:picMk id="5" creationId="{AC945249-C5AD-45E6-81B4-8E2E45388C86}"/>
          </ac:picMkLst>
        </pc:picChg>
      </pc:sldChg>
      <pc:sldChg chg="addSp modSp new mod setBg">
        <pc:chgData name="Sigurd Fyhn" userId="33696c89-188f-4710-b76d-30dec9ba2208" providerId="ADAL" clId="{16B07131-C089-411B-A963-DAB99F61159F}" dt="2022-03-08T16:05:33.377" v="6750" actId="20577"/>
        <pc:sldMkLst>
          <pc:docMk/>
          <pc:sldMk cId="2345538340" sldId="266"/>
        </pc:sldMkLst>
        <pc:spChg chg="mod">
          <ac:chgData name="Sigurd Fyhn" userId="33696c89-188f-4710-b76d-30dec9ba2208" providerId="ADAL" clId="{16B07131-C089-411B-A963-DAB99F61159F}" dt="2022-03-08T15:44:06.018" v="5194" actId="26606"/>
          <ac:spMkLst>
            <pc:docMk/>
            <pc:sldMk cId="2345538340" sldId="266"/>
            <ac:spMk id="2" creationId="{9E4AC7D9-3E0A-401F-B6DC-311EFC300A22}"/>
          </ac:spMkLst>
        </pc:spChg>
        <pc:spChg chg="mod ord">
          <ac:chgData name="Sigurd Fyhn" userId="33696c89-188f-4710-b76d-30dec9ba2208" providerId="ADAL" clId="{16B07131-C089-411B-A963-DAB99F61159F}" dt="2022-03-08T15:45:04.705" v="5281" actId="20577"/>
          <ac:spMkLst>
            <pc:docMk/>
            <pc:sldMk cId="2345538340" sldId="266"/>
            <ac:spMk id="3" creationId="{7CA99194-7FB3-46D1-9A19-7157D4D9DD6A}"/>
          </ac:spMkLst>
        </pc:spChg>
        <pc:spChg chg="add">
          <ac:chgData name="Sigurd Fyhn" userId="33696c89-188f-4710-b76d-30dec9ba2208" providerId="ADAL" clId="{16B07131-C089-411B-A963-DAB99F61159F}" dt="2022-03-08T15:44:06.018" v="5194" actId="26606"/>
          <ac:spMkLst>
            <pc:docMk/>
            <pc:sldMk cId="2345538340" sldId="266"/>
            <ac:spMk id="10" creationId="{F3AF35CD-DA30-4E34-B0F3-32C27766DA05}"/>
          </ac:spMkLst>
        </pc:spChg>
        <pc:spChg chg="add mod">
          <ac:chgData name="Sigurd Fyhn" userId="33696c89-188f-4710-b76d-30dec9ba2208" providerId="ADAL" clId="{16B07131-C089-411B-A963-DAB99F61159F}" dt="2022-03-08T16:05:33.377" v="6750" actId="20577"/>
          <ac:spMkLst>
            <pc:docMk/>
            <pc:sldMk cId="2345538340" sldId="266"/>
            <ac:spMk id="11" creationId="{DAE359AF-8BF9-4182-AC51-D8F423CC33A3}"/>
          </ac:spMkLst>
        </pc:spChg>
        <pc:grpChg chg="add">
          <ac:chgData name="Sigurd Fyhn" userId="33696c89-188f-4710-b76d-30dec9ba2208" providerId="ADAL" clId="{16B07131-C089-411B-A963-DAB99F61159F}" dt="2022-03-08T15:44:06.018" v="5194" actId="26606"/>
          <ac:grpSpMkLst>
            <pc:docMk/>
            <pc:sldMk cId="2345538340" sldId="266"/>
            <ac:grpSpMk id="12" creationId="{BCFC42DC-2C46-47C4-BC61-530557385DBD}"/>
          </ac:grpSpMkLst>
        </pc:grpChg>
        <pc:picChg chg="add mod">
          <ac:chgData name="Sigurd Fyhn" userId="33696c89-188f-4710-b76d-30dec9ba2208" providerId="ADAL" clId="{16B07131-C089-411B-A963-DAB99F61159F}" dt="2022-03-08T15:44:06.018" v="5194" actId="26606"/>
          <ac:picMkLst>
            <pc:docMk/>
            <pc:sldMk cId="2345538340" sldId="266"/>
            <ac:picMk id="5" creationId="{5691DDD9-0073-432F-9C64-9CA9BACCA70E}"/>
          </ac:picMkLst>
        </pc:picChg>
      </pc:sldChg>
      <pc:sldChg chg="modSp new mod">
        <pc:chgData name="Sigurd Fyhn" userId="33696c89-188f-4710-b76d-30dec9ba2208" providerId="ADAL" clId="{16B07131-C089-411B-A963-DAB99F61159F}" dt="2022-03-08T15:57:43.249" v="6115" actId="33524"/>
        <pc:sldMkLst>
          <pc:docMk/>
          <pc:sldMk cId="2816000410" sldId="267"/>
        </pc:sldMkLst>
        <pc:spChg chg="mod">
          <ac:chgData name="Sigurd Fyhn" userId="33696c89-188f-4710-b76d-30dec9ba2208" providerId="ADAL" clId="{16B07131-C089-411B-A963-DAB99F61159F}" dt="2022-03-08T11:41:10.162" v="3264" actId="20577"/>
          <ac:spMkLst>
            <pc:docMk/>
            <pc:sldMk cId="2816000410" sldId="267"/>
            <ac:spMk id="2" creationId="{6FE5F712-D18E-403E-808A-B371797E46BC}"/>
          </ac:spMkLst>
        </pc:spChg>
        <pc:spChg chg="mod">
          <ac:chgData name="Sigurd Fyhn" userId="33696c89-188f-4710-b76d-30dec9ba2208" providerId="ADAL" clId="{16B07131-C089-411B-A963-DAB99F61159F}" dt="2022-03-08T15:57:43.249" v="6115" actId="33524"/>
          <ac:spMkLst>
            <pc:docMk/>
            <pc:sldMk cId="2816000410" sldId="267"/>
            <ac:spMk id="3" creationId="{EAE7A064-9AB9-407B-9B3C-FEC7E7E07834}"/>
          </ac:spMkLst>
        </pc:spChg>
      </pc:sldChg>
      <pc:sldChg chg="addSp delSp modSp new mod">
        <pc:chgData name="Sigurd Fyhn" userId="33696c89-188f-4710-b76d-30dec9ba2208" providerId="ADAL" clId="{16B07131-C089-411B-A963-DAB99F61159F}" dt="2022-03-08T13:22:37.778" v="4874" actId="20577"/>
        <pc:sldMkLst>
          <pc:docMk/>
          <pc:sldMk cId="323587735" sldId="268"/>
        </pc:sldMkLst>
        <pc:spChg chg="mod">
          <ac:chgData name="Sigurd Fyhn" userId="33696c89-188f-4710-b76d-30dec9ba2208" providerId="ADAL" clId="{16B07131-C089-411B-A963-DAB99F61159F}" dt="2022-03-08T13:21:16.998" v="4691" actId="20577"/>
          <ac:spMkLst>
            <pc:docMk/>
            <pc:sldMk cId="323587735" sldId="268"/>
            <ac:spMk id="2" creationId="{50D58B21-012F-4B18-97A8-F111A44C7339}"/>
          </ac:spMkLst>
        </pc:spChg>
        <pc:spChg chg="del">
          <ac:chgData name="Sigurd Fyhn" userId="33696c89-188f-4710-b76d-30dec9ba2208" providerId="ADAL" clId="{16B07131-C089-411B-A963-DAB99F61159F}" dt="2022-03-08T13:21:51.796" v="4692" actId="22"/>
          <ac:spMkLst>
            <pc:docMk/>
            <pc:sldMk cId="323587735" sldId="268"/>
            <ac:spMk id="3" creationId="{8CC17CAE-AFA4-4A7E-A4C1-E82617E50ADB}"/>
          </ac:spMkLst>
        </pc:spChg>
        <pc:spChg chg="add mod">
          <ac:chgData name="Sigurd Fyhn" userId="33696c89-188f-4710-b76d-30dec9ba2208" providerId="ADAL" clId="{16B07131-C089-411B-A963-DAB99F61159F}" dt="2022-03-08T13:22:37.778" v="4874" actId="20577"/>
          <ac:spMkLst>
            <pc:docMk/>
            <pc:sldMk cId="323587735" sldId="268"/>
            <ac:spMk id="6" creationId="{5E0E9BC6-44EF-4CB5-B624-E48EF239040C}"/>
          </ac:spMkLst>
        </pc:spChg>
        <pc:picChg chg="add mod ord">
          <ac:chgData name="Sigurd Fyhn" userId="33696c89-188f-4710-b76d-30dec9ba2208" providerId="ADAL" clId="{16B07131-C089-411B-A963-DAB99F61159F}" dt="2022-03-08T13:21:56.893" v="4694" actId="1076"/>
          <ac:picMkLst>
            <pc:docMk/>
            <pc:sldMk cId="323587735" sldId="268"/>
            <ac:picMk id="5" creationId="{7442E4EC-6AC4-4AEF-9784-2C8E95A713C6}"/>
          </ac:picMkLst>
        </pc:picChg>
      </pc:sldChg>
      <pc:sldChg chg="modSp new mod">
        <pc:chgData name="Sigurd Fyhn" userId="33696c89-188f-4710-b76d-30dec9ba2208" providerId="ADAL" clId="{16B07131-C089-411B-A963-DAB99F61159F}" dt="2022-03-08T15:58:44.483" v="6357" actId="20577"/>
        <pc:sldMkLst>
          <pc:docMk/>
          <pc:sldMk cId="1358538579" sldId="269"/>
        </pc:sldMkLst>
        <pc:spChg chg="mod">
          <ac:chgData name="Sigurd Fyhn" userId="33696c89-188f-4710-b76d-30dec9ba2208" providerId="ADAL" clId="{16B07131-C089-411B-A963-DAB99F61159F}" dt="2022-03-08T13:31:13.453" v="5024" actId="20577"/>
          <ac:spMkLst>
            <pc:docMk/>
            <pc:sldMk cId="1358538579" sldId="269"/>
            <ac:spMk id="2" creationId="{C50B760A-2961-4D2F-8280-8CCE697057B8}"/>
          </ac:spMkLst>
        </pc:spChg>
        <pc:spChg chg="mod">
          <ac:chgData name="Sigurd Fyhn" userId="33696c89-188f-4710-b76d-30dec9ba2208" providerId="ADAL" clId="{16B07131-C089-411B-A963-DAB99F61159F}" dt="2022-03-08T15:58:44.483" v="6357" actId="20577"/>
          <ac:spMkLst>
            <pc:docMk/>
            <pc:sldMk cId="1358538579" sldId="269"/>
            <ac:spMk id="3" creationId="{BC6E87EB-602A-4E21-A3C8-D6FA77A40D89}"/>
          </ac:spMkLst>
        </pc:spChg>
      </pc:sldChg>
      <pc:sldChg chg="modSp new mod">
        <pc:chgData name="Sigurd Fyhn" userId="33696c89-188f-4710-b76d-30dec9ba2208" providerId="ADAL" clId="{16B07131-C089-411B-A963-DAB99F61159F}" dt="2022-03-08T15:47:01.868" v="5336"/>
        <pc:sldMkLst>
          <pc:docMk/>
          <pc:sldMk cId="547682114" sldId="270"/>
        </pc:sldMkLst>
        <pc:spChg chg="mod">
          <ac:chgData name="Sigurd Fyhn" userId="33696c89-188f-4710-b76d-30dec9ba2208" providerId="ADAL" clId="{16B07131-C089-411B-A963-DAB99F61159F}" dt="2022-03-08T15:45:47.713" v="5333" actId="20577"/>
          <ac:spMkLst>
            <pc:docMk/>
            <pc:sldMk cId="547682114" sldId="270"/>
            <ac:spMk id="2" creationId="{D74CD31D-C17A-4593-8109-B6D6CA2F8DEF}"/>
          </ac:spMkLst>
        </pc:spChg>
        <pc:spChg chg="mod">
          <ac:chgData name="Sigurd Fyhn" userId="33696c89-188f-4710-b76d-30dec9ba2208" providerId="ADAL" clId="{16B07131-C089-411B-A963-DAB99F61159F}" dt="2022-03-08T15:47:01.868" v="5336"/>
          <ac:spMkLst>
            <pc:docMk/>
            <pc:sldMk cId="547682114" sldId="270"/>
            <ac:spMk id="3" creationId="{5F99491F-45C9-48DD-8B9F-1141071FD655}"/>
          </ac:spMkLst>
        </pc:spChg>
      </pc:sldChg>
      <pc:sldChg chg="addSp delSp modSp new mod">
        <pc:chgData name="Sigurd Fyhn" userId="33696c89-188f-4710-b76d-30dec9ba2208" providerId="ADAL" clId="{16B07131-C089-411B-A963-DAB99F61159F}" dt="2022-03-08T15:50:43.243" v="5687" actId="1076"/>
        <pc:sldMkLst>
          <pc:docMk/>
          <pc:sldMk cId="3162305389" sldId="271"/>
        </pc:sldMkLst>
        <pc:spChg chg="mod">
          <ac:chgData name="Sigurd Fyhn" userId="33696c89-188f-4710-b76d-30dec9ba2208" providerId="ADAL" clId="{16B07131-C089-411B-A963-DAB99F61159F}" dt="2022-03-08T15:48:27.373" v="5466" actId="20577"/>
          <ac:spMkLst>
            <pc:docMk/>
            <pc:sldMk cId="3162305389" sldId="271"/>
            <ac:spMk id="2" creationId="{BADCE61E-60B0-4627-ABAF-4A26DECDD22E}"/>
          </ac:spMkLst>
        </pc:spChg>
        <pc:spChg chg="del">
          <ac:chgData name="Sigurd Fyhn" userId="33696c89-188f-4710-b76d-30dec9ba2208" providerId="ADAL" clId="{16B07131-C089-411B-A963-DAB99F61159F}" dt="2022-03-08T15:47:40.551" v="5338" actId="22"/>
          <ac:spMkLst>
            <pc:docMk/>
            <pc:sldMk cId="3162305389" sldId="271"/>
            <ac:spMk id="3" creationId="{AB68C54B-F2BA-4519-AC13-693C8253E797}"/>
          </ac:spMkLst>
        </pc:spChg>
        <pc:spChg chg="add mod">
          <ac:chgData name="Sigurd Fyhn" userId="33696c89-188f-4710-b76d-30dec9ba2208" providerId="ADAL" clId="{16B07131-C089-411B-A963-DAB99F61159F}" dt="2022-03-08T15:50:39.047" v="5686" actId="20577"/>
          <ac:spMkLst>
            <pc:docMk/>
            <pc:sldMk cId="3162305389" sldId="271"/>
            <ac:spMk id="8" creationId="{B3C11623-1D05-4351-89D6-E3A31F0661AC}"/>
          </ac:spMkLst>
        </pc:spChg>
        <pc:picChg chg="add mod ord">
          <ac:chgData name="Sigurd Fyhn" userId="33696c89-188f-4710-b76d-30dec9ba2208" providerId="ADAL" clId="{16B07131-C089-411B-A963-DAB99F61159F}" dt="2022-03-08T15:49:23.584" v="5468" actId="1076"/>
          <ac:picMkLst>
            <pc:docMk/>
            <pc:sldMk cId="3162305389" sldId="271"/>
            <ac:picMk id="5" creationId="{81F576F9-AB85-4999-8FC7-39ECCCE8DBC1}"/>
          </ac:picMkLst>
        </pc:picChg>
        <pc:picChg chg="add mod">
          <ac:chgData name="Sigurd Fyhn" userId="33696c89-188f-4710-b76d-30dec9ba2208" providerId="ADAL" clId="{16B07131-C089-411B-A963-DAB99F61159F}" dt="2022-03-08T15:50:43.243" v="5687" actId="1076"/>
          <ac:picMkLst>
            <pc:docMk/>
            <pc:sldMk cId="3162305389" sldId="271"/>
            <ac:picMk id="7" creationId="{51D87570-7A54-47D3-AD91-35055B7DF311}"/>
          </ac:picMkLst>
        </pc:picChg>
      </pc:sldChg>
      <pc:sldChg chg="addSp delSp modSp new mod">
        <pc:chgData name="Sigurd Fyhn" userId="33696c89-188f-4710-b76d-30dec9ba2208" providerId="ADAL" clId="{16B07131-C089-411B-A963-DAB99F61159F}" dt="2022-03-08T15:53:01.225" v="5705" actId="22"/>
        <pc:sldMkLst>
          <pc:docMk/>
          <pc:sldMk cId="2872723993" sldId="272"/>
        </pc:sldMkLst>
        <pc:spChg chg="mod">
          <ac:chgData name="Sigurd Fyhn" userId="33696c89-188f-4710-b76d-30dec9ba2208" providerId="ADAL" clId="{16B07131-C089-411B-A963-DAB99F61159F}" dt="2022-03-08T15:50:49.358" v="5701" actId="20577"/>
          <ac:spMkLst>
            <pc:docMk/>
            <pc:sldMk cId="2872723993" sldId="272"/>
            <ac:spMk id="2" creationId="{63518244-1C9A-41E6-97F0-EE0E0C660E05}"/>
          </ac:spMkLst>
        </pc:spChg>
        <pc:spChg chg="del mod">
          <ac:chgData name="Sigurd Fyhn" userId="33696c89-188f-4710-b76d-30dec9ba2208" providerId="ADAL" clId="{16B07131-C089-411B-A963-DAB99F61159F}" dt="2022-03-08T15:53:01.225" v="5705" actId="22"/>
          <ac:spMkLst>
            <pc:docMk/>
            <pc:sldMk cId="2872723993" sldId="272"/>
            <ac:spMk id="3" creationId="{D9E5E7AD-D511-4774-928C-AF471FFFF95B}"/>
          </ac:spMkLst>
        </pc:spChg>
        <pc:picChg chg="add mod ord">
          <ac:chgData name="Sigurd Fyhn" userId="33696c89-188f-4710-b76d-30dec9ba2208" providerId="ADAL" clId="{16B07131-C089-411B-A963-DAB99F61159F}" dt="2022-03-08T15:53:01.225" v="5705" actId="22"/>
          <ac:picMkLst>
            <pc:docMk/>
            <pc:sldMk cId="2872723993" sldId="272"/>
            <ac:picMk id="5" creationId="{C18C61C0-8482-4887-BCCB-46F293FC3D57}"/>
          </ac:picMkLst>
        </pc:picChg>
      </pc:sldChg>
      <pc:sldChg chg="addSp delSp modSp new mod">
        <pc:chgData name="Sigurd Fyhn" userId="33696c89-188f-4710-b76d-30dec9ba2208" providerId="ADAL" clId="{16B07131-C089-411B-A963-DAB99F61159F}" dt="2022-03-08T15:53:50.324" v="5717" actId="20577"/>
        <pc:sldMkLst>
          <pc:docMk/>
          <pc:sldMk cId="2921620451" sldId="273"/>
        </pc:sldMkLst>
        <pc:spChg chg="mod">
          <ac:chgData name="Sigurd Fyhn" userId="33696c89-188f-4710-b76d-30dec9ba2208" providerId="ADAL" clId="{16B07131-C089-411B-A963-DAB99F61159F}" dt="2022-03-08T15:53:50.324" v="5717" actId="20577"/>
          <ac:spMkLst>
            <pc:docMk/>
            <pc:sldMk cId="2921620451" sldId="273"/>
            <ac:spMk id="2" creationId="{3A4C2DAD-7567-4CCA-9D2C-30C15657F950}"/>
          </ac:spMkLst>
        </pc:spChg>
        <pc:spChg chg="del">
          <ac:chgData name="Sigurd Fyhn" userId="33696c89-188f-4710-b76d-30dec9ba2208" providerId="ADAL" clId="{16B07131-C089-411B-A963-DAB99F61159F}" dt="2022-03-08T15:53:44.008" v="5707" actId="22"/>
          <ac:spMkLst>
            <pc:docMk/>
            <pc:sldMk cId="2921620451" sldId="273"/>
            <ac:spMk id="3" creationId="{3ED5A28A-CDCB-44D0-AB47-BB81D493450C}"/>
          </ac:spMkLst>
        </pc:spChg>
        <pc:picChg chg="add mod ord">
          <ac:chgData name="Sigurd Fyhn" userId="33696c89-188f-4710-b76d-30dec9ba2208" providerId="ADAL" clId="{16B07131-C089-411B-A963-DAB99F61159F}" dt="2022-03-08T15:53:44.008" v="5707" actId="22"/>
          <ac:picMkLst>
            <pc:docMk/>
            <pc:sldMk cId="2921620451" sldId="273"/>
            <ac:picMk id="5" creationId="{4EC7057E-9897-4F0C-AD87-259E9DF1EA31}"/>
          </ac:picMkLst>
        </pc:picChg>
      </pc:sldChg>
      <pc:sldChg chg="addSp delSp modSp new mod">
        <pc:chgData name="Sigurd Fyhn" userId="33696c89-188f-4710-b76d-30dec9ba2208" providerId="ADAL" clId="{16B07131-C089-411B-A963-DAB99F61159F}" dt="2022-03-08T15:55:29.833" v="5748" actId="20577"/>
        <pc:sldMkLst>
          <pc:docMk/>
          <pc:sldMk cId="2423319152" sldId="274"/>
        </pc:sldMkLst>
        <pc:spChg chg="mod">
          <ac:chgData name="Sigurd Fyhn" userId="33696c89-188f-4710-b76d-30dec9ba2208" providerId="ADAL" clId="{16B07131-C089-411B-A963-DAB99F61159F}" dt="2022-03-08T15:55:29.833" v="5748" actId="20577"/>
          <ac:spMkLst>
            <pc:docMk/>
            <pc:sldMk cId="2423319152" sldId="274"/>
            <ac:spMk id="2" creationId="{4B1EE0C4-F046-4F7C-BF10-D695242F7410}"/>
          </ac:spMkLst>
        </pc:spChg>
        <pc:spChg chg="del">
          <ac:chgData name="Sigurd Fyhn" userId="33696c89-188f-4710-b76d-30dec9ba2208" providerId="ADAL" clId="{16B07131-C089-411B-A963-DAB99F61159F}" dt="2022-03-08T15:54:20.930" v="5718" actId="22"/>
          <ac:spMkLst>
            <pc:docMk/>
            <pc:sldMk cId="2423319152" sldId="274"/>
            <ac:spMk id="3" creationId="{B0017803-89A5-4095-BB7E-D2BAEE1ED85F}"/>
          </ac:spMkLst>
        </pc:spChg>
        <pc:picChg chg="add mod ord">
          <ac:chgData name="Sigurd Fyhn" userId="33696c89-188f-4710-b76d-30dec9ba2208" providerId="ADAL" clId="{16B07131-C089-411B-A963-DAB99F61159F}" dt="2022-03-08T15:54:32.203" v="5721" actId="1076"/>
          <ac:picMkLst>
            <pc:docMk/>
            <pc:sldMk cId="2423319152" sldId="274"/>
            <ac:picMk id="5" creationId="{452FEF25-AC5A-4A6E-98B8-2233C3BCD381}"/>
          </ac:picMkLst>
        </pc:picChg>
        <pc:picChg chg="add mod">
          <ac:chgData name="Sigurd Fyhn" userId="33696c89-188f-4710-b76d-30dec9ba2208" providerId="ADAL" clId="{16B07131-C089-411B-A963-DAB99F61159F}" dt="2022-03-08T15:54:33.865" v="5722" actId="1076"/>
          <ac:picMkLst>
            <pc:docMk/>
            <pc:sldMk cId="2423319152" sldId="274"/>
            <ac:picMk id="7" creationId="{D3AE875E-A03C-4FDA-AE79-C5E7C0571C53}"/>
          </ac:picMkLst>
        </pc:picChg>
      </pc:sldChg>
      <pc:sldChg chg="addSp delSp modSp new mod">
        <pc:chgData name="Sigurd Fyhn" userId="33696c89-188f-4710-b76d-30dec9ba2208" providerId="ADAL" clId="{16B07131-C089-411B-A963-DAB99F61159F}" dt="2022-03-08T15:55:25.626" v="5733" actId="20577"/>
        <pc:sldMkLst>
          <pc:docMk/>
          <pc:sldMk cId="702428681" sldId="275"/>
        </pc:sldMkLst>
        <pc:spChg chg="mod">
          <ac:chgData name="Sigurd Fyhn" userId="33696c89-188f-4710-b76d-30dec9ba2208" providerId="ADAL" clId="{16B07131-C089-411B-A963-DAB99F61159F}" dt="2022-03-08T15:55:25.626" v="5733" actId="20577"/>
          <ac:spMkLst>
            <pc:docMk/>
            <pc:sldMk cId="702428681" sldId="275"/>
            <ac:spMk id="2" creationId="{94C3CF59-6D5F-4BB8-B3AB-4EF19F507D63}"/>
          </ac:spMkLst>
        </pc:spChg>
        <pc:spChg chg="del">
          <ac:chgData name="Sigurd Fyhn" userId="33696c89-188f-4710-b76d-30dec9ba2208" providerId="ADAL" clId="{16B07131-C089-411B-A963-DAB99F61159F}" dt="2022-03-08T15:55:22.757" v="5724" actId="22"/>
          <ac:spMkLst>
            <pc:docMk/>
            <pc:sldMk cId="702428681" sldId="275"/>
            <ac:spMk id="3" creationId="{85A20FD7-3F8C-40A6-BDC7-69AE82238B4F}"/>
          </ac:spMkLst>
        </pc:spChg>
        <pc:picChg chg="add mod ord">
          <ac:chgData name="Sigurd Fyhn" userId="33696c89-188f-4710-b76d-30dec9ba2208" providerId="ADAL" clId="{16B07131-C089-411B-A963-DAB99F61159F}" dt="2022-03-08T15:55:22.757" v="5724" actId="22"/>
          <ac:picMkLst>
            <pc:docMk/>
            <pc:sldMk cId="702428681" sldId="275"/>
            <ac:picMk id="5" creationId="{49E4BE19-2071-4A00-9485-3936CAE6DA99}"/>
          </ac:picMkLst>
        </pc:picChg>
      </pc:sldChg>
      <pc:sldChg chg="modSp new mod">
        <pc:chgData name="Sigurd Fyhn" userId="33696c89-188f-4710-b76d-30dec9ba2208" providerId="ADAL" clId="{16B07131-C089-411B-A963-DAB99F61159F}" dt="2022-03-08T16:04:06.028" v="6684"/>
        <pc:sldMkLst>
          <pc:docMk/>
          <pc:sldMk cId="1388017858" sldId="276"/>
        </pc:sldMkLst>
        <pc:spChg chg="mod">
          <ac:chgData name="Sigurd Fyhn" userId="33696c89-188f-4710-b76d-30dec9ba2208" providerId="ADAL" clId="{16B07131-C089-411B-A963-DAB99F61159F}" dt="2022-03-08T16:00:58.892" v="6544" actId="20577"/>
          <ac:spMkLst>
            <pc:docMk/>
            <pc:sldMk cId="1388017858" sldId="276"/>
            <ac:spMk id="2" creationId="{566950FC-1FC2-43E5-9E1F-7A4DE4267DEF}"/>
          </ac:spMkLst>
        </pc:spChg>
        <pc:spChg chg="mod">
          <ac:chgData name="Sigurd Fyhn" userId="33696c89-188f-4710-b76d-30dec9ba2208" providerId="ADAL" clId="{16B07131-C089-411B-A963-DAB99F61159F}" dt="2022-03-08T16:04:06.028" v="6684"/>
          <ac:spMkLst>
            <pc:docMk/>
            <pc:sldMk cId="1388017858" sldId="276"/>
            <ac:spMk id="3" creationId="{73B03AA2-D861-4B1D-82B3-84FE1140E09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8T14:18:16.49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.stat.psu.edu/statprogram/reviews/matrix-algebra/gauss-jordan-elimination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ca-analysis-r" TargetMode="External"/><Relationship Id="rId2" Type="http://schemas.openxmlformats.org/officeDocument/2006/relationships/hyperlink" Target="https://builtin.com/data-science/step-step-explanation-principal-component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DAE0F-5DD1-41B5-9CBD-D069CE1D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Matrices and Linear Regression</a:t>
            </a:r>
            <a:endParaRPr lang="en-DK" sz="7200">
              <a:solidFill>
                <a:schemeClr val="tx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67C2204-FFBE-459A-898B-61E854F7E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can we combine them? </a:t>
            </a:r>
            <a:endParaRPr lang="en-DK" dirty="0">
              <a:solidFill>
                <a:srgbClr val="FFFFFF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itting in - Imgflip">
            <a:extLst>
              <a:ext uri="{FF2B5EF4-FFF2-40B4-BE49-F238E27FC236}">
                <a16:creationId xmlns:a16="http://schemas.microsoft.com/office/drawing/2014/main" id="{D451F778-B38E-4EC3-8E84-6DB153CD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88" y="1805354"/>
            <a:ext cx="3972222" cy="324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48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B45AE-E60B-4BD7-96BA-F5E85444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of operation.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C4AD764-EE89-4E27-A8AC-69BFC7AFE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177" y="2181138"/>
            <a:ext cx="3093988" cy="3109229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BA7EF8C-7ED2-47C8-AB63-2AE8B788928C}"/>
              </a:ext>
            </a:extLst>
          </p:cNvPr>
          <p:cNvSpPr txBox="1"/>
          <p:nvPr/>
        </p:nvSpPr>
        <p:spPr>
          <a:xfrm>
            <a:off x="1937857" y="2189527"/>
            <a:ext cx="27599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Leave out row 1 and col 1.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determinant of the rest.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the correct sign depend on the location.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Uneven col/row (+)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 col/row (-)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Onwards to </a:t>
            </a:r>
            <a:r>
              <a:rPr lang="en-US" b="1" dirty="0"/>
              <a:t>inversion..</a:t>
            </a:r>
          </a:p>
        </p:txBody>
      </p:sp>
    </p:spTree>
    <p:extLst>
      <p:ext uri="{BB962C8B-B14F-4D97-AF65-F5344CB8AC3E}">
        <p14:creationId xmlns:p14="http://schemas.microsoft.com/office/powerpoint/2010/main" val="25596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B2972-D965-4C67-8E89-DA0CE58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DA0E78A3-BE8C-4C71-9B10-C244AFB7B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Interpretation of matrix inversion.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Both pre and post multiplication = Identity. </a:t>
                </a:r>
              </a:p>
              <a:p>
                <a:pPr lvl="1"/>
                <a:r>
                  <a:rPr lang="en-US" dirty="0"/>
                  <a:t>A matrix only has an inverse if  det(X) ≠ 0 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2x2 calculation. </a:t>
                </a:r>
              </a:p>
              <a:p>
                <a:pPr lvl="1"/>
                <a:r>
                  <a:rPr lang="en-US" dirty="0"/>
                  <a:t>Flip diagonal </a:t>
                </a:r>
              </a:p>
              <a:p>
                <a:pPr lvl="1"/>
                <a:r>
                  <a:rPr lang="en-US" dirty="0"/>
                  <a:t>Change the sign of the off diagonal. 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 algn="r">
                  <a:buNone/>
                </a:pPr>
                <a:endParaRPr lang="en-US" dirty="0"/>
              </a:p>
              <a:p>
                <a:pPr marL="274320" lvl="1" indent="0" algn="ctr">
                  <a:buNone/>
                </a:pPr>
                <a:r>
                  <a:rPr lang="en-US" dirty="0"/>
                  <a:t>                                                      Remember det(X) is a scalar so the inverse is simply</a:t>
                </a:r>
              </a:p>
              <a:p>
                <a:pPr marL="27432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DA0E78A3-BE8C-4C71-9B10-C244AFB7B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85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AC945249-C5AD-45E6-81B4-8E2E4538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12" y="4440279"/>
            <a:ext cx="3932261" cy="233192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9F7D668-8B00-4B49-8810-702E2647A2EF}"/>
              </a:ext>
            </a:extLst>
          </p:cNvPr>
          <p:cNvSpPr txBox="1"/>
          <p:nvPr/>
        </p:nvSpPr>
        <p:spPr>
          <a:xfrm>
            <a:off x="9416374" y="972766"/>
            <a:ext cx="20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See Chris’ video 4a for proof. </a:t>
            </a:r>
            <a:endParaRPr lang="en-DK" b="1" u="sng" dirty="0"/>
          </a:p>
        </p:txBody>
      </p:sp>
    </p:spTree>
    <p:extLst>
      <p:ext uri="{BB962C8B-B14F-4D97-AF65-F5344CB8AC3E}">
        <p14:creationId xmlns:p14="http://schemas.microsoft.com/office/powerpoint/2010/main" val="181891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4AC7D9-3E0A-401F-B6DC-311EFC30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Inversion of larger matrices</a:t>
            </a:r>
            <a:endParaRPr lang="en-DK" sz="320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691DDD9-0073-432F-9C64-9CA9BACC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309230"/>
            <a:ext cx="6882269" cy="424980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A99194-7FB3-46D1-9A19-7157D4D9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Gauss-Jordan elimination.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An algorithm by which you can solve equations or find the inverse of matrices.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Rules to follow: </a:t>
            </a:r>
          </a:p>
          <a:p>
            <a:pPr lvl="1"/>
            <a:r>
              <a:rPr lang="en-US" sz="1600" dirty="0"/>
              <a:t>Swap rows</a:t>
            </a:r>
          </a:p>
          <a:p>
            <a:pPr lvl="1"/>
            <a:r>
              <a:rPr lang="en-US" sz="1600" dirty="0"/>
              <a:t>Multiply a row</a:t>
            </a:r>
          </a:p>
          <a:p>
            <a:pPr lvl="1"/>
            <a:r>
              <a:rPr lang="en-US" sz="1600" dirty="0"/>
              <a:t>Subtract or add the multiple of a row to another row. </a:t>
            </a:r>
            <a:endParaRPr lang="en-DK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kstfelt 10">
            <a:extLst>
              <a:ext uri="{FF2B5EF4-FFF2-40B4-BE49-F238E27FC236}">
                <a16:creationId xmlns:a16="http://schemas.microsoft.com/office/drawing/2014/main" id="{DAE359AF-8BF9-4182-AC51-D8F423CC33A3}"/>
              </a:ext>
            </a:extLst>
          </p:cNvPr>
          <p:cNvSpPr txBox="1"/>
          <p:nvPr/>
        </p:nvSpPr>
        <p:spPr>
          <a:xfrm>
            <a:off x="770917" y="5849034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Guide for Gauss-Jordan Elimination:</a:t>
            </a:r>
          </a:p>
          <a:p>
            <a:r>
              <a:rPr lang="en-DK" dirty="0">
                <a:hlinkClick r:id="rId6"/>
              </a:rPr>
              <a:t>https://online.stat.psu.edu/statprogram/reviews/matrix-algebra/gauss-jordan-elimination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4553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CD31D-C17A-4593-8109-B6D6CA2F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principles to follow.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99491F-45C9-48DD-8B9F-1141071F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Swap the rows so that all rows with all zero entries are on the bottom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Swap the rows so that the row with the largest, leftmost nonzero entry is on top.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Multiply the top row by a scalar so that top row's leading entry becomes 1.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Add/subtract multiples of the top row to the other rows so that all other entries in the column containing the top row's leading entry are all zero.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Repeat steps 2-4 for the next leftmost nonzero entry until all the leading entries are 1.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Swap the rows so that the leading entry of each nonzero row is to the right of the leading entry of the row above it.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4768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CE61E-60B0-4627-ABAF-4A26DECD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matrices using </a:t>
            </a:r>
            <a:r>
              <a:rPr lang="en-US" dirty="0" err="1"/>
              <a:t>gaus</a:t>
            </a:r>
            <a:r>
              <a:rPr lang="en-US" dirty="0"/>
              <a:t>-Jordan Elimination. 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1F576F9-AB85-4999-8FC7-39ECCCE8D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18" y="2317672"/>
            <a:ext cx="10044030" cy="1978756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1D87570-7A54-47D3-AD91-35055B7D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93674"/>
            <a:ext cx="2453853" cy="149364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B3C11623-1D05-4351-89D6-E3A31F0661AC}"/>
              </a:ext>
            </a:extLst>
          </p:cNvPr>
          <p:cNvSpPr txBox="1"/>
          <p:nvPr/>
        </p:nvSpPr>
        <p:spPr>
          <a:xfrm>
            <a:off x="1069848" y="4809995"/>
            <a:ext cx="4579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is to get the identity matrix on the left side by following the rules. </a:t>
            </a:r>
          </a:p>
          <a:p>
            <a:endParaRPr lang="en-US" dirty="0"/>
          </a:p>
          <a:p>
            <a:r>
              <a:rPr lang="en-US" dirty="0"/>
              <a:t>The matrix on the right will then be the inverse.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6230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18244-1C9A-41E6-97F0-EE0E0C66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Example. 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18C61C0-8482-4887-BCCB-46F293FC3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727" y="2120900"/>
            <a:ext cx="5722896" cy="4051300"/>
          </a:xfrm>
        </p:spPr>
      </p:pic>
    </p:spTree>
    <p:extLst>
      <p:ext uri="{BB962C8B-B14F-4D97-AF65-F5344CB8AC3E}">
        <p14:creationId xmlns:p14="http://schemas.microsoft.com/office/powerpoint/2010/main" val="287272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C2DAD-7567-4CCA-9D2C-30C15657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EC7057E-9897-4F0C-AD87-259E9DF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431" y="2120900"/>
            <a:ext cx="6563487" cy="4051300"/>
          </a:xfrm>
        </p:spPr>
      </p:pic>
    </p:spTree>
    <p:extLst>
      <p:ext uri="{BB962C8B-B14F-4D97-AF65-F5344CB8AC3E}">
        <p14:creationId xmlns:p14="http://schemas.microsoft.com/office/powerpoint/2010/main" val="292162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EE0C4-F046-4F7C-BF10-D695242F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Example. 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52FEF25-AC5A-4A6E-98B8-2233C3BC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16" y="2330375"/>
            <a:ext cx="8618967" cy="2530059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3AE875E-A03C-4FDA-AE79-C5E7C057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6" y="5096833"/>
            <a:ext cx="3741744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1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3CF59-6D5F-4BB8-B3AB-4EF19F50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9E4BE19-2071-4A00-9485-3936CAE6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802" y="2120900"/>
            <a:ext cx="5776745" cy="4051300"/>
          </a:xfrm>
        </p:spPr>
      </p:pic>
    </p:spTree>
    <p:extLst>
      <p:ext uri="{BB962C8B-B14F-4D97-AF65-F5344CB8AC3E}">
        <p14:creationId xmlns:p14="http://schemas.microsoft.com/office/powerpoint/2010/main" val="70242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5F712-D18E-403E-808A-B371797E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find beta.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EAE7A064-9AB9-407B-9B3C-FEC7E7E07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We now know </a:t>
                </a:r>
                <a:r>
                  <a:rPr lang="en-US" dirty="0">
                    <a:latin typeface="Cambria Math" panose="02040503050406030204" pitchFamily="18" charset="0"/>
                  </a:rPr>
                  <a:t>how to transpose and find the inverse. 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Therefore: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𝑒𝑎𝑠𝑦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could do everything by hand all the time.</a:t>
                </a:r>
              </a:p>
              <a:p>
                <a:pPr lvl="1"/>
                <a:r>
                  <a:rPr lang="en-US" dirty="0"/>
                  <a:t>But large matrices gets difficult, and we have a computer. </a:t>
                </a:r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EAE7A064-9AB9-407B-9B3C-FEC7E7E07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F8196-B530-4213-8801-FFBFF7EF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time: </a:t>
            </a:r>
            <a:endParaRPr lang="en-DK" dirty="0"/>
          </a:p>
        </p:txBody>
      </p:sp>
      <p:pic>
        <p:nvPicPr>
          <p:cNvPr id="4" name="Pladsholder til indhold 4">
            <a:extLst>
              <a:ext uri="{FF2B5EF4-FFF2-40B4-BE49-F238E27FC236}">
                <a16:creationId xmlns:a16="http://schemas.microsoft.com/office/drawing/2014/main" id="{8B39EF0F-CAD7-45FA-ACFA-C2ADB1C31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098" y="2093976"/>
            <a:ext cx="7180885" cy="28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1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B760A-2961-4D2F-8280-8CCE697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6E87EB-602A-4E21-A3C8-D6FA77A4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Markdown file. </a:t>
            </a:r>
          </a:p>
          <a:p>
            <a:endParaRPr lang="en-US" dirty="0"/>
          </a:p>
          <a:p>
            <a:r>
              <a:rPr lang="en-US" dirty="0"/>
              <a:t>It contains:</a:t>
            </a:r>
          </a:p>
          <a:p>
            <a:pPr lvl="1"/>
            <a:r>
              <a:rPr lang="en-US" dirty="0"/>
              <a:t>Which exercises you should do by hand. </a:t>
            </a:r>
          </a:p>
          <a:p>
            <a:pPr lvl="1"/>
            <a:r>
              <a:rPr lang="en-US" dirty="0"/>
              <a:t>Introduction to matrix manipulation in R.</a:t>
            </a:r>
          </a:p>
          <a:p>
            <a:pPr lvl="1"/>
            <a:r>
              <a:rPr lang="en-US" dirty="0"/>
              <a:t>Exercises on using matrices in R to do OLS.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5853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50FC-1FC2-43E5-9E1F-7A4DE426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 &amp; PCA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B03AA2-D861-4B1D-82B3-84FE1140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on Eigenvectors and Values usage to remove collinearity (PCA)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https://builtin.com/data-science/step-step-explanation-principal-component-analysis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Guide to PCA in R-studio: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https://www.datacamp.com/community/tutorials/pca-analysis-r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58B21-012F-4B18-97A8-F111A44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7442E4EC-6AC4-4AEF-9784-2C8E95A7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598" y="1963455"/>
            <a:ext cx="7094835" cy="1577477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E0E9BC6-44EF-4CB5-B624-E48EF239040C}"/>
              </a:ext>
            </a:extLst>
          </p:cNvPr>
          <p:cNvSpPr txBox="1"/>
          <p:nvPr/>
        </p:nvSpPr>
        <p:spPr>
          <a:xfrm>
            <a:off x="882598" y="4308953"/>
            <a:ext cx="913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book is sometimes thoroughly confused.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saw it with outer-product and cross-product.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with rows and columns.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35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FB694-426D-44CB-9C6D-09DB511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today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713B0D23-3FCE-4764-B5A2-990C2AAB1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1. Priority.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Learn how to get from Y = XB 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will take us through Inversions and Determinants</a:t>
                </a:r>
              </a:p>
              <a:p>
                <a:pPr lvl="1"/>
                <a:r>
                  <a:rPr lang="en-US" dirty="0"/>
                  <a:t>How to calculate them and what they mean. </a:t>
                </a:r>
              </a:p>
              <a:p>
                <a:pPr marL="274320" lvl="1" indent="0">
                  <a:buNone/>
                </a:pPr>
                <a:endParaRPr lang="en-US" b="1" u="sng" dirty="0"/>
              </a:p>
              <a:p>
                <a:r>
                  <a:rPr lang="en-US" dirty="0"/>
                  <a:t> How to do it by hand &amp; computer.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If you have time.</a:t>
                </a:r>
              </a:p>
              <a:p>
                <a:r>
                  <a:rPr lang="en-US" dirty="0"/>
                  <a:t>A guide on eigenvalues and eigenvectors used to find PCA.</a:t>
                </a:r>
                <a:endParaRPr lang="en-DK" dirty="0"/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713B0D23-3FCE-4764-B5A2-990C2AAB1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30695-1BB7-46C4-99D5-41A2B748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gone matrix. 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2D7C6978-5A75-48C8-AFE6-84326AFC11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Definition of linear regression: </a:t>
                </a:r>
              </a:p>
              <a:p>
                <a:pPr lvl="1"/>
                <a:r>
                  <a:rPr lang="en-US" dirty="0"/>
                  <a:t> Y = XB 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should X contain? (Design matrix)</a:t>
                </a:r>
              </a:p>
              <a:p>
                <a:pPr lvl="1"/>
                <a:r>
                  <a:rPr lang="en-US" dirty="0"/>
                  <a:t>What should Beta Contain? (How many rows should be in the beta matrix)</a:t>
                </a:r>
              </a:p>
              <a:p>
                <a:pPr lvl="1"/>
                <a:r>
                  <a:rPr lang="en-US" dirty="0"/>
                  <a:t>What is the errors? How many rows? </a:t>
                </a:r>
              </a:p>
              <a:p>
                <a:r>
                  <a:rPr lang="en-US" dirty="0"/>
                  <a:t>Let’s take an example. </a:t>
                </a:r>
              </a:p>
              <a:p>
                <a:pPr lvl="1"/>
                <a:r>
                  <a:rPr lang="en-US" dirty="0"/>
                  <a:t>Attitude Military ~ Current Budget + War</a:t>
                </a:r>
              </a:p>
              <a:p>
                <a:pPr lvl="1"/>
                <a:r>
                  <a:rPr lang="en-US" dirty="0"/>
                  <a:t>Attitude Military 7-point Likert scale. (Really like – Hate)  </a:t>
                </a:r>
              </a:p>
              <a:p>
                <a:pPr lvl="1"/>
                <a:r>
                  <a:rPr lang="en-US" dirty="0"/>
                  <a:t>X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r>
                  <a:rPr lang="en-US" dirty="0"/>
                  <a:t>                     XB 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2+0.8+3 ∗1=5.8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2+2∗0.8+3 ∗1=6.6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2+1.5 ∗0.8+3∗0=3.2</m:t>
                          </m:r>
                        </m:e>
                      </m:mr>
                    </m:m>
                  </m:oMath>
                </a14:m>
                <a:r>
                  <a:rPr lang="en-US" dirty="0"/>
                  <a:t>            XB+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5.8+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6.6+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3.2+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2D7C6978-5A75-48C8-AFE6-84326AFC1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71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72D7-7DD2-479A-8A78-C0C1D3EE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life! 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CDA11907-9E86-446A-BF12-29AC4CAA1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don’t have the beta values but want to find the beta values based on having X and Y while minimizing the errors. </a:t>
                </a:r>
              </a:p>
              <a:p>
                <a:r>
                  <a:rPr lang="en-US" dirty="0"/>
                  <a:t> Y = XB 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/>
                  <a:t> (Isolate Beta)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Unfortunately, matrix inversion is not the same as scalar inversion. </a:t>
                </a:r>
              </a:p>
              <a:p>
                <a:pPr lvl="1"/>
                <a:r>
                  <a:rPr lang="en-US" dirty="0"/>
                  <a:t>What is the inverse of a matrix?</a:t>
                </a:r>
              </a:p>
              <a:p>
                <a:pPr lvl="1"/>
                <a:r>
                  <a:rPr lang="en-US" dirty="0"/>
                  <a:t>First, we need to understand the determinant of a matrix.  </a:t>
                </a:r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CDA11907-9E86-446A-BF12-29AC4CAA1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55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C2B47-768C-40FC-A490-B9F2C84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C1A9E-0B78-40C9-A459-771BB9E2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first need to understand determinants of a matrix.  </a:t>
            </a:r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det(X) = |X| </a:t>
            </a:r>
          </a:p>
          <a:p>
            <a:r>
              <a:rPr lang="en-US" dirty="0"/>
              <a:t>Interpretation: </a:t>
            </a:r>
          </a:p>
          <a:p>
            <a:pPr lvl="1"/>
            <a:r>
              <a:rPr lang="en-US" dirty="0"/>
              <a:t>Area of the parallelogram </a:t>
            </a:r>
          </a:p>
          <a:p>
            <a:pPr lvl="1"/>
            <a:r>
              <a:rPr lang="en-US" dirty="0"/>
              <a:t>More precisely manipulation of our space.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Calculation 2x2: </a:t>
            </a:r>
          </a:p>
          <a:p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40AD7BD-014B-4A38-8464-B18FB1FA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93" y="148305"/>
            <a:ext cx="3215919" cy="6561389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7D23D21-D6E5-4FE9-8E77-45AB5C1D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29" y="5196755"/>
            <a:ext cx="3010161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9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6B74C-2A29-4B73-9074-669AA3AA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3x3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E14D3F6-0A46-4B2D-BE93-DAED3C86C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895" y="2010772"/>
            <a:ext cx="5179992" cy="4051300"/>
          </a:xfrm>
        </p:spPr>
      </p:pic>
    </p:spTree>
    <p:extLst>
      <p:ext uri="{BB962C8B-B14F-4D97-AF65-F5344CB8AC3E}">
        <p14:creationId xmlns:p14="http://schemas.microsoft.com/office/powerpoint/2010/main" val="34487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52854-6BD4-4657-8315-88925001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4x4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5A74D3F-79D3-421A-A66B-C58B4D356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46" y="2172080"/>
            <a:ext cx="7140559" cy="3696020"/>
          </a:xfrm>
        </p:spPr>
      </p:pic>
    </p:spTree>
    <p:extLst>
      <p:ext uri="{BB962C8B-B14F-4D97-AF65-F5344CB8AC3E}">
        <p14:creationId xmlns:p14="http://schemas.microsoft.com/office/powerpoint/2010/main" val="415525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D1CF1F-05C2-41B5-94F9-C6D0305BD249}">
  <we:reference id="wa200002290" version="1.0.0.3" store="da-DK" storeType="OMEX"/>
  <we:alternateReferences>
    <we:reference id="wa200002290" version="1.0.0.3" store="WA200002290" storeType="OMEX"/>
  </we:alternateReferences>
  <we:properties>
    <we:property name="sidebarState" value="&quot;[true,true,false,true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398</TotalTime>
  <Words>799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open-sans</vt:lpstr>
      <vt:lpstr>Rockwell</vt:lpstr>
      <vt:lpstr>Rockwell Condensed</vt:lpstr>
      <vt:lpstr>Rockwell Extra Bold</vt:lpstr>
      <vt:lpstr>Wingdings</vt:lpstr>
      <vt:lpstr>Trætype</vt:lpstr>
      <vt:lpstr>Matrices and Linear Regression</vt:lpstr>
      <vt:lpstr>Recap of last time: </vt:lpstr>
      <vt:lpstr>Disclaimer </vt:lpstr>
      <vt:lpstr>Goal for today</vt:lpstr>
      <vt:lpstr>Linear model gone matrix. </vt:lpstr>
      <vt:lpstr>In real life! </vt:lpstr>
      <vt:lpstr>Determinant</vt:lpstr>
      <vt:lpstr>Determinant 3x3</vt:lpstr>
      <vt:lpstr>Determinant 4x4</vt:lpstr>
      <vt:lpstr>Sign of operation.</vt:lpstr>
      <vt:lpstr>Inversion</vt:lpstr>
      <vt:lpstr>Inversion of larger matrices</vt:lpstr>
      <vt:lpstr>Good principles to follow. </vt:lpstr>
      <vt:lpstr>Inverse of matrices using gaus-Jordan Elimination. </vt:lpstr>
      <vt:lpstr>Example. </vt:lpstr>
      <vt:lpstr>Example</vt:lpstr>
      <vt:lpstr>Example. </vt:lpstr>
      <vt:lpstr>Example</vt:lpstr>
      <vt:lpstr>Now we can find beta.</vt:lpstr>
      <vt:lpstr>Exercises</vt:lpstr>
      <vt:lpstr>Eigenvalues, Eigenvectors &amp;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and Linear Regression</dc:title>
  <dc:creator>Sigurd Sørensen</dc:creator>
  <cp:lastModifiedBy>Sigurd Sørensen</cp:lastModifiedBy>
  <cp:revision>2</cp:revision>
  <dcterms:created xsi:type="dcterms:W3CDTF">2022-03-08T09:26:41Z</dcterms:created>
  <dcterms:modified xsi:type="dcterms:W3CDTF">2022-03-08T16:05:40Z</dcterms:modified>
</cp:coreProperties>
</file>