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74" r:id="rId3"/>
    <p:sldId id="259" r:id="rId4"/>
    <p:sldId id="261" r:id="rId5"/>
    <p:sldId id="269" r:id="rId6"/>
    <p:sldId id="263" r:id="rId7"/>
    <p:sldId id="270" r:id="rId8"/>
    <p:sldId id="280" r:id="rId9"/>
    <p:sldId id="266" r:id="rId10"/>
    <p:sldId id="265" r:id="rId11"/>
    <p:sldId id="257" r:id="rId12"/>
    <p:sldId id="279" r:id="rId13"/>
    <p:sldId id="258" r:id="rId14"/>
    <p:sldId id="285" r:id="rId15"/>
    <p:sldId id="284" r:id="rId16"/>
  </p:sldIdLst>
  <p:sldSz cx="9144000" cy="5143500" type="screen16x9"/>
  <p:notesSz cx="6858000" cy="9144000"/>
  <p:embeddedFontLst>
    <p:embeddedFont>
      <p:font typeface="Ranchers" panose="020B0604020202020204" charset="0"/>
      <p:regular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7BEED40-F451-4F78-B7B7-8A8C0C6AF0FB}">
  <a:tblStyle styleId="{A7BEED40-F451-4F78-B7B7-8A8C0C6AF0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214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0ff5ca009_7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0ff5ca009_7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0f1f795c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0f1f795c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0f1f795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0f1f795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7105a416b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7105a416b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0f1f795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0f1f795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70f1f795cd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70f1f795cd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70f1f795cd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70f1f795cd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0f1f795cd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0f1f795cd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0f1f795cd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0f1f795cd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0f1f795cd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0f1f795cd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0f1f79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0f1f79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0f1f795cd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0f1f795cd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7fe0ef00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7fe0ef0084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0ff5ca009_7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0ff5ca009_7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7200" y="1588308"/>
            <a:ext cx="32448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7200" y="3305593"/>
            <a:ext cx="32448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787200" y="830295"/>
            <a:ext cx="3784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/>
          </p:nvPr>
        </p:nvSpPr>
        <p:spPr>
          <a:xfrm>
            <a:off x="1278065" y="1782736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278050" y="2203031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3"/>
          </p:nvPr>
        </p:nvSpPr>
        <p:spPr>
          <a:xfrm>
            <a:off x="1278055" y="2684585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1278050" y="3082875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5"/>
          </p:nvPr>
        </p:nvSpPr>
        <p:spPr>
          <a:xfrm>
            <a:off x="1278065" y="3564437"/>
            <a:ext cx="2531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1278050" y="3984731"/>
            <a:ext cx="28368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6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2392100" y="746469"/>
            <a:ext cx="43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644935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2"/>
          </p:nvPr>
        </p:nvSpPr>
        <p:spPr>
          <a:xfrm>
            <a:off x="6563530" y="3432753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3" hasCustomPrompt="1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type="title" idx="4" hasCustomPrompt="1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 idx="5" hasCustomPrompt="1"/>
          </p:nvPr>
        </p:nvSpPr>
        <p:spPr>
          <a:xfrm>
            <a:off x="4733228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 idx="6" hasCustomPrompt="1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7"/>
          </p:nvPr>
        </p:nvSpPr>
        <p:spPr>
          <a:xfrm>
            <a:off x="787197" y="3026340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8"/>
          </p:nvPr>
        </p:nvSpPr>
        <p:spPr>
          <a:xfrm>
            <a:off x="2705791" y="3026340"/>
            <a:ext cx="1840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9"/>
          </p:nvPr>
        </p:nvSpPr>
        <p:spPr>
          <a:xfrm>
            <a:off x="6497980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3"/>
          </p:nvPr>
        </p:nvSpPr>
        <p:spPr>
          <a:xfrm>
            <a:off x="852747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4"/>
          </p:nvPr>
        </p:nvSpPr>
        <p:spPr>
          <a:xfrm>
            <a:off x="2748841" y="3439146"/>
            <a:ext cx="1754100" cy="6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5"/>
          </p:nvPr>
        </p:nvSpPr>
        <p:spPr>
          <a:xfrm>
            <a:off x="4579385" y="3030949"/>
            <a:ext cx="18852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578802" y="793500"/>
            <a:ext cx="750223" cy="600349"/>
            <a:chOff x="578802" y="793500"/>
            <a:chExt cx="750223" cy="600349"/>
          </a:xfrm>
        </p:grpSpPr>
        <p:sp>
          <p:nvSpPr>
            <p:cNvPr id="134" name="Google Shape;134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0"/>
          <p:cNvGrpSpPr/>
          <p:nvPr/>
        </p:nvGrpSpPr>
        <p:grpSpPr>
          <a:xfrm rot="10800000">
            <a:off x="7841477" y="732650"/>
            <a:ext cx="750223" cy="600349"/>
            <a:chOff x="578802" y="793500"/>
            <a:chExt cx="750223" cy="600349"/>
          </a:xfrm>
        </p:grpSpPr>
        <p:sp>
          <p:nvSpPr>
            <p:cNvPr id="137" name="Google Shape;137;p20"/>
            <p:cNvSpPr/>
            <p:nvPr/>
          </p:nvSpPr>
          <p:spPr>
            <a:xfrm>
              <a:off x="578802" y="821152"/>
              <a:ext cx="572560" cy="57269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086325" y="793500"/>
              <a:ext cx="242700" cy="2427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CUSTOM_13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2414250" y="2368484"/>
            <a:ext cx="4315500" cy="13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2500400" y="3618384"/>
            <a:ext cx="41433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6" name="Google Shape;156;p24"/>
          <p:cNvGrpSpPr/>
          <p:nvPr/>
        </p:nvGrpSpPr>
        <p:grpSpPr>
          <a:xfrm>
            <a:off x="603289" y="562457"/>
            <a:ext cx="8022032" cy="3804345"/>
            <a:chOff x="603289" y="562457"/>
            <a:chExt cx="8022032" cy="3804345"/>
          </a:xfrm>
        </p:grpSpPr>
        <p:sp>
          <p:nvSpPr>
            <p:cNvPr id="157" name="Google Shape;157;p24"/>
            <p:cNvSpPr/>
            <p:nvPr/>
          </p:nvSpPr>
          <p:spPr>
            <a:xfrm>
              <a:off x="6562317" y="763432"/>
              <a:ext cx="416806" cy="416906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7992950" y="2287350"/>
              <a:ext cx="252000" cy="25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603289" y="562457"/>
              <a:ext cx="294000" cy="294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 rot="5400000">
              <a:off x="2065925" y="1193400"/>
              <a:ext cx="194700" cy="1686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8358595" y="562462"/>
              <a:ext cx="226800" cy="226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200125" y="1893728"/>
              <a:ext cx="137100" cy="13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867867" y="1926857"/>
              <a:ext cx="416806" cy="416906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244950" y="2657428"/>
              <a:ext cx="137100" cy="137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3511200" y="674248"/>
              <a:ext cx="226800" cy="226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8431521" y="4173002"/>
              <a:ext cx="193800" cy="1938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 rot="5400000">
              <a:off x="777875" y="3740675"/>
              <a:ext cx="148500" cy="1284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966369" y="893654"/>
              <a:ext cx="145500" cy="1455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1113950" y="661175"/>
            <a:ext cx="7196800" cy="3861775"/>
            <a:chOff x="1113950" y="661175"/>
            <a:chExt cx="7196800" cy="3861775"/>
          </a:xfrm>
        </p:grpSpPr>
        <p:sp>
          <p:nvSpPr>
            <p:cNvPr id="215" name="Google Shape;215;p27"/>
            <p:cNvSpPr/>
            <p:nvPr/>
          </p:nvSpPr>
          <p:spPr>
            <a:xfrm rot="5400000">
              <a:off x="1041500" y="733625"/>
              <a:ext cx="1072200" cy="927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 rot="5400000">
              <a:off x="2043900" y="2083900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 rot="5400000">
              <a:off x="7055250" y="733625"/>
              <a:ext cx="762300" cy="659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 rot="5400000">
              <a:off x="6773700" y="205645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5400000">
              <a:off x="7505700" y="3717900"/>
              <a:ext cx="863400" cy="746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 rot="5400000">
              <a:off x="1272475" y="294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5400000">
              <a:off x="4319488" y="734900"/>
              <a:ext cx="357000" cy="3090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2557875" y="2952750"/>
            <a:ext cx="40284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1"/>
          </p:nvPr>
        </p:nvSpPr>
        <p:spPr>
          <a:xfrm>
            <a:off x="3431325" y="3781009"/>
            <a:ext cx="22812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  <a:defRPr sz="2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title" idx="2" hasCustomPrompt="1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/>
          <p:nvPr/>
        </p:nvSpPr>
        <p:spPr>
          <a:xfrm rot="5400000">
            <a:off x="5484825" y="1210875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5400000">
            <a:off x="735750" y="3534900"/>
            <a:ext cx="762300" cy="659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 rot="5400000">
            <a:off x="7977750" y="2695950"/>
            <a:ext cx="357000" cy="3090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906150" y="613803"/>
            <a:ext cx="7440225" cy="3674875"/>
            <a:chOff x="906150" y="613803"/>
            <a:chExt cx="7440225" cy="3674875"/>
          </a:xfrm>
        </p:grpSpPr>
        <p:sp>
          <p:nvSpPr>
            <p:cNvPr id="229" name="Google Shape;229;p27"/>
            <p:cNvSpPr/>
            <p:nvPr/>
          </p:nvSpPr>
          <p:spPr>
            <a:xfrm>
              <a:off x="2402270" y="33218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7685125" y="17959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5770" y="613803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580750" y="4016575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2402275" y="1159425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8229975" y="882050"/>
              <a:ext cx="116400" cy="116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430570" y="4132978"/>
              <a:ext cx="155700" cy="155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906150" y="2245150"/>
              <a:ext cx="116400" cy="11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73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1">
  <p:cSld name="CUSTOM_14">
    <p:bg>
      <p:bgPr>
        <a:solidFill>
          <a:schemeClr val="accen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92125" y="2406782"/>
            <a:ext cx="2850600" cy="12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1"/>
          </p:nvPr>
        </p:nvSpPr>
        <p:spPr>
          <a:xfrm>
            <a:off x="796372" y="3562473"/>
            <a:ext cx="2850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section + Description 2">
  <p:cSld name="CUSTOM_15">
    <p:bg>
      <p:bgPr>
        <a:solidFill>
          <a:schemeClr val="accent6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87200" y="747850"/>
            <a:ext cx="37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787200" y="1964013"/>
            <a:ext cx="2964000" cy="15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3">
    <p:bg>
      <p:bgPr>
        <a:solidFill>
          <a:schemeClr val="accent6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4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88325" y="750831"/>
            <a:ext cx="75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88325" y="1485095"/>
            <a:ext cx="77175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05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39" name="Google Shape;39;p4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8278400" y="4338404"/>
            <a:ext cx="134100" cy="13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87200" y="745626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353500" y="1669251"/>
            <a:ext cx="3029700" cy="12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353500" y="2860469"/>
            <a:ext cx="30297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08950" y="0"/>
            <a:ext cx="2563800" cy="3341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None/>
              <a:defRPr sz="33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228788" y="1505575"/>
            <a:ext cx="3012300" cy="7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222713" y="2281750"/>
            <a:ext cx="3018300" cy="13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-16800" y="-1200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bg>
      <p:bgPr>
        <a:solidFill>
          <a:schemeClr val="accent4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87200" y="747890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2"/>
          </p:nvPr>
        </p:nvSpPr>
        <p:spPr>
          <a:xfrm>
            <a:off x="1277350" y="1961518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"/>
          </p:nvPr>
        </p:nvSpPr>
        <p:spPr>
          <a:xfrm>
            <a:off x="1538950" y="2300906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3"/>
          </p:nvPr>
        </p:nvSpPr>
        <p:spPr>
          <a:xfrm>
            <a:off x="1277350" y="3283536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4"/>
          </p:nvPr>
        </p:nvSpPr>
        <p:spPr>
          <a:xfrm>
            <a:off x="1538950" y="3770323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5"/>
          </p:nvPr>
        </p:nvSpPr>
        <p:spPr>
          <a:xfrm>
            <a:off x="5683025" y="1809112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6"/>
          </p:nvPr>
        </p:nvSpPr>
        <p:spPr>
          <a:xfrm>
            <a:off x="5683025" y="2300900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7"/>
          </p:nvPr>
        </p:nvSpPr>
        <p:spPr>
          <a:xfrm>
            <a:off x="5683025" y="3435936"/>
            <a:ext cx="2183700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8"/>
          </p:nvPr>
        </p:nvSpPr>
        <p:spPr>
          <a:xfrm>
            <a:off x="5683025" y="3770323"/>
            <a:ext cx="1922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787200" y="750562"/>
            <a:ext cx="75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2"/>
          </p:nvPr>
        </p:nvSpPr>
        <p:spPr>
          <a:xfrm>
            <a:off x="852700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8527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3"/>
          </p:nvPr>
        </p:nvSpPr>
        <p:spPr>
          <a:xfrm>
            <a:off x="3411597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4"/>
          </p:nvPr>
        </p:nvSpPr>
        <p:spPr>
          <a:xfrm>
            <a:off x="3411595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5"/>
          </p:nvPr>
        </p:nvSpPr>
        <p:spPr>
          <a:xfrm>
            <a:off x="5970504" y="3371415"/>
            <a:ext cx="2320800" cy="5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5970500" y="3775946"/>
            <a:ext cx="2320800" cy="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55200" y="353250"/>
            <a:ext cx="8433600" cy="44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87200" y="541025"/>
            <a:ext cx="759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anchers"/>
              <a:buNone/>
              <a:defRPr sz="3500">
                <a:solidFill>
                  <a:schemeClr val="accent1"/>
                </a:solidFill>
                <a:latin typeface="Ranchers"/>
                <a:ea typeface="Ranchers"/>
                <a:cs typeface="Ranchers"/>
                <a:sym typeface="Ranch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anchers"/>
              <a:buNone/>
              <a:defRPr sz="3800" b="1">
                <a:solidFill>
                  <a:schemeClr val="dk1"/>
                </a:solidFill>
                <a:latin typeface="Ranchers"/>
                <a:ea typeface="Ranchers"/>
                <a:cs typeface="Ranchers"/>
                <a:sym typeface="Rancher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27200" y="1152475"/>
            <a:ext cx="768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2" r:id="rId10"/>
    <p:sldLayoutId id="2147483666" r:id="rId11"/>
    <p:sldLayoutId id="2147483670" r:id="rId12"/>
    <p:sldLayoutId id="2147483673" r:id="rId13"/>
    <p:sldLayoutId id="2147483674" r:id="rId14"/>
    <p:sldLayoutId id="2147483675" r:id="rId15"/>
    <p:sldLayoutId id="2147483678" r:id="rId16"/>
    <p:sldLayoutId id="2147483679" r:id="rId17"/>
    <p:sldLayoutId id="214748368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/>
          <p:nvPr/>
        </p:nvSpPr>
        <p:spPr>
          <a:xfrm>
            <a:off x="-1239575" y="4194300"/>
            <a:ext cx="140250" cy="39700"/>
          </a:xfrm>
          <a:custGeom>
            <a:avLst/>
            <a:gdLst/>
            <a:ahLst/>
            <a:cxnLst/>
            <a:rect l="l" t="t" r="r" b="b"/>
            <a:pathLst>
              <a:path w="5610" h="1588" extrusionOk="0">
                <a:moveTo>
                  <a:pt x="1" y="1352"/>
                </a:moveTo>
                <a:cubicBezTo>
                  <a:pt x="1" y="1415"/>
                  <a:pt x="16" y="1477"/>
                  <a:pt x="63" y="1525"/>
                </a:cubicBezTo>
                <a:cubicBezTo>
                  <a:pt x="110" y="1572"/>
                  <a:pt x="173" y="1587"/>
                  <a:pt x="236" y="1587"/>
                </a:cubicBezTo>
                <a:lnTo>
                  <a:pt x="5358" y="1587"/>
                </a:lnTo>
                <a:cubicBezTo>
                  <a:pt x="5499" y="1587"/>
                  <a:pt x="5609" y="1477"/>
                  <a:pt x="5609" y="1352"/>
                </a:cubicBezTo>
                <a:cubicBezTo>
                  <a:pt x="5609" y="1289"/>
                  <a:pt x="5578" y="1226"/>
                  <a:pt x="5531" y="1179"/>
                </a:cubicBezTo>
                <a:cubicBezTo>
                  <a:pt x="5484" y="1148"/>
                  <a:pt x="5436" y="1116"/>
                  <a:pt x="5358" y="1116"/>
                </a:cubicBezTo>
                <a:lnTo>
                  <a:pt x="5122" y="1116"/>
                </a:lnTo>
                <a:cubicBezTo>
                  <a:pt x="5028" y="896"/>
                  <a:pt x="4808" y="739"/>
                  <a:pt x="4541" y="739"/>
                </a:cubicBezTo>
                <a:cubicBezTo>
                  <a:pt x="4368" y="739"/>
                  <a:pt x="4211" y="802"/>
                  <a:pt x="4101" y="912"/>
                </a:cubicBezTo>
                <a:cubicBezTo>
                  <a:pt x="3944" y="660"/>
                  <a:pt x="3677" y="488"/>
                  <a:pt x="3347" y="488"/>
                </a:cubicBezTo>
                <a:cubicBezTo>
                  <a:pt x="3268" y="488"/>
                  <a:pt x="3174" y="503"/>
                  <a:pt x="3096" y="535"/>
                </a:cubicBezTo>
                <a:cubicBezTo>
                  <a:pt x="2938" y="221"/>
                  <a:pt x="2609" y="1"/>
                  <a:pt x="2216" y="1"/>
                </a:cubicBezTo>
                <a:cubicBezTo>
                  <a:pt x="1760" y="1"/>
                  <a:pt x="1383" y="315"/>
                  <a:pt x="1273" y="723"/>
                </a:cubicBezTo>
                <a:cubicBezTo>
                  <a:pt x="1179" y="692"/>
                  <a:pt x="1085" y="660"/>
                  <a:pt x="990" y="660"/>
                </a:cubicBezTo>
                <a:cubicBezTo>
                  <a:pt x="708" y="660"/>
                  <a:pt x="456" y="849"/>
                  <a:pt x="378" y="1116"/>
                </a:cubicBezTo>
                <a:lnTo>
                  <a:pt x="236" y="1116"/>
                </a:lnTo>
                <a:cubicBezTo>
                  <a:pt x="95" y="1116"/>
                  <a:pt x="1" y="1226"/>
                  <a:pt x="1" y="13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1" name="Google Shape;261;p37"/>
          <p:cNvGrpSpPr/>
          <p:nvPr/>
        </p:nvGrpSpPr>
        <p:grpSpPr>
          <a:xfrm>
            <a:off x="890054" y="4023218"/>
            <a:ext cx="410638" cy="327985"/>
            <a:chOff x="986304" y="3905918"/>
            <a:chExt cx="410638" cy="327985"/>
          </a:xfrm>
        </p:grpSpPr>
        <p:sp>
          <p:nvSpPr>
            <p:cNvPr id="262" name="Google Shape;262;p37"/>
            <p:cNvSpPr/>
            <p:nvPr/>
          </p:nvSpPr>
          <p:spPr>
            <a:xfrm>
              <a:off x="986304" y="4021204"/>
              <a:ext cx="212700" cy="21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7"/>
            <p:cNvSpPr/>
            <p:nvPr/>
          </p:nvSpPr>
          <p:spPr>
            <a:xfrm>
              <a:off x="1263742" y="3905918"/>
              <a:ext cx="133200" cy="1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4" name="Google Shape;264;p37"/>
          <p:cNvGrpSpPr/>
          <p:nvPr/>
        </p:nvGrpSpPr>
        <p:grpSpPr>
          <a:xfrm>
            <a:off x="2944900" y="783800"/>
            <a:ext cx="5478869" cy="3501754"/>
            <a:chOff x="2944900" y="783800"/>
            <a:chExt cx="5478869" cy="3501754"/>
          </a:xfrm>
        </p:grpSpPr>
        <p:grpSp>
          <p:nvGrpSpPr>
            <p:cNvPr id="265" name="Google Shape;265;p37"/>
            <p:cNvGrpSpPr/>
            <p:nvPr/>
          </p:nvGrpSpPr>
          <p:grpSpPr>
            <a:xfrm>
              <a:off x="4363958" y="1400034"/>
              <a:ext cx="4059811" cy="2845200"/>
              <a:chOff x="9164418" y="1581373"/>
              <a:chExt cx="3859136" cy="2704563"/>
            </a:xfrm>
          </p:grpSpPr>
          <p:sp>
            <p:nvSpPr>
              <p:cNvPr id="266" name="Google Shape;266;p37"/>
              <p:cNvSpPr/>
              <p:nvPr/>
            </p:nvSpPr>
            <p:spPr>
              <a:xfrm>
                <a:off x="9164418" y="3411589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5" y="0"/>
                    </a:moveTo>
                    <a:cubicBezTo>
                      <a:pt x="1305" y="1210"/>
                      <a:pt x="1210" y="1304"/>
                      <a:pt x="1" y="1414"/>
                    </a:cubicBezTo>
                    <a:cubicBezTo>
                      <a:pt x="1210" y="1509"/>
                      <a:pt x="1305" y="1603"/>
                      <a:pt x="1415" y="2828"/>
                    </a:cubicBezTo>
                    <a:cubicBezTo>
                      <a:pt x="1509" y="1603"/>
                      <a:pt x="1603" y="1509"/>
                      <a:pt x="2829" y="1414"/>
                    </a:cubicBezTo>
                    <a:cubicBezTo>
                      <a:pt x="1603" y="1304"/>
                      <a:pt x="1525" y="1210"/>
                      <a:pt x="1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37"/>
              <p:cNvSpPr/>
              <p:nvPr/>
            </p:nvSpPr>
            <p:spPr>
              <a:xfrm>
                <a:off x="11406402" y="1588146"/>
                <a:ext cx="199579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2829" extrusionOk="0">
                    <a:moveTo>
                      <a:pt x="1414" y="0"/>
                    </a:moveTo>
                    <a:cubicBezTo>
                      <a:pt x="1320" y="1226"/>
                      <a:pt x="1226" y="1320"/>
                      <a:pt x="0" y="1414"/>
                    </a:cubicBezTo>
                    <a:cubicBezTo>
                      <a:pt x="1226" y="1524"/>
                      <a:pt x="1320" y="1619"/>
                      <a:pt x="1414" y="2828"/>
                    </a:cubicBezTo>
                    <a:cubicBezTo>
                      <a:pt x="1524" y="1619"/>
                      <a:pt x="1618" y="1524"/>
                      <a:pt x="2828" y="1414"/>
                    </a:cubicBezTo>
                    <a:cubicBezTo>
                      <a:pt x="1618" y="1304"/>
                      <a:pt x="1524" y="1226"/>
                      <a:pt x="14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37"/>
              <p:cNvSpPr/>
              <p:nvPr/>
            </p:nvSpPr>
            <p:spPr>
              <a:xfrm>
                <a:off x="12825104" y="3143144"/>
                <a:ext cx="198450" cy="199579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829" extrusionOk="0">
                    <a:moveTo>
                      <a:pt x="1415" y="1"/>
                    </a:moveTo>
                    <a:cubicBezTo>
                      <a:pt x="1305" y="1226"/>
                      <a:pt x="1210" y="1320"/>
                      <a:pt x="1" y="1415"/>
                    </a:cubicBezTo>
                    <a:cubicBezTo>
                      <a:pt x="1210" y="1525"/>
                      <a:pt x="1305" y="1619"/>
                      <a:pt x="1415" y="2829"/>
                    </a:cubicBezTo>
                    <a:cubicBezTo>
                      <a:pt x="1509" y="1619"/>
                      <a:pt x="1603" y="1525"/>
                      <a:pt x="2813" y="1415"/>
                    </a:cubicBezTo>
                    <a:cubicBezTo>
                      <a:pt x="1603" y="1320"/>
                      <a:pt x="1509" y="1226"/>
                      <a:pt x="1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37"/>
              <p:cNvSpPr/>
              <p:nvPr/>
            </p:nvSpPr>
            <p:spPr>
              <a:xfrm>
                <a:off x="9425723" y="3527766"/>
                <a:ext cx="2438474" cy="632952"/>
              </a:xfrm>
              <a:custGeom>
                <a:avLst/>
                <a:gdLst/>
                <a:ahLst/>
                <a:cxnLst/>
                <a:rect l="l" t="t" r="r" b="b"/>
                <a:pathLst>
                  <a:path w="34565" h="8972" extrusionOk="0">
                    <a:moveTo>
                      <a:pt x="7353" y="0"/>
                    </a:moveTo>
                    <a:lnTo>
                      <a:pt x="425" y="7730"/>
                    </a:lnTo>
                    <a:cubicBezTo>
                      <a:pt x="1" y="8217"/>
                      <a:pt x="346" y="8971"/>
                      <a:pt x="991" y="8971"/>
                    </a:cubicBezTo>
                    <a:lnTo>
                      <a:pt x="27102" y="8971"/>
                    </a:lnTo>
                    <a:cubicBezTo>
                      <a:pt x="28485" y="8971"/>
                      <a:pt x="29773" y="8327"/>
                      <a:pt x="30606" y="7243"/>
                    </a:cubicBezTo>
                    <a:lnTo>
                      <a:pt x="34565" y="2043"/>
                    </a:lnTo>
                    <a:lnTo>
                      <a:pt x="31093" y="1760"/>
                    </a:lnTo>
                    <a:lnTo>
                      <a:pt x="3231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37"/>
              <p:cNvSpPr/>
              <p:nvPr/>
            </p:nvSpPr>
            <p:spPr>
              <a:xfrm>
                <a:off x="9679552" y="3236266"/>
                <a:ext cx="2176884" cy="834647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11831" extrusionOk="0">
                    <a:moveTo>
                      <a:pt x="9317" y="0"/>
                    </a:moveTo>
                    <a:lnTo>
                      <a:pt x="440" y="4729"/>
                    </a:lnTo>
                    <a:lnTo>
                      <a:pt x="519" y="4902"/>
                    </a:lnTo>
                    <a:lnTo>
                      <a:pt x="488" y="4902"/>
                    </a:lnTo>
                    <a:cubicBezTo>
                      <a:pt x="221" y="4902"/>
                      <a:pt x="1" y="5122"/>
                      <a:pt x="1" y="5389"/>
                    </a:cubicBezTo>
                    <a:cubicBezTo>
                      <a:pt x="1" y="5672"/>
                      <a:pt x="221" y="5892"/>
                      <a:pt x="488" y="5892"/>
                    </a:cubicBezTo>
                    <a:lnTo>
                      <a:pt x="21634" y="5892"/>
                    </a:lnTo>
                    <a:cubicBezTo>
                      <a:pt x="23001" y="5892"/>
                      <a:pt x="24117" y="7008"/>
                      <a:pt x="24117" y="8374"/>
                    </a:cubicBezTo>
                    <a:cubicBezTo>
                      <a:pt x="24117" y="9741"/>
                      <a:pt x="23001" y="10857"/>
                      <a:pt x="21634" y="10857"/>
                    </a:cubicBezTo>
                    <a:lnTo>
                      <a:pt x="488" y="10857"/>
                    </a:lnTo>
                    <a:cubicBezTo>
                      <a:pt x="221" y="10857"/>
                      <a:pt x="1" y="11077"/>
                      <a:pt x="1" y="11344"/>
                    </a:cubicBezTo>
                    <a:cubicBezTo>
                      <a:pt x="1" y="11611"/>
                      <a:pt x="221" y="11831"/>
                      <a:pt x="488" y="11831"/>
                    </a:cubicBezTo>
                    <a:lnTo>
                      <a:pt x="21744" y="11831"/>
                    </a:lnTo>
                    <a:cubicBezTo>
                      <a:pt x="22813" y="11799"/>
                      <a:pt x="23755" y="11297"/>
                      <a:pt x="24368" y="10511"/>
                    </a:cubicBezTo>
                    <a:cubicBezTo>
                      <a:pt x="25295" y="9568"/>
                      <a:pt x="29600" y="5091"/>
                      <a:pt x="29961" y="3755"/>
                    </a:cubicBezTo>
                    <a:cubicBezTo>
                      <a:pt x="30857" y="440"/>
                      <a:pt x="27133" y="0"/>
                      <a:pt x="2713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>
                <a:off x="9679552" y="3617573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0"/>
                    </a:moveTo>
                    <a:cubicBezTo>
                      <a:pt x="1" y="267"/>
                      <a:pt x="221" y="471"/>
                      <a:pt x="488" y="471"/>
                    </a:cubicBezTo>
                    <a:lnTo>
                      <a:pt x="21634" y="471"/>
                    </a:lnTo>
                    <a:cubicBezTo>
                      <a:pt x="21729" y="471"/>
                      <a:pt x="21807" y="487"/>
                      <a:pt x="21886" y="487"/>
                    </a:cubicBezTo>
                    <a:cubicBezTo>
                      <a:pt x="22781" y="518"/>
                      <a:pt x="23598" y="1021"/>
                      <a:pt x="24023" y="1822"/>
                    </a:cubicBezTo>
                    <a:lnTo>
                      <a:pt x="24054" y="1885"/>
                    </a:lnTo>
                    <a:cubicBezTo>
                      <a:pt x="23771" y="801"/>
                      <a:pt x="22797" y="0"/>
                      <a:pt x="216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>
                <a:off x="9713908" y="365192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29"/>
                    </a:cubicBezTo>
                    <a:cubicBezTo>
                      <a:pt x="23897" y="2907"/>
                      <a:pt x="23897" y="2058"/>
                      <a:pt x="23536" y="1335"/>
                    </a:cubicBezTo>
                    <a:cubicBezTo>
                      <a:pt x="23111" y="519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>
                <a:off x="9713908" y="373390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>
                <a:off x="9713908" y="381482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>
                <a:off x="9713908" y="3895740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8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>
                <a:off x="9679552" y="2744130"/>
                <a:ext cx="2180200" cy="838034"/>
              </a:xfrm>
              <a:custGeom>
                <a:avLst/>
                <a:gdLst/>
                <a:ahLst/>
                <a:cxnLst/>
                <a:rect l="l" t="t" r="r" b="b"/>
                <a:pathLst>
                  <a:path w="30904" h="11879" extrusionOk="0">
                    <a:moveTo>
                      <a:pt x="9364" y="1"/>
                    </a:moveTo>
                    <a:lnTo>
                      <a:pt x="488" y="4746"/>
                    </a:lnTo>
                    <a:lnTo>
                      <a:pt x="598" y="4950"/>
                    </a:lnTo>
                    <a:lnTo>
                      <a:pt x="488" y="4950"/>
                    </a:lnTo>
                    <a:cubicBezTo>
                      <a:pt x="221" y="4950"/>
                      <a:pt x="1" y="5170"/>
                      <a:pt x="1" y="5437"/>
                    </a:cubicBezTo>
                    <a:cubicBezTo>
                      <a:pt x="1" y="5704"/>
                      <a:pt x="221" y="5940"/>
                      <a:pt x="488" y="5940"/>
                    </a:cubicBezTo>
                    <a:lnTo>
                      <a:pt x="21634" y="5940"/>
                    </a:lnTo>
                    <a:cubicBezTo>
                      <a:pt x="23001" y="5940"/>
                      <a:pt x="24117" y="7039"/>
                      <a:pt x="24117" y="8422"/>
                    </a:cubicBezTo>
                    <a:cubicBezTo>
                      <a:pt x="24117" y="9789"/>
                      <a:pt x="23001" y="10904"/>
                      <a:pt x="21634" y="10904"/>
                    </a:cubicBezTo>
                    <a:lnTo>
                      <a:pt x="488" y="10904"/>
                    </a:lnTo>
                    <a:cubicBezTo>
                      <a:pt x="221" y="10904"/>
                      <a:pt x="1" y="11124"/>
                      <a:pt x="1" y="11391"/>
                    </a:cubicBezTo>
                    <a:cubicBezTo>
                      <a:pt x="1" y="11658"/>
                      <a:pt x="221" y="11878"/>
                      <a:pt x="488" y="11878"/>
                    </a:cubicBezTo>
                    <a:lnTo>
                      <a:pt x="21744" y="11878"/>
                    </a:lnTo>
                    <a:cubicBezTo>
                      <a:pt x="22781" y="11847"/>
                      <a:pt x="23693" y="11376"/>
                      <a:pt x="24305" y="10621"/>
                    </a:cubicBezTo>
                    <a:cubicBezTo>
                      <a:pt x="24918" y="10009"/>
                      <a:pt x="29631" y="5154"/>
                      <a:pt x="30008" y="3756"/>
                    </a:cubicBezTo>
                    <a:cubicBezTo>
                      <a:pt x="30904" y="456"/>
                      <a:pt x="27180" y="17"/>
                      <a:pt x="271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>
                <a:off x="9679552" y="3128752"/>
                <a:ext cx="1696950" cy="133053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886" extrusionOk="0">
                    <a:moveTo>
                      <a:pt x="1" y="1"/>
                    </a:moveTo>
                    <a:cubicBezTo>
                      <a:pt x="1" y="268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1713" y="472"/>
                      <a:pt x="21792" y="472"/>
                      <a:pt x="21854" y="488"/>
                    </a:cubicBezTo>
                    <a:cubicBezTo>
                      <a:pt x="22766" y="503"/>
                      <a:pt x="23598" y="1006"/>
                      <a:pt x="24023" y="1823"/>
                    </a:cubicBezTo>
                    <a:lnTo>
                      <a:pt x="24054" y="1886"/>
                    </a:lnTo>
                    <a:cubicBezTo>
                      <a:pt x="23771" y="802"/>
                      <a:pt x="22797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>
                <a:off x="9713908" y="3163108"/>
                <a:ext cx="1685874" cy="350339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6" extrusionOk="0">
                    <a:moveTo>
                      <a:pt x="1" y="1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7"/>
                      <a:pt x="23536" y="3630"/>
                    </a:cubicBezTo>
                    <a:cubicBezTo>
                      <a:pt x="23897" y="2907"/>
                      <a:pt x="23897" y="2043"/>
                      <a:pt x="23536" y="1336"/>
                    </a:cubicBezTo>
                    <a:cubicBezTo>
                      <a:pt x="23111" y="519"/>
                      <a:pt x="22247" y="1"/>
                      <a:pt x="2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>
                <a:off x="9713908" y="3245155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>
                <a:off x="9713908" y="3326072"/>
                <a:ext cx="1497512" cy="2328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0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67"/>
                      <a:pt x="21226" y="173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>
                <a:off x="9713908" y="340691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68"/>
                      <a:pt x="21226" y="174"/>
                    </a:cubicBezTo>
                    <a:cubicBezTo>
                      <a:pt x="21226" y="80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>
                <a:off x="9713908" y="2674359"/>
                <a:ext cx="1685874" cy="350268"/>
              </a:xfrm>
              <a:custGeom>
                <a:avLst/>
                <a:gdLst/>
                <a:ahLst/>
                <a:cxnLst/>
                <a:rect l="l" t="t" r="r" b="b"/>
                <a:pathLst>
                  <a:path w="23897" h="4965" extrusionOk="0">
                    <a:moveTo>
                      <a:pt x="1" y="0"/>
                    </a:moveTo>
                    <a:lnTo>
                      <a:pt x="1" y="4965"/>
                    </a:lnTo>
                    <a:lnTo>
                      <a:pt x="21336" y="4965"/>
                    </a:lnTo>
                    <a:cubicBezTo>
                      <a:pt x="22247" y="4965"/>
                      <a:pt x="23111" y="4446"/>
                      <a:pt x="23536" y="3614"/>
                    </a:cubicBezTo>
                    <a:cubicBezTo>
                      <a:pt x="23897" y="2907"/>
                      <a:pt x="23897" y="2042"/>
                      <a:pt x="23536" y="1336"/>
                    </a:cubicBezTo>
                    <a:cubicBezTo>
                      <a:pt x="23111" y="503"/>
                      <a:pt x="22247" y="0"/>
                      <a:pt x="21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3" name="Google Shape;283;p37"/>
              <p:cNvSpPr/>
              <p:nvPr/>
            </p:nvSpPr>
            <p:spPr>
              <a:xfrm>
                <a:off x="9679552" y="2277531"/>
                <a:ext cx="2143656" cy="815811"/>
              </a:xfrm>
              <a:custGeom>
                <a:avLst/>
                <a:gdLst/>
                <a:ahLst/>
                <a:cxnLst/>
                <a:rect l="l" t="t" r="r" b="b"/>
                <a:pathLst>
                  <a:path w="30386" h="11564" extrusionOk="0">
                    <a:moveTo>
                      <a:pt x="9066" y="1"/>
                    </a:moveTo>
                    <a:lnTo>
                      <a:pt x="346" y="4667"/>
                    </a:lnTo>
                    <a:lnTo>
                      <a:pt x="330" y="4667"/>
                    </a:lnTo>
                    <a:cubicBezTo>
                      <a:pt x="283" y="4682"/>
                      <a:pt x="236" y="4698"/>
                      <a:pt x="189" y="4745"/>
                    </a:cubicBezTo>
                    <a:cubicBezTo>
                      <a:pt x="79" y="4824"/>
                      <a:pt x="1" y="4965"/>
                      <a:pt x="1" y="5122"/>
                    </a:cubicBezTo>
                    <a:lnTo>
                      <a:pt x="1" y="5154"/>
                    </a:lnTo>
                    <a:cubicBezTo>
                      <a:pt x="1" y="5405"/>
                      <a:pt x="221" y="5625"/>
                      <a:pt x="488" y="5625"/>
                    </a:cubicBezTo>
                    <a:lnTo>
                      <a:pt x="21870" y="5625"/>
                    </a:lnTo>
                    <a:cubicBezTo>
                      <a:pt x="22891" y="5735"/>
                      <a:pt x="23740" y="6442"/>
                      <a:pt x="24023" y="7400"/>
                    </a:cubicBezTo>
                    <a:cubicBezTo>
                      <a:pt x="24085" y="7620"/>
                      <a:pt x="24117" y="7856"/>
                      <a:pt x="24117" y="8107"/>
                    </a:cubicBezTo>
                    <a:cubicBezTo>
                      <a:pt x="24117" y="8406"/>
                      <a:pt x="24070" y="8704"/>
                      <a:pt x="23960" y="8971"/>
                    </a:cubicBezTo>
                    <a:cubicBezTo>
                      <a:pt x="23614" y="9898"/>
                      <a:pt x="22719" y="10558"/>
                      <a:pt x="21682" y="10574"/>
                    </a:cubicBezTo>
                    <a:lnTo>
                      <a:pt x="488" y="10574"/>
                    </a:lnTo>
                    <a:cubicBezTo>
                      <a:pt x="221" y="10574"/>
                      <a:pt x="1" y="10810"/>
                      <a:pt x="1" y="11077"/>
                    </a:cubicBezTo>
                    <a:cubicBezTo>
                      <a:pt x="1" y="11344"/>
                      <a:pt x="221" y="11564"/>
                      <a:pt x="488" y="11564"/>
                    </a:cubicBezTo>
                    <a:lnTo>
                      <a:pt x="21744" y="11564"/>
                    </a:lnTo>
                    <a:cubicBezTo>
                      <a:pt x="22593" y="11532"/>
                      <a:pt x="23363" y="11218"/>
                      <a:pt x="23944" y="10684"/>
                    </a:cubicBezTo>
                    <a:lnTo>
                      <a:pt x="23960" y="10668"/>
                    </a:lnTo>
                    <a:cubicBezTo>
                      <a:pt x="23991" y="10637"/>
                      <a:pt x="24117" y="10511"/>
                      <a:pt x="24274" y="10338"/>
                    </a:cubicBezTo>
                    <a:cubicBezTo>
                      <a:pt x="24290" y="10338"/>
                      <a:pt x="24290" y="10323"/>
                      <a:pt x="24290" y="10323"/>
                    </a:cubicBezTo>
                    <a:cubicBezTo>
                      <a:pt x="24588" y="10024"/>
                      <a:pt x="25012" y="9584"/>
                      <a:pt x="25515" y="9050"/>
                    </a:cubicBezTo>
                    <a:cubicBezTo>
                      <a:pt x="25531" y="9034"/>
                      <a:pt x="25547" y="9003"/>
                      <a:pt x="25578" y="8987"/>
                    </a:cubicBezTo>
                    <a:cubicBezTo>
                      <a:pt x="25594" y="8971"/>
                      <a:pt x="25609" y="8940"/>
                      <a:pt x="25625" y="8940"/>
                    </a:cubicBezTo>
                    <a:cubicBezTo>
                      <a:pt x="27228" y="7212"/>
                      <a:pt x="29459" y="4698"/>
                      <a:pt x="29710" y="3755"/>
                    </a:cubicBezTo>
                    <a:cubicBezTo>
                      <a:pt x="30385" y="1305"/>
                      <a:pt x="28516" y="425"/>
                      <a:pt x="27495" y="142"/>
                    </a:cubicBezTo>
                    <a:cubicBezTo>
                      <a:pt x="27133" y="32"/>
                      <a:pt x="26882" y="1"/>
                      <a:pt x="26882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37"/>
              <p:cNvSpPr/>
              <p:nvPr/>
            </p:nvSpPr>
            <p:spPr>
              <a:xfrm>
                <a:off x="9679552" y="2641060"/>
                <a:ext cx="1701394" cy="186316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641" extrusionOk="0">
                    <a:moveTo>
                      <a:pt x="1" y="1"/>
                    </a:moveTo>
                    <a:cubicBezTo>
                      <a:pt x="1" y="252"/>
                      <a:pt x="221" y="472"/>
                      <a:pt x="488" y="472"/>
                    </a:cubicBezTo>
                    <a:lnTo>
                      <a:pt x="21634" y="472"/>
                    </a:lnTo>
                    <a:cubicBezTo>
                      <a:pt x="22766" y="472"/>
                      <a:pt x="23708" y="1210"/>
                      <a:pt x="24023" y="2247"/>
                    </a:cubicBezTo>
                    <a:cubicBezTo>
                      <a:pt x="24070" y="2373"/>
                      <a:pt x="24101" y="2499"/>
                      <a:pt x="24117" y="2640"/>
                    </a:cubicBezTo>
                    <a:cubicBezTo>
                      <a:pt x="24117" y="2640"/>
                      <a:pt x="24117" y="2640"/>
                      <a:pt x="24117" y="2624"/>
                    </a:cubicBezTo>
                    <a:cubicBezTo>
                      <a:pt x="24117" y="2577"/>
                      <a:pt x="24117" y="2530"/>
                      <a:pt x="24117" y="2483"/>
                    </a:cubicBezTo>
                    <a:cubicBezTo>
                      <a:pt x="24117" y="1116"/>
                      <a:pt x="23001" y="1"/>
                      <a:pt x="2163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>
                <a:off x="9713908" y="2756334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4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>
                <a:off x="9713908" y="2837252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1"/>
                    </a:moveTo>
                    <a:lnTo>
                      <a:pt x="1" y="331"/>
                    </a:lnTo>
                    <a:lnTo>
                      <a:pt x="21069" y="331"/>
                    </a:lnTo>
                    <a:cubicBezTo>
                      <a:pt x="21147" y="331"/>
                      <a:pt x="21226" y="252"/>
                      <a:pt x="21226" y="173"/>
                    </a:cubicBezTo>
                    <a:cubicBezTo>
                      <a:pt x="21226" y="79"/>
                      <a:pt x="21147" y="1"/>
                      <a:pt x="2106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>
                <a:off x="9713908" y="2918169"/>
                <a:ext cx="1497512" cy="23351"/>
              </a:xfrm>
              <a:custGeom>
                <a:avLst/>
                <a:gdLst/>
                <a:ahLst/>
                <a:cxnLst/>
                <a:rect l="l" t="t" r="r" b="b"/>
                <a:pathLst>
                  <a:path w="21227" h="331" extrusionOk="0">
                    <a:moveTo>
                      <a:pt x="1" y="0"/>
                    </a:moveTo>
                    <a:lnTo>
                      <a:pt x="1" y="330"/>
                    </a:lnTo>
                    <a:lnTo>
                      <a:pt x="21069" y="330"/>
                    </a:lnTo>
                    <a:cubicBezTo>
                      <a:pt x="21147" y="330"/>
                      <a:pt x="21226" y="252"/>
                      <a:pt x="21226" y="158"/>
                    </a:cubicBezTo>
                    <a:cubicBezTo>
                      <a:pt x="21226" y="79"/>
                      <a:pt x="21147" y="0"/>
                      <a:pt x="210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>
                <a:off x="11376420" y="3523322"/>
                <a:ext cx="1000928" cy="522122"/>
              </a:xfrm>
              <a:custGeom>
                <a:avLst/>
                <a:gdLst/>
                <a:ahLst/>
                <a:cxnLst/>
                <a:rect l="l" t="t" r="r" b="b"/>
                <a:pathLst>
                  <a:path w="14188" h="7401" extrusionOk="0">
                    <a:moveTo>
                      <a:pt x="14188" y="1"/>
                    </a:moveTo>
                    <a:lnTo>
                      <a:pt x="4306" y="2404"/>
                    </a:lnTo>
                    <a:lnTo>
                      <a:pt x="1" y="7400"/>
                    </a:lnTo>
                    <a:lnTo>
                      <a:pt x="8281" y="7400"/>
                    </a:lnTo>
                    <a:lnTo>
                      <a:pt x="14188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>
                <a:off x="11281111" y="2216579"/>
                <a:ext cx="853554" cy="1718043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24353" extrusionOk="0">
                    <a:moveTo>
                      <a:pt x="5484" y="1"/>
                    </a:moveTo>
                    <a:lnTo>
                      <a:pt x="1" y="1477"/>
                    </a:lnTo>
                    <a:lnTo>
                      <a:pt x="111" y="1886"/>
                    </a:lnTo>
                    <a:lnTo>
                      <a:pt x="1493" y="6788"/>
                    </a:lnTo>
                    <a:lnTo>
                      <a:pt x="1870" y="8107"/>
                    </a:lnTo>
                    <a:lnTo>
                      <a:pt x="2185" y="9254"/>
                    </a:lnTo>
                    <a:lnTo>
                      <a:pt x="2216" y="9380"/>
                    </a:lnTo>
                    <a:lnTo>
                      <a:pt x="2562" y="10574"/>
                    </a:lnTo>
                    <a:lnTo>
                      <a:pt x="2593" y="10700"/>
                    </a:lnTo>
                    <a:lnTo>
                      <a:pt x="2986" y="12066"/>
                    </a:lnTo>
                    <a:lnTo>
                      <a:pt x="3363" y="13386"/>
                    </a:lnTo>
                    <a:lnTo>
                      <a:pt x="6458" y="24352"/>
                    </a:lnTo>
                    <a:lnTo>
                      <a:pt x="12098" y="22828"/>
                    </a:lnTo>
                    <a:lnTo>
                      <a:pt x="8877" y="11721"/>
                    </a:lnTo>
                    <a:lnTo>
                      <a:pt x="8516" y="10480"/>
                    </a:lnTo>
                    <a:lnTo>
                      <a:pt x="8108" y="9034"/>
                    </a:lnTo>
                    <a:lnTo>
                      <a:pt x="8076" y="8909"/>
                    </a:lnTo>
                    <a:lnTo>
                      <a:pt x="7746" y="7809"/>
                    </a:lnTo>
                    <a:lnTo>
                      <a:pt x="7715" y="7683"/>
                    </a:lnTo>
                    <a:lnTo>
                      <a:pt x="7354" y="6458"/>
                    </a:lnTo>
                    <a:lnTo>
                      <a:pt x="6992" y="5217"/>
                    </a:lnTo>
                    <a:lnTo>
                      <a:pt x="5657" y="566"/>
                    </a:lnTo>
                    <a:lnTo>
                      <a:pt x="5484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>
                <a:off x="11386438" y="2584552"/>
                <a:ext cx="413479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2892" extrusionOk="0">
                    <a:moveTo>
                      <a:pt x="5499" y="1"/>
                    </a:moveTo>
                    <a:lnTo>
                      <a:pt x="0" y="1572"/>
                    </a:lnTo>
                    <a:lnTo>
                      <a:pt x="377" y="2891"/>
                    </a:lnTo>
                    <a:lnTo>
                      <a:pt x="5861" y="1242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>
                <a:off x="11437443" y="2767410"/>
                <a:ext cx="415666" cy="204023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892" extrusionOk="0">
                    <a:moveTo>
                      <a:pt x="5530" y="1"/>
                    </a:moveTo>
                    <a:lnTo>
                      <a:pt x="0" y="1572"/>
                    </a:lnTo>
                    <a:lnTo>
                      <a:pt x="346" y="2766"/>
                    </a:lnTo>
                    <a:lnTo>
                      <a:pt x="377" y="2892"/>
                    </a:lnTo>
                    <a:lnTo>
                      <a:pt x="5892" y="1226"/>
                    </a:lnTo>
                    <a:lnTo>
                      <a:pt x="5860" y="1101"/>
                    </a:lnTo>
                    <a:lnTo>
                      <a:pt x="5530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>
                <a:off x="11491694" y="2955841"/>
                <a:ext cx="415736" cy="205152"/>
              </a:xfrm>
              <a:custGeom>
                <a:avLst/>
                <a:gdLst/>
                <a:ahLst/>
                <a:cxnLst/>
                <a:rect l="l" t="t" r="r" b="b"/>
                <a:pathLst>
                  <a:path w="5893" h="2908" extrusionOk="0">
                    <a:moveTo>
                      <a:pt x="5531" y="1"/>
                    </a:moveTo>
                    <a:lnTo>
                      <a:pt x="1" y="1587"/>
                    </a:lnTo>
                    <a:lnTo>
                      <a:pt x="378" y="2907"/>
                    </a:lnTo>
                    <a:lnTo>
                      <a:pt x="5892" y="1242"/>
                    </a:lnTo>
                    <a:lnTo>
                      <a:pt x="5531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>
                <a:off x="11281111" y="1971639"/>
                <a:ext cx="1096238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15539" h="26301" extrusionOk="0">
                    <a:moveTo>
                      <a:pt x="9537" y="0"/>
                    </a:moveTo>
                    <a:lnTo>
                      <a:pt x="8422" y="252"/>
                    </a:lnTo>
                    <a:lnTo>
                      <a:pt x="5091" y="974"/>
                    </a:lnTo>
                    <a:lnTo>
                      <a:pt x="4416" y="1116"/>
                    </a:lnTo>
                    <a:lnTo>
                      <a:pt x="1" y="4949"/>
                    </a:lnTo>
                    <a:lnTo>
                      <a:pt x="1" y="4949"/>
                    </a:lnTo>
                    <a:lnTo>
                      <a:pt x="928" y="4698"/>
                    </a:lnTo>
                    <a:lnTo>
                      <a:pt x="5484" y="3473"/>
                    </a:lnTo>
                    <a:lnTo>
                      <a:pt x="5657" y="4038"/>
                    </a:lnTo>
                    <a:lnTo>
                      <a:pt x="12098" y="26300"/>
                    </a:lnTo>
                    <a:lnTo>
                      <a:pt x="15539" y="21996"/>
                    </a:lnTo>
                    <a:lnTo>
                      <a:pt x="9537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>
                <a:off x="11680125" y="1971639"/>
                <a:ext cx="697221" cy="1855470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26301" extrusionOk="0">
                    <a:moveTo>
                      <a:pt x="3881" y="0"/>
                    </a:moveTo>
                    <a:lnTo>
                      <a:pt x="1" y="4038"/>
                    </a:lnTo>
                    <a:lnTo>
                      <a:pt x="6442" y="26300"/>
                    </a:lnTo>
                    <a:lnTo>
                      <a:pt x="9883" y="21996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37"/>
              <p:cNvSpPr/>
              <p:nvPr/>
            </p:nvSpPr>
            <p:spPr>
              <a:xfrm>
                <a:off x="11915117" y="2607833"/>
                <a:ext cx="189632" cy="28155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991" extrusionOk="0">
                    <a:moveTo>
                      <a:pt x="2169" y="0"/>
                    </a:moveTo>
                    <a:lnTo>
                      <a:pt x="0" y="2247"/>
                    </a:lnTo>
                    <a:lnTo>
                      <a:pt x="535" y="3991"/>
                    </a:lnTo>
                    <a:lnTo>
                      <a:pt x="2687" y="1650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11346508" y="1989347"/>
                <a:ext cx="528754" cy="313725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4447" extrusionOk="0">
                    <a:moveTo>
                      <a:pt x="7495" y="1"/>
                    </a:moveTo>
                    <a:lnTo>
                      <a:pt x="6945" y="111"/>
                    </a:lnTo>
                    <a:lnTo>
                      <a:pt x="6662" y="174"/>
                    </a:lnTo>
                    <a:lnTo>
                      <a:pt x="5877" y="346"/>
                    </a:lnTo>
                    <a:lnTo>
                      <a:pt x="5594" y="409"/>
                    </a:lnTo>
                    <a:lnTo>
                      <a:pt x="4887" y="566"/>
                    </a:lnTo>
                    <a:lnTo>
                      <a:pt x="4588" y="629"/>
                    </a:lnTo>
                    <a:lnTo>
                      <a:pt x="4164" y="723"/>
                    </a:lnTo>
                    <a:lnTo>
                      <a:pt x="1" y="4447"/>
                    </a:lnTo>
                    <a:lnTo>
                      <a:pt x="1148" y="4133"/>
                    </a:lnTo>
                    <a:lnTo>
                      <a:pt x="1462" y="4054"/>
                    </a:lnTo>
                    <a:lnTo>
                      <a:pt x="2405" y="3803"/>
                    </a:lnTo>
                    <a:lnTo>
                      <a:pt x="2703" y="3724"/>
                    </a:lnTo>
                    <a:lnTo>
                      <a:pt x="3536" y="3489"/>
                    </a:lnTo>
                    <a:lnTo>
                      <a:pt x="3834" y="3410"/>
                    </a:lnTo>
                    <a:lnTo>
                      <a:pt x="4557" y="322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11427425" y="2029276"/>
                <a:ext cx="263848" cy="251643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3567" extrusionOk="0">
                    <a:moveTo>
                      <a:pt x="3740" y="0"/>
                    </a:moveTo>
                    <a:lnTo>
                      <a:pt x="3441" y="63"/>
                    </a:lnTo>
                    <a:lnTo>
                      <a:pt x="1" y="3567"/>
                    </a:lnTo>
                    <a:lnTo>
                      <a:pt x="315" y="3488"/>
                    </a:lnTo>
                    <a:lnTo>
                      <a:pt x="37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11516103" y="2013756"/>
                <a:ext cx="245011" cy="243883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3457" extrusionOk="0">
                    <a:moveTo>
                      <a:pt x="3473" y="0"/>
                    </a:moveTo>
                    <a:lnTo>
                      <a:pt x="3190" y="63"/>
                    </a:lnTo>
                    <a:lnTo>
                      <a:pt x="1" y="3457"/>
                    </a:lnTo>
                    <a:lnTo>
                      <a:pt x="299" y="3378"/>
                    </a:lnTo>
                    <a:lnTo>
                      <a:pt x="347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11595892" y="1997107"/>
                <a:ext cx="240567" cy="238380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3379" extrusionOk="0">
                    <a:moveTo>
                      <a:pt x="3410" y="1"/>
                    </a:moveTo>
                    <a:lnTo>
                      <a:pt x="3127" y="64"/>
                    </a:lnTo>
                    <a:lnTo>
                      <a:pt x="1" y="3379"/>
                    </a:lnTo>
                    <a:lnTo>
                      <a:pt x="1" y="3379"/>
                    </a:lnTo>
                    <a:lnTo>
                      <a:pt x="299" y="3300"/>
                    </a:lnTo>
                    <a:lnTo>
                      <a:pt x="341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10590596" y="2478167"/>
                <a:ext cx="413549" cy="130866"/>
              </a:xfrm>
              <a:custGeom>
                <a:avLst/>
                <a:gdLst/>
                <a:ahLst/>
                <a:cxnLst/>
                <a:rect l="l" t="t" r="r" b="b"/>
                <a:pathLst>
                  <a:path w="5862" h="1855" extrusionOk="0">
                    <a:moveTo>
                      <a:pt x="2923" y="0"/>
                    </a:moveTo>
                    <a:cubicBezTo>
                      <a:pt x="1321" y="0"/>
                      <a:pt x="1" y="409"/>
                      <a:pt x="1" y="927"/>
                    </a:cubicBezTo>
                    <a:cubicBezTo>
                      <a:pt x="1" y="1430"/>
                      <a:pt x="1321" y="1854"/>
                      <a:pt x="2923" y="1854"/>
                    </a:cubicBezTo>
                    <a:cubicBezTo>
                      <a:pt x="4541" y="1854"/>
                      <a:pt x="5861" y="1430"/>
                      <a:pt x="5861" y="927"/>
                    </a:cubicBezTo>
                    <a:cubicBezTo>
                      <a:pt x="5861" y="409"/>
                      <a:pt x="4541" y="0"/>
                      <a:pt x="29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10648233" y="1943350"/>
                <a:ext cx="304906" cy="478312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6780" extrusionOk="0">
                    <a:moveTo>
                      <a:pt x="2193" y="1"/>
                    </a:moveTo>
                    <a:cubicBezTo>
                      <a:pt x="1957" y="1"/>
                      <a:pt x="1721" y="16"/>
                      <a:pt x="1493" y="56"/>
                    </a:cubicBezTo>
                    <a:lnTo>
                      <a:pt x="1431" y="71"/>
                    </a:lnTo>
                    <a:lnTo>
                      <a:pt x="1" y="323"/>
                    </a:lnTo>
                    <a:lnTo>
                      <a:pt x="158" y="6780"/>
                    </a:lnTo>
                    <a:lnTo>
                      <a:pt x="4101" y="6780"/>
                    </a:lnTo>
                    <a:lnTo>
                      <a:pt x="4321" y="276"/>
                    </a:lnTo>
                    <a:cubicBezTo>
                      <a:pt x="4321" y="276"/>
                      <a:pt x="3756" y="134"/>
                      <a:pt x="3033" y="56"/>
                    </a:cubicBezTo>
                    <a:cubicBezTo>
                      <a:pt x="2986" y="40"/>
                      <a:pt x="2939" y="40"/>
                      <a:pt x="2892" y="40"/>
                    </a:cubicBezTo>
                    <a:cubicBezTo>
                      <a:pt x="2664" y="16"/>
                      <a:pt x="2428" y="1"/>
                      <a:pt x="2193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10762449" y="1878517"/>
                <a:ext cx="76544" cy="76826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89" extrusionOk="0">
                    <a:moveTo>
                      <a:pt x="0" y="1"/>
                    </a:moveTo>
                    <a:lnTo>
                      <a:pt x="0" y="975"/>
                    </a:lnTo>
                    <a:cubicBezTo>
                      <a:pt x="183" y="1049"/>
                      <a:pt x="365" y="1089"/>
                      <a:pt x="545" y="1089"/>
                    </a:cubicBezTo>
                    <a:cubicBezTo>
                      <a:pt x="706" y="1089"/>
                      <a:pt x="866" y="1057"/>
                      <a:pt x="1021" y="990"/>
                    </a:cubicBezTo>
                    <a:cubicBezTo>
                      <a:pt x="1053" y="990"/>
                      <a:pt x="1068" y="975"/>
                      <a:pt x="1084" y="975"/>
                    </a:cubicBezTo>
                    <a:lnTo>
                      <a:pt x="108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10762449" y="1895166"/>
                <a:ext cx="76544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755" extrusionOk="0">
                    <a:moveTo>
                      <a:pt x="0" y="0"/>
                    </a:moveTo>
                    <a:lnTo>
                      <a:pt x="0" y="346"/>
                    </a:lnTo>
                    <a:cubicBezTo>
                      <a:pt x="251" y="503"/>
                      <a:pt x="629" y="707"/>
                      <a:pt x="1021" y="754"/>
                    </a:cubicBezTo>
                    <a:cubicBezTo>
                      <a:pt x="1053" y="754"/>
                      <a:pt x="1068" y="739"/>
                      <a:pt x="1084" y="739"/>
                    </a:cubicBezTo>
                    <a:lnTo>
                      <a:pt x="108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10673771" y="1742009"/>
                <a:ext cx="46632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73" extrusionOk="0">
                    <a:moveTo>
                      <a:pt x="210" y="1"/>
                    </a:moveTo>
                    <a:cubicBezTo>
                      <a:pt x="0" y="1"/>
                      <a:pt x="6" y="554"/>
                      <a:pt x="142" y="977"/>
                    </a:cubicBezTo>
                    <a:cubicBezTo>
                      <a:pt x="232" y="1221"/>
                      <a:pt x="390" y="1273"/>
                      <a:pt x="507" y="1273"/>
                    </a:cubicBezTo>
                    <a:cubicBezTo>
                      <a:pt x="595" y="1273"/>
                      <a:pt x="660" y="1244"/>
                      <a:pt x="660" y="1244"/>
                    </a:cubicBezTo>
                    <a:lnTo>
                      <a:pt x="582" y="333"/>
                    </a:lnTo>
                    <a:cubicBezTo>
                      <a:pt x="582" y="333"/>
                      <a:pt x="472" y="66"/>
                      <a:pt x="236" y="3"/>
                    </a:cubicBezTo>
                    <a:cubicBezTo>
                      <a:pt x="227" y="1"/>
                      <a:pt x="218" y="1"/>
                      <a:pt x="21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10879910" y="1742009"/>
                <a:ext cx="47620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675" h="1273" extrusionOk="0">
                    <a:moveTo>
                      <a:pt x="466" y="1"/>
                    </a:moveTo>
                    <a:cubicBezTo>
                      <a:pt x="458" y="1"/>
                      <a:pt x="449" y="1"/>
                      <a:pt x="440" y="3"/>
                    </a:cubicBezTo>
                    <a:cubicBezTo>
                      <a:pt x="205" y="66"/>
                      <a:pt x="79" y="333"/>
                      <a:pt x="79" y="333"/>
                    </a:cubicBezTo>
                    <a:lnTo>
                      <a:pt x="0" y="1244"/>
                    </a:lnTo>
                    <a:cubicBezTo>
                      <a:pt x="0" y="1244"/>
                      <a:pt x="69" y="1273"/>
                      <a:pt x="158" y="1273"/>
                    </a:cubicBezTo>
                    <a:cubicBezTo>
                      <a:pt x="279" y="1273"/>
                      <a:pt x="438" y="1221"/>
                      <a:pt x="519" y="977"/>
                    </a:cubicBezTo>
                    <a:cubicBezTo>
                      <a:pt x="655" y="554"/>
                      <a:pt x="675" y="1"/>
                      <a:pt x="46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10708128" y="1697846"/>
                <a:ext cx="184058" cy="210655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986" extrusionOk="0">
                    <a:moveTo>
                      <a:pt x="0" y="1"/>
                    </a:moveTo>
                    <a:lnTo>
                      <a:pt x="0" y="1540"/>
                    </a:lnTo>
                    <a:cubicBezTo>
                      <a:pt x="0" y="2216"/>
                      <a:pt x="582" y="2986"/>
                      <a:pt x="1304" y="2986"/>
                    </a:cubicBezTo>
                    <a:cubicBezTo>
                      <a:pt x="2027" y="2986"/>
                      <a:pt x="2608" y="2216"/>
                      <a:pt x="2608" y="1540"/>
                    </a:cubicBezTo>
                    <a:lnTo>
                      <a:pt x="2608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10677087" y="1600421"/>
                <a:ext cx="249456" cy="176228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98" extrusionOk="0">
                    <a:moveTo>
                      <a:pt x="1805" y="0"/>
                    </a:moveTo>
                    <a:cubicBezTo>
                      <a:pt x="1015" y="0"/>
                      <a:pt x="463" y="324"/>
                      <a:pt x="299" y="628"/>
                    </a:cubicBezTo>
                    <a:cubicBezTo>
                      <a:pt x="110" y="989"/>
                      <a:pt x="299" y="1382"/>
                      <a:pt x="299" y="1382"/>
                    </a:cubicBezTo>
                    <a:cubicBezTo>
                      <a:pt x="0" y="1837"/>
                      <a:pt x="440" y="2497"/>
                      <a:pt x="440" y="2497"/>
                    </a:cubicBezTo>
                    <a:cubicBezTo>
                      <a:pt x="754" y="2199"/>
                      <a:pt x="613" y="1382"/>
                      <a:pt x="613" y="1382"/>
                    </a:cubicBezTo>
                    <a:lnTo>
                      <a:pt x="613" y="1382"/>
                    </a:lnTo>
                    <a:cubicBezTo>
                      <a:pt x="991" y="1539"/>
                      <a:pt x="1399" y="1588"/>
                      <a:pt x="1763" y="1588"/>
                    </a:cubicBezTo>
                    <a:cubicBezTo>
                      <a:pt x="2383" y="1588"/>
                      <a:pt x="2875" y="1445"/>
                      <a:pt x="2875" y="1445"/>
                    </a:cubicBezTo>
                    <a:lnTo>
                      <a:pt x="2875" y="1445"/>
                    </a:lnTo>
                    <a:cubicBezTo>
                      <a:pt x="2797" y="2167"/>
                      <a:pt x="3048" y="2497"/>
                      <a:pt x="3048" y="2497"/>
                    </a:cubicBezTo>
                    <a:cubicBezTo>
                      <a:pt x="3472" y="1853"/>
                      <a:pt x="3190" y="1335"/>
                      <a:pt x="3190" y="1335"/>
                    </a:cubicBezTo>
                    <a:cubicBezTo>
                      <a:pt x="3331" y="1099"/>
                      <a:pt x="3535" y="282"/>
                      <a:pt x="2420" y="62"/>
                    </a:cubicBezTo>
                    <a:cubicBezTo>
                      <a:pt x="2202" y="19"/>
                      <a:pt x="1997" y="0"/>
                      <a:pt x="180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10548480" y="1966066"/>
                <a:ext cx="131994" cy="242824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42" extrusionOk="0">
                    <a:moveTo>
                      <a:pt x="1415" y="1"/>
                    </a:moveTo>
                    <a:cubicBezTo>
                      <a:pt x="1415" y="1"/>
                      <a:pt x="394" y="1446"/>
                      <a:pt x="1" y="2687"/>
                    </a:cubicBezTo>
                    <a:cubicBezTo>
                      <a:pt x="1" y="2687"/>
                      <a:pt x="535" y="3316"/>
                      <a:pt x="896" y="3442"/>
                    </a:cubicBezTo>
                    <a:lnTo>
                      <a:pt x="1541" y="1729"/>
                    </a:lnTo>
                    <a:cubicBezTo>
                      <a:pt x="1541" y="1729"/>
                      <a:pt x="1871" y="708"/>
                      <a:pt x="1415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10529644" y="2154497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68" y="1"/>
                    </a:moveTo>
                    <a:lnTo>
                      <a:pt x="79" y="645"/>
                    </a:lnTo>
                    <a:cubicBezTo>
                      <a:pt x="1" y="959"/>
                      <a:pt x="127" y="1289"/>
                      <a:pt x="378" y="1493"/>
                    </a:cubicBezTo>
                    <a:lnTo>
                      <a:pt x="2043" y="3363"/>
                    </a:lnTo>
                    <a:lnTo>
                      <a:pt x="2546" y="3001"/>
                    </a:lnTo>
                    <a:cubicBezTo>
                      <a:pt x="1650" y="1587"/>
                      <a:pt x="1163" y="771"/>
                      <a:pt x="1163" y="771"/>
                    </a:cubicBezTo>
                    <a:cubicBezTo>
                      <a:pt x="943" y="268"/>
                      <a:pt x="268" y="16"/>
                      <a:pt x="268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10920898" y="1962750"/>
                <a:ext cx="131994" cy="243953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458" extrusionOk="0">
                    <a:moveTo>
                      <a:pt x="456" y="1"/>
                    </a:moveTo>
                    <a:cubicBezTo>
                      <a:pt x="1" y="723"/>
                      <a:pt x="331" y="1776"/>
                      <a:pt x="331" y="1776"/>
                    </a:cubicBezTo>
                    <a:lnTo>
                      <a:pt x="975" y="3457"/>
                    </a:lnTo>
                    <a:cubicBezTo>
                      <a:pt x="1336" y="3331"/>
                      <a:pt x="1870" y="2687"/>
                      <a:pt x="1870" y="2687"/>
                    </a:cubicBezTo>
                    <a:cubicBezTo>
                      <a:pt x="1478" y="1462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10892114" y="2152310"/>
                <a:ext cx="179614" cy="237251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3363" extrusionOk="0">
                    <a:moveTo>
                      <a:pt x="2278" y="0"/>
                    </a:moveTo>
                    <a:cubicBezTo>
                      <a:pt x="2278" y="0"/>
                      <a:pt x="1603" y="252"/>
                      <a:pt x="1383" y="770"/>
                    </a:cubicBezTo>
                    <a:cubicBezTo>
                      <a:pt x="1383" y="770"/>
                      <a:pt x="912" y="1587"/>
                      <a:pt x="0" y="3001"/>
                    </a:cubicBezTo>
                    <a:lnTo>
                      <a:pt x="503" y="3362"/>
                    </a:lnTo>
                    <a:lnTo>
                      <a:pt x="2168" y="1493"/>
                    </a:lnTo>
                    <a:cubicBezTo>
                      <a:pt x="2420" y="1289"/>
                      <a:pt x="2545" y="943"/>
                      <a:pt x="2467" y="644"/>
                    </a:cubicBezTo>
                    <a:lnTo>
                      <a:pt x="2278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10800121" y="2379966"/>
                <a:ext cx="190690" cy="601417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8525" extrusionOk="0">
                    <a:moveTo>
                      <a:pt x="1299" y="0"/>
                    </a:moveTo>
                    <a:cubicBezTo>
                      <a:pt x="440" y="0"/>
                      <a:pt x="152" y="1044"/>
                      <a:pt x="47" y="1565"/>
                    </a:cubicBezTo>
                    <a:cubicBezTo>
                      <a:pt x="16" y="1722"/>
                      <a:pt x="0" y="1879"/>
                      <a:pt x="16" y="2052"/>
                    </a:cubicBezTo>
                    <a:cubicBezTo>
                      <a:pt x="315" y="5084"/>
                      <a:pt x="644" y="8525"/>
                      <a:pt x="644" y="8525"/>
                    </a:cubicBezTo>
                    <a:lnTo>
                      <a:pt x="1571" y="8525"/>
                    </a:lnTo>
                    <a:lnTo>
                      <a:pt x="2310" y="2602"/>
                    </a:lnTo>
                    <a:cubicBezTo>
                      <a:pt x="2310" y="2602"/>
                      <a:pt x="2703" y="183"/>
                      <a:pt x="1446" y="10"/>
                    </a:cubicBezTo>
                    <a:cubicBezTo>
                      <a:pt x="1395" y="3"/>
                      <a:pt x="1346" y="0"/>
                      <a:pt x="129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10531901" y="2377073"/>
                <a:ext cx="320356" cy="19196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721" extrusionOk="0">
                    <a:moveTo>
                      <a:pt x="389" y="1"/>
                    </a:moveTo>
                    <a:cubicBezTo>
                      <a:pt x="249" y="1"/>
                      <a:pt x="119" y="16"/>
                      <a:pt x="0" y="51"/>
                    </a:cubicBezTo>
                    <a:cubicBezTo>
                      <a:pt x="0" y="51"/>
                      <a:pt x="1179" y="1810"/>
                      <a:pt x="2498" y="2502"/>
                    </a:cubicBezTo>
                    <a:cubicBezTo>
                      <a:pt x="2799" y="2659"/>
                      <a:pt x="3064" y="2720"/>
                      <a:pt x="3295" y="2720"/>
                    </a:cubicBezTo>
                    <a:cubicBezTo>
                      <a:pt x="4151" y="2720"/>
                      <a:pt x="4541" y="1873"/>
                      <a:pt x="4541" y="1873"/>
                    </a:cubicBezTo>
                    <a:cubicBezTo>
                      <a:pt x="4541" y="1873"/>
                      <a:pt x="1917" y="1"/>
                      <a:pt x="38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10651619" y="2332981"/>
                <a:ext cx="290444" cy="124869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1770" extrusionOk="0">
                    <a:moveTo>
                      <a:pt x="110" y="0"/>
                    </a:moveTo>
                    <a:cubicBezTo>
                      <a:pt x="110" y="0"/>
                      <a:pt x="0" y="1414"/>
                      <a:pt x="691" y="1634"/>
                    </a:cubicBezTo>
                    <a:cubicBezTo>
                      <a:pt x="989" y="1722"/>
                      <a:pt x="1541" y="1769"/>
                      <a:pt x="2099" y="1769"/>
                    </a:cubicBezTo>
                    <a:cubicBezTo>
                      <a:pt x="2836" y="1769"/>
                      <a:pt x="3583" y="1687"/>
                      <a:pt x="3771" y="1508"/>
                    </a:cubicBezTo>
                    <a:cubicBezTo>
                      <a:pt x="4116" y="1178"/>
                      <a:pt x="4038" y="63"/>
                      <a:pt x="4038" y="6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10591725" y="2140106"/>
                <a:ext cx="411292" cy="215099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3049" extrusionOk="0">
                    <a:moveTo>
                      <a:pt x="409" y="0"/>
                    </a:moveTo>
                    <a:cubicBezTo>
                      <a:pt x="189" y="0"/>
                      <a:pt x="1" y="205"/>
                      <a:pt x="48" y="440"/>
                    </a:cubicBezTo>
                    <a:lnTo>
                      <a:pt x="488" y="3048"/>
                    </a:lnTo>
                    <a:lnTo>
                      <a:pt x="5342" y="3048"/>
                    </a:lnTo>
                    <a:lnTo>
                      <a:pt x="5782" y="440"/>
                    </a:lnTo>
                    <a:cubicBezTo>
                      <a:pt x="5829" y="205"/>
                      <a:pt x="5657" y="0"/>
                      <a:pt x="542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10626081" y="2355133"/>
                <a:ext cx="342579" cy="39930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566" extrusionOk="0">
                    <a:moveTo>
                      <a:pt x="1" y="0"/>
                    </a:moveTo>
                    <a:cubicBezTo>
                      <a:pt x="1" y="315"/>
                      <a:pt x="268" y="566"/>
                      <a:pt x="582" y="566"/>
                    </a:cubicBezTo>
                    <a:lnTo>
                      <a:pt x="4290" y="566"/>
                    </a:lnTo>
                    <a:cubicBezTo>
                      <a:pt x="4604" y="566"/>
                      <a:pt x="4855" y="315"/>
                      <a:pt x="4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10771267" y="2225468"/>
                <a:ext cx="59965" cy="59895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49" extrusionOk="0">
                    <a:moveTo>
                      <a:pt x="425" y="0"/>
                    </a:moveTo>
                    <a:cubicBezTo>
                      <a:pt x="189" y="0"/>
                      <a:pt x="1" y="189"/>
                      <a:pt x="1" y="424"/>
                    </a:cubicBezTo>
                    <a:cubicBezTo>
                      <a:pt x="1" y="660"/>
                      <a:pt x="189" y="849"/>
                      <a:pt x="425" y="849"/>
                    </a:cubicBezTo>
                    <a:cubicBezTo>
                      <a:pt x="661" y="849"/>
                      <a:pt x="849" y="660"/>
                      <a:pt x="849" y="424"/>
                    </a:cubicBezTo>
                    <a:cubicBezTo>
                      <a:pt x="849" y="189"/>
                      <a:pt x="661" y="0"/>
                      <a:pt x="42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11002944" y="2476968"/>
                <a:ext cx="167409" cy="103846"/>
              </a:xfrm>
              <a:custGeom>
                <a:avLst/>
                <a:gdLst/>
                <a:ahLst/>
                <a:cxnLst/>
                <a:rect l="l" t="t" r="r" b="b"/>
                <a:pathLst>
                  <a:path w="2373" h="1472" extrusionOk="0">
                    <a:moveTo>
                      <a:pt x="2130" y="1"/>
                    </a:moveTo>
                    <a:cubicBezTo>
                      <a:pt x="1987" y="1"/>
                      <a:pt x="1759" y="65"/>
                      <a:pt x="1430" y="112"/>
                    </a:cubicBezTo>
                    <a:cubicBezTo>
                      <a:pt x="1179" y="127"/>
                      <a:pt x="927" y="143"/>
                      <a:pt x="723" y="159"/>
                    </a:cubicBezTo>
                    <a:lnTo>
                      <a:pt x="283" y="159"/>
                    </a:lnTo>
                    <a:lnTo>
                      <a:pt x="0" y="803"/>
                    </a:lnTo>
                    <a:cubicBezTo>
                      <a:pt x="0" y="803"/>
                      <a:pt x="220" y="928"/>
                      <a:pt x="472" y="1054"/>
                    </a:cubicBezTo>
                    <a:cubicBezTo>
                      <a:pt x="660" y="1148"/>
                      <a:pt x="849" y="1258"/>
                      <a:pt x="990" y="1337"/>
                    </a:cubicBezTo>
                    <a:cubicBezTo>
                      <a:pt x="1129" y="1424"/>
                      <a:pt x="1274" y="1471"/>
                      <a:pt x="1415" y="1471"/>
                    </a:cubicBezTo>
                    <a:cubicBezTo>
                      <a:pt x="1578" y="1471"/>
                      <a:pt x="1735" y="1409"/>
                      <a:pt x="1870" y="1274"/>
                    </a:cubicBezTo>
                    <a:cubicBezTo>
                      <a:pt x="2137" y="1023"/>
                      <a:pt x="2373" y="331"/>
                      <a:pt x="2310" y="112"/>
                    </a:cubicBezTo>
                    <a:cubicBezTo>
                      <a:pt x="2285" y="29"/>
                      <a:pt x="2226" y="1"/>
                      <a:pt x="21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10470948" y="2266738"/>
                <a:ext cx="567555" cy="282402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4003" extrusionOk="0">
                    <a:moveTo>
                      <a:pt x="1599" y="1"/>
                    </a:moveTo>
                    <a:cubicBezTo>
                      <a:pt x="1343" y="1"/>
                      <a:pt x="1064" y="63"/>
                      <a:pt x="801" y="248"/>
                    </a:cubicBezTo>
                    <a:cubicBezTo>
                      <a:pt x="0" y="798"/>
                      <a:pt x="849" y="1850"/>
                      <a:pt x="1728" y="2212"/>
                    </a:cubicBezTo>
                    <a:cubicBezTo>
                      <a:pt x="2608" y="2573"/>
                      <a:pt x="7808" y="4003"/>
                      <a:pt x="7808" y="4003"/>
                    </a:cubicBezTo>
                    <a:cubicBezTo>
                      <a:pt x="7903" y="3814"/>
                      <a:pt x="7966" y="3469"/>
                      <a:pt x="8044" y="3123"/>
                    </a:cubicBezTo>
                    <a:cubicBezTo>
                      <a:pt x="8044" y="3123"/>
                      <a:pt x="6504" y="2243"/>
                      <a:pt x="5640" y="1678"/>
                    </a:cubicBezTo>
                    <a:cubicBezTo>
                      <a:pt x="3661" y="405"/>
                      <a:pt x="2561" y="264"/>
                      <a:pt x="2561" y="264"/>
                    </a:cubicBezTo>
                    <a:cubicBezTo>
                      <a:pt x="2561" y="264"/>
                      <a:pt x="2127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0839980" y="2981309"/>
                <a:ext cx="152735" cy="17213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2440" extrusionOk="0">
                    <a:moveTo>
                      <a:pt x="79" y="1"/>
                    </a:moveTo>
                    <a:lnTo>
                      <a:pt x="1" y="551"/>
                    </a:lnTo>
                    <a:cubicBezTo>
                      <a:pt x="1" y="551"/>
                      <a:pt x="614" y="2389"/>
                      <a:pt x="1399" y="2436"/>
                    </a:cubicBezTo>
                    <a:cubicBezTo>
                      <a:pt x="1428" y="2438"/>
                      <a:pt x="1456" y="2439"/>
                      <a:pt x="1483" y="2439"/>
                    </a:cubicBezTo>
                    <a:cubicBezTo>
                      <a:pt x="1906" y="2439"/>
                      <a:pt x="2165" y="2205"/>
                      <a:pt x="1855" y="1541"/>
                    </a:cubicBezTo>
                    <a:cubicBezTo>
                      <a:pt x="1525" y="834"/>
                      <a:pt x="991" y="1"/>
                      <a:pt x="991" y="1"/>
                    </a:cubicBezTo>
                    <a:cubicBezTo>
                      <a:pt x="745" y="6"/>
                      <a:pt x="561" y="8"/>
                      <a:pt x="426" y="8"/>
                    </a:cubicBezTo>
                    <a:cubicBezTo>
                      <a:pt x="156" y="8"/>
                      <a:pt x="79" y="1"/>
                      <a:pt x="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9876872" y="2508079"/>
                <a:ext cx="409034" cy="116474"/>
              </a:xfrm>
              <a:custGeom>
                <a:avLst/>
                <a:gdLst/>
                <a:ahLst/>
                <a:cxnLst/>
                <a:rect l="l" t="t" r="r" b="b"/>
                <a:pathLst>
                  <a:path w="5798" h="1651" extrusionOk="0">
                    <a:moveTo>
                      <a:pt x="2907" y="0"/>
                    </a:moveTo>
                    <a:cubicBezTo>
                      <a:pt x="1304" y="0"/>
                      <a:pt x="0" y="362"/>
                      <a:pt x="0" y="817"/>
                    </a:cubicBezTo>
                    <a:cubicBezTo>
                      <a:pt x="0" y="1289"/>
                      <a:pt x="1304" y="1650"/>
                      <a:pt x="2907" y="1650"/>
                    </a:cubicBezTo>
                    <a:cubicBezTo>
                      <a:pt x="4493" y="1650"/>
                      <a:pt x="5797" y="1289"/>
                      <a:pt x="5797" y="817"/>
                    </a:cubicBezTo>
                    <a:cubicBezTo>
                      <a:pt x="5797" y="362"/>
                      <a:pt x="4493" y="0"/>
                      <a:pt x="29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9789252" y="1957248"/>
                <a:ext cx="202965" cy="437818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6206" extrusionOk="0">
                    <a:moveTo>
                      <a:pt x="2876" y="0"/>
                    </a:moveTo>
                    <a:lnTo>
                      <a:pt x="2876" y="0"/>
                    </a:lnTo>
                    <a:cubicBezTo>
                      <a:pt x="2876" y="1"/>
                      <a:pt x="2043" y="3048"/>
                      <a:pt x="1" y="5797"/>
                    </a:cubicBezTo>
                    <a:cubicBezTo>
                      <a:pt x="1" y="6112"/>
                      <a:pt x="284" y="6206"/>
                      <a:pt x="519" y="6206"/>
                    </a:cubicBezTo>
                    <a:cubicBezTo>
                      <a:pt x="1132" y="5562"/>
                      <a:pt x="2860" y="2655"/>
                      <a:pt x="2860" y="2655"/>
                    </a:cubicBez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9558775" y="2851643"/>
                <a:ext cx="58766" cy="51711"/>
              </a:xfrm>
              <a:custGeom>
                <a:avLst/>
                <a:gdLst/>
                <a:ahLst/>
                <a:cxnLst/>
                <a:rect l="l" t="t" r="r" b="b"/>
                <a:pathLst>
                  <a:path w="833" h="733" extrusionOk="0">
                    <a:moveTo>
                      <a:pt x="236" y="1"/>
                    </a:moveTo>
                    <a:lnTo>
                      <a:pt x="0" y="456"/>
                    </a:lnTo>
                    <a:cubicBezTo>
                      <a:pt x="119" y="685"/>
                      <a:pt x="349" y="733"/>
                      <a:pt x="521" y="733"/>
                    </a:cubicBezTo>
                    <a:cubicBezTo>
                      <a:pt x="645" y="733"/>
                      <a:pt x="738" y="708"/>
                      <a:pt x="738" y="708"/>
                    </a:cubicBezTo>
                    <a:lnTo>
                      <a:pt x="833" y="236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9427064" y="2883813"/>
                <a:ext cx="183847" cy="187868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63" extrusionOk="0">
                    <a:moveTo>
                      <a:pt x="1867" y="0"/>
                    </a:moveTo>
                    <a:cubicBezTo>
                      <a:pt x="1867" y="0"/>
                      <a:pt x="1239" y="943"/>
                      <a:pt x="642" y="1572"/>
                    </a:cubicBezTo>
                    <a:cubicBezTo>
                      <a:pt x="0" y="2226"/>
                      <a:pt x="253" y="2663"/>
                      <a:pt x="746" y="2663"/>
                    </a:cubicBezTo>
                    <a:cubicBezTo>
                      <a:pt x="845" y="2663"/>
                      <a:pt x="953" y="2645"/>
                      <a:pt x="1066" y="2608"/>
                    </a:cubicBezTo>
                    <a:cubicBezTo>
                      <a:pt x="1726" y="2388"/>
                      <a:pt x="2150" y="1603"/>
                      <a:pt x="2354" y="1399"/>
                    </a:cubicBezTo>
                    <a:cubicBezTo>
                      <a:pt x="2558" y="1179"/>
                      <a:pt x="2605" y="252"/>
                      <a:pt x="2605" y="252"/>
                    </a:cubicBezTo>
                    <a:lnTo>
                      <a:pt x="2605" y="252"/>
                    </a:lnTo>
                    <a:cubicBezTo>
                      <a:pt x="2588" y="252"/>
                      <a:pt x="2571" y="252"/>
                      <a:pt x="2554" y="252"/>
                    </a:cubicBezTo>
                    <a:cubicBezTo>
                      <a:pt x="1986" y="252"/>
                      <a:pt x="1867" y="0"/>
                      <a:pt x="186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9564278" y="2423846"/>
                <a:ext cx="581946" cy="461169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6537" extrusionOk="0">
                    <a:moveTo>
                      <a:pt x="6175" y="0"/>
                    </a:moveTo>
                    <a:cubicBezTo>
                      <a:pt x="6175" y="0"/>
                      <a:pt x="3693" y="173"/>
                      <a:pt x="2577" y="865"/>
                    </a:cubicBezTo>
                    <a:cubicBezTo>
                      <a:pt x="1446" y="1572"/>
                      <a:pt x="1" y="6112"/>
                      <a:pt x="1" y="6112"/>
                    </a:cubicBezTo>
                    <a:cubicBezTo>
                      <a:pt x="95" y="6426"/>
                      <a:pt x="393" y="6536"/>
                      <a:pt x="786" y="6536"/>
                    </a:cubicBezTo>
                    <a:cubicBezTo>
                      <a:pt x="786" y="6536"/>
                      <a:pt x="2719" y="4242"/>
                      <a:pt x="3363" y="2200"/>
                    </a:cubicBezTo>
                    <a:cubicBezTo>
                      <a:pt x="3363" y="2200"/>
                      <a:pt x="3488" y="2208"/>
                      <a:pt x="3699" y="2208"/>
                    </a:cubicBezTo>
                    <a:cubicBezTo>
                      <a:pt x="4611" y="2208"/>
                      <a:pt x="7137" y="2063"/>
                      <a:pt x="8170" y="519"/>
                    </a:cubicBezTo>
                    <a:cubicBezTo>
                      <a:pt x="8249" y="393"/>
                      <a:pt x="6646" y="189"/>
                      <a:pt x="61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10077437" y="1581373"/>
                <a:ext cx="136439" cy="131289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861" extrusionOk="0">
                    <a:moveTo>
                      <a:pt x="975" y="0"/>
                    </a:moveTo>
                    <a:cubicBezTo>
                      <a:pt x="544" y="0"/>
                      <a:pt x="154" y="306"/>
                      <a:pt x="64" y="741"/>
                    </a:cubicBezTo>
                    <a:cubicBezTo>
                      <a:pt x="48" y="772"/>
                      <a:pt x="48" y="819"/>
                      <a:pt x="48" y="851"/>
                    </a:cubicBezTo>
                    <a:cubicBezTo>
                      <a:pt x="1" y="1369"/>
                      <a:pt x="378" y="1809"/>
                      <a:pt x="881" y="1856"/>
                    </a:cubicBezTo>
                    <a:cubicBezTo>
                      <a:pt x="910" y="1859"/>
                      <a:pt x="939" y="1860"/>
                      <a:pt x="968" y="1860"/>
                    </a:cubicBezTo>
                    <a:cubicBezTo>
                      <a:pt x="1107" y="1860"/>
                      <a:pt x="1235" y="1830"/>
                      <a:pt x="1352" y="1778"/>
                    </a:cubicBezTo>
                    <a:cubicBezTo>
                      <a:pt x="1635" y="1652"/>
                      <a:pt x="1855" y="1353"/>
                      <a:pt x="1886" y="1008"/>
                    </a:cubicBezTo>
                    <a:cubicBezTo>
                      <a:pt x="1933" y="505"/>
                      <a:pt x="1556" y="49"/>
                      <a:pt x="1038" y="2"/>
                    </a:cubicBezTo>
                    <a:cubicBezTo>
                      <a:pt x="1017" y="1"/>
                      <a:pt x="996" y="0"/>
                      <a:pt x="975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10077437" y="1633578"/>
                <a:ext cx="95380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121" extrusionOk="0">
                    <a:moveTo>
                      <a:pt x="64" y="1"/>
                    </a:moveTo>
                    <a:cubicBezTo>
                      <a:pt x="48" y="32"/>
                      <a:pt x="48" y="79"/>
                      <a:pt x="48" y="111"/>
                    </a:cubicBezTo>
                    <a:cubicBezTo>
                      <a:pt x="1" y="629"/>
                      <a:pt x="378" y="1069"/>
                      <a:pt x="881" y="1116"/>
                    </a:cubicBezTo>
                    <a:cubicBezTo>
                      <a:pt x="910" y="1119"/>
                      <a:pt x="939" y="1120"/>
                      <a:pt x="968" y="1120"/>
                    </a:cubicBezTo>
                    <a:cubicBezTo>
                      <a:pt x="1107" y="1120"/>
                      <a:pt x="1235" y="1090"/>
                      <a:pt x="1352" y="1038"/>
                    </a:cubicBezTo>
                    <a:cubicBezTo>
                      <a:pt x="1101" y="221"/>
                      <a:pt x="346" y="32"/>
                      <a:pt x="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9931122" y="1792732"/>
                <a:ext cx="56650" cy="153511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176" extrusionOk="0">
                    <a:moveTo>
                      <a:pt x="67" y="0"/>
                    </a:moveTo>
                    <a:cubicBezTo>
                      <a:pt x="41" y="0"/>
                      <a:pt x="18" y="7"/>
                      <a:pt x="1" y="23"/>
                    </a:cubicBezTo>
                    <a:cubicBezTo>
                      <a:pt x="1" y="23"/>
                      <a:pt x="48" y="761"/>
                      <a:pt x="237" y="1170"/>
                    </a:cubicBezTo>
                    <a:cubicBezTo>
                      <a:pt x="457" y="1625"/>
                      <a:pt x="598" y="1704"/>
                      <a:pt x="567" y="2175"/>
                    </a:cubicBezTo>
                    <a:cubicBezTo>
                      <a:pt x="567" y="2175"/>
                      <a:pt x="802" y="1939"/>
                      <a:pt x="771" y="1704"/>
                    </a:cubicBezTo>
                    <a:cubicBezTo>
                      <a:pt x="724" y="1452"/>
                      <a:pt x="331" y="824"/>
                      <a:pt x="425" y="541"/>
                    </a:cubicBezTo>
                    <a:cubicBezTo>
                      <a:pt x="506" y="271"/>
                      <a:pt x="227" y="0"/>
                      <a:pt x="6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9926749" y="1637881"/>
                <a:ext cx="259333" cy="237392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3365" extrusionOk="0">
                    <a:moveTo>
                      <a:pt x="1852" y="1"/>
                    </a:moveTo>
                    <a:cubicBezTo>
                      <a:pt x="1827" y="1"/>
                      <a:pt x="1801" y="1"/>
                      <a:pt x="1775" y="2"/>
                    </a:cubicBezTo>
                    <a:cubicBezTo>
                      <a:pt x="739" y="50"/>
                      <a:pt x="283" y="521"/>
                      <a:pt x="126" y="1008"/>
                    </a:cubicBezTo>
                    <a:cubicBezTo>
                      <a:pt x="63" y="1228"/>
                      <a:pt x="0" y="1668"/>
                      <a:pt x="16" y="1888"/>
                    </a:cubicBezTo>
                    <a:cubicBezTo>
                      <a:pt x="47" y="2108"/>
                      <a:pt x="63" y="2296"/>
                      <a:pt x="94" y="2485"/>
                    </a:cubicBezTo>
                    <a:cubicBezTo>
                      <a:pt x="157" y="2988"/>
                      <a:pt x="597" y="3365"/>
                      <a:pt x="1100" y="3365"/>
                    </a:cubicBezTo>
                    <a:lnTo>
                      <a:pt x="2624" y="3365"/>
                    </a:lnTo>
                    <a:cubicBezTo>
                      <a:pt x="3174" y="3365"/>
                      <a:pt x="3629" y="2925"/>
                      <a:pt x="3645" y="2359"/>
                    </a:cubicBezTo>
                    <a:cubicBezTo>
                      <a:pt x="3676" y="1067"/>
                      <a:pt x="3029" y="1"/>
                      <a:pt x="185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10047525" y="1879787"/>
                <a:ext cx="79860" cy="96086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362" extrusionOk="0">
                    <a:moveTo>
                      <a:pt x="940" y="0"/>
                    </a:moveTo>
                    <a:cubicBezTo>
                      <a:pt x="854" y="0"/>
                      <a:pt x="749" y="35"/>
                      <a:pt x="645" y="77"/>
                    </a:cubicBezTo>
                    <a:cubicBezTo>
                      <a:pt x="503" y="124"/>
                      <a:pt x="331" y="218"/>
                      <a:pt x="205" y="265"/>
                    </a:cubicBezTo>
                    <a:cubicBezTo>
                      <a:pt x="79" y="313"/>
                      <a:pt x="1" y="360"/>
                      <a:pt x="1" y="360"/>
                    </a:cubicBezTo>
                    <a:lnTo>
                      <a:pt x="48" y="658"/>
                    </a:lnTo>
                    <a:lnTo>
                      <a:pt x="111" y="1004"/>
                    </a:lnTo>
                    <a:lnTo>
                      <a:pt x="158" y="1302"/>
                    </a:lnTo>
                    <a:cubicBezTo>
                      <a:pt x="236" y="1345"/>
                      <a:pt x="320" y="1362"/>
                      <a:pt x="405" y="1362"/>
                    </a:cubicBezTo>
                    <a:cubicBezTo>
                      <a:pt x="509" y="1362"/>
                      <a:pt x="613" y="1337"/>
                      <a:pt x="708" y="1302"/>
                    </a:cubicBezTo>
                    <a:cubicBezTo>
                      <a:pt x="943" y="1224"/>
                      <a:pt x="1132" y="1067"/>
                      <a:pt x="1132" y="1067"/>
                    </a:cubicBezTo>
                    <a:lnTo>
                      <a:pt x="1132" y="1051"/>
                    </a:lnTo>
                    <a:lnTo>
                      <a:pt x="1116" y="941"/>
                    </a:lnTo>
                    <a:lnTo>
                      <a:pt x="1069" y="187"/>
                    </a:lnTo>
                    <a:lnTo>
                      <a:pt x="1053" y="30"/>
                    </a:lnTo>
                    <a:cubicBezTo>
                      <a:pt x="1022" y="9"/>
                      <a:pt x="983" y="0"/>
                      <a:pt x="94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10047525" y="1892909"/>
                <a:ext cx="58837" cy="5770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18" extrusionOk="0">
                    <a:moveTo>
                      <a:pt x="833" y="1"/>
                    </a:moveTo>
                    <a:lnTo>
                      <a:pt x="205" y="79"/>
                    </a:lnTo>
                    <a:cubicBezTo>
                      <a:pt x="79" y="127"/>
                      <a:pt x="1" y="174"/>
                      <a:pt x="1" y="174"/>
                    </a:cubicBezTo>
                    <a:lnTo>
                      <a:pt x="111" y="818"/>
                    </a:lnTo>
                    <a:cubicBezTo>
                      <a:pt x="535" y="661"/>
                      <a:pt x="833" y="1"/>
                      <a:pt x="8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9940011" y="1727829"/>
                <a:ext cx="202895" cy="200778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2846" extrusionOk="0">
                    <a:moveTo>
                      <a:pt x="1933" y="0"/>
                    </a:moveTo>
                    <a:lnTo>
                      <a:pt x="32" y="16"/>
                    </a:lnTo>
                    <a:cubicBezTo>
                      <a:pt x="32" y="16"/>
                      <a:pt x="32" y="47"/>
                      <a:pt x="16" y="94"/>
                    </a:cubicBezTo>
                    <a:cubicBezTo>
                      <a:pt x="16" y="220"/>
                      <a:pt x="1" y="440"/>
                      <a:pt x="16" y="707"/>
                    </a:cubicBezTo>
                    <a:cubicBezTo>
                      <a:pt x="16" y="723"/>
                      <a:pt x="16" y="754"/>
                      <a:pt x="16" y="770"/>
                    </a:cubicBezTo>
                    <a:cubicBezTo>
                      <a:pt x="32" y="1508"/>
                      <a:pt x="189" y="2592"/>
                      <a:pt x="833" y="2797"/>
                    </a:cubicBezTo>
                    <a:cubicBezTo>
                      <a:pt x="968" y="2830"/>
                      <a:pt x="1103" y="2846"/>
                      <a:pt x="1235" y="2846"/>
                    </a:cubicBezTo>
                    <a:cubicBezTo>
                      <a:pt x="1350" y="2846"/>
                      <a:pt x="1462" y="2834"/>
                      <a:pt x="1572" y="2812"/>
                    </a:cubicBezTo>
                    <a:cubicBezTo>
                      <a:pt x="1807" y="2765"/>
                      <a:pt x="2012" y="2671"/>
                      <a:pt x="2200" y="2577"/>
                    </a:cubicBezTo>
                    <a:cubicBezTo>
                      <a:pt x="2357" y="2498"/>
                      <a:pt x="2483" y="2404"/>
                      <a:pt x="2593" y="2341"/>
                    </a:cubicBezTo>
                    <a:cubicBezTo>
                      <a:pt x="2671" y="2278"/>
                      <a:pt x="2750" y="2215"/>
                      <a:pt x="2797" y="2184"/>
                    </a:cubicBezTo>
                    <a:cubicBezTo>
                      <a:pt x="2844" y="2137"/>
                      <a:pt x="2876" y="2105"/>
                      <a:pt x="2876" y="2105"/>
                    </a:cubicBezTo>
                    <a:cubicBezTo>
                      <a:pt x="2876" y="2105"/>
                      <a:pt x="2876" y="1948"/>
                      <a:pt x="2876" y="1713"/>
                    </a:cubicBezTo>
                    <a:cubicBezTo>
                      <a:pt x="2876" y="1461"/>
                      <a:pt x="2860" y="1115"/>
                      <a:pt x="2797" y="817"/>
                    </a:cubicBezTo>
                    <a:cubicBezTo>
                      <a:pt x="2719" y="440"/>
                      <a:pt x="2593" y="110"/>
                      <a:pt x="2342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10114051" y="1785113"/>
                <a:ext cx="56579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121" extrusionOk="0">
                    <a:moveTo>
                      <a:pt x="334" y="1"/>
                    </a:moveTo>
                    <a:cubicBezTo>
                      <a:pt x="144" y="1"/>
                      <a:pt x="0" y="241"/>
                      <a:pt x="0" y="241"/>
                    </a:cubicBezTo>
                    <a:lnTo>
                      <a:pt x="79" y="1120"/>
                    </a:lnTo>
                    <a:cubicBezTo>
                      <a:pt x="676" y="1120"/>
                      <a:pt x="801" y="303"/>
                      <a:pt x="503" y="68"/>
                    </a:cubicBezTo>
                    <a:cubicBezTo>
                      <a:pt x="445" y="20"/>
                      <a:pt x="388" y="1"/>
                      <a:pt x="33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9941140" y="1673508"/>
                <a:ext cx="201766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033" extrusionOk="0">
                    <a:moveTo>
                      <a:pt x="2074" y="0"/>
                    </a:moveTo>
                    <a:lnTo>
                      <a:pt x="16" y="786"/>
                    </a:lnTo>
                    <a:cubicBezTo>
                      <a:pt x="16" y="786"/>
                      <a:pt x="0" y="817"/>
                      <a:pt x="0" y="864"/>
                    </a:cubicBezTo>
                    <a:cubicBezTo>
                      <a:pt x="16" y="1116"/>
                      <a:pt x="440" y="1367"/>
                      <a:pt x="2027" y="1367"/>
                    </a:cubicBezTo>
                    <a:cubicBezTo>
                      <a:pt x="2027" y="1367"/>
                      <a:pt x="2027" y="2033"/>
                      <a:pt x="2283" y="2033"/>
                    </a:cubicBezTo>
                    <a:cubicBezTo>
                      <a:pt x="2296" y="2033"/>
                      <a:pt x="2310" y="2031"/>
                      <a:pt x="2326" y="2027"/>
                    </a:cubicBezTo>
                    <a:cubicBezTo>
                      <a:pt x="2404" y="2011"/>
                      <a:pt x="2483" y="1603"/>
                      <a:pt x="2781" y="1571"/>
                    </a:cubicBezTo>
                    <a:cubicBezTo>
                      <a:pt x="2860" y="896"/>
                      <a:pt x="2310" y="110"/>
                      <a:pt x="207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10078566" y="1768887"/>
                <a:ext cx="56579" cy="149631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121" extrusionOk="0">
                    <a:moveTo>
                      <a:pt x="149" y="0"/>
                    </a:moveTo>
                    <a:cubicBezTo>
                      <a:pt x="122" y="0"/>
                      <a:pt x="97" y="10"/>
                      <a:pt x="79" y="31"/>
                    </a:cubicBezTo>
                    <a:cubicBezTo>
                      <a:pt x="79" y="31"/>
                      <a:pt x="0" y="738"/>
                      <a:pt x="236" y="1131"/>
                    </a:cubicBezTo>
                    <a:cubicBezTo>
                      <a:pt x="472" y="1523"/>
                      <a:pt x="692" y="1665"/>
                      <a:pt x="566" y="2120"/>
                    </a:cubicBezTo>
                    <a:cubicBezTo>
                      <a:pt x="566" y="2120"/>
                      <a:pt x="802" y="1900"/>
                      <a:pt x="755" y="1649"/>
                    </a:cubicBezTo>
                    <a:cubicBezTo>
                      <a:pt x="723" y="1413"/>
                      <a:pt x="315" y="785"/>
                      <a:pt x="409" y="486"/>
                    </a:cubicBezTo>
                    <a:cubicBezTo>
                      <a:pt x="487" y="238"/>
                      <a:pt x="283" y="0"/>
                      <a:pt x="14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9657400" y="2908222"/>
                <a:ext cx="58837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834" h="718" extrusionOk="0">
                    <a:moveTo>
                      <a:pt x="236" y="0"/>
                    </a:moveTo>
                    <a:lnTo>
                      <a:pt x="0" y="456"/>
                    </a:lnTo>
                    <a:cubicBezTo>
                      <a:pt x="117" y="671"/>
                      <a:pt x="336" y="717"/>
                      <a:pt x="503" y="717"/>
                    </a:cubicBezTo>
                    <a:cubicBezTo>
                      <a:pt x="628" y="717"/>
                      <a:pt x="723" y="691"/>
                      <a:pt x="723" y="691"/>
                    </a:cubicBezTo>
                    <a:lnTo>
                      <a:pt x="833" y="22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9525689" y="2935876"/>
                <a:ext cx="183847" cy="186810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2648" extrusionOk="0">
                    <a:moveTo>
                      <a:pt x="1883" y="1"/>
                    </a:moveTo>
                    <a:cubicBezTo>
                      <a:pt x="1883" y="1"/>
                      <a:pt x="1255" y="928"/>
                      <a:pt x="642" y="1556"/>
                    </a:cubicBezTo>
                    <a:cubicBezTo>
                      <a:pt x="0" y="2211"/>
                      <a:pt x="253" y="2647"/>
                      <a:pt x="747" y="2647"/>
                    </a:cubicBezTo>
                    <a:cubicBezTo>
                      <a:pt x="845" y="2647"/>
                      <a:pt x="953" y="2630"/>
                      <a:pt x="1066" y="2593"/>
                    </a:cubicBezTo>
                    <a:cubicBezTo>
                      <a:pt x="1726" y="2373"/>
                      <a:pt x="2166" y="1603"/>
                      <a:pt x="2370" y="1399"/>
                    </a:cubicBezTo>
                    <a:cubicBezTo>
                      <a:pt x="2559" y="1179"/>
                      <a:pt x="2606" y="252"/>
                      <a:pt x="2606" y="252"/>
                    </a:cubicBezTo>
                    <a:cubicBezTo>
                      <a:pt x="1993" y="252"/>
                      <a:pt x="1883" y="1"/>
                      <a:pt x="188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9662903" y="2436051"/>
                <a:ext cx="597537" cy="505473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7165" extrusionOk="0">
                    <a:moveTo>
                      <a:pt x="7464" y="0"/>
                    </a:moveTo>
                    <a:lnTo>
                      <a:pt x="7464" y="0"/>
                    </a:lnTo>
                    <a:cubicBezTo>
                      <a:pt x="7463" y="0"/>
                      <a:pt x="3222" y="864"/>
                      <a:pt x="2185" y="1728"/>
                    </a:cubicBezTo>
                    <a:cubicBezTo>
                      <a:pt x="1164" y="2577"/>
                      <a:pt x="1" y="6756"/>
                      <a:pt x="1" y="6756"/>
                    </a:cubicBezTo>
                    <a:cubicBezTo>
                      <a:pt x="111" y="7054"/>
                      <a:pt x="394" y="7164"/>
                      <a:pt x="786" y="7164"/>
                    </a:cubicBezTo>
                    <a:cubicBezTo>
                      <a:pt x="786" y="7164"/>
                      <a:pt x="2279" y="4855"/>
                      <a:pt x="2970" y="2985"/>
                    </a:cubicBezTo>
                    <a:cubicBezTo>
                      <a:pt x="2970" y="2985"/>
                      <a:pt x="5877" y="2734"/>
                      <a:pt x="7212" y="2215"/>
                    </a:cubicBezTo>
                    <a:cubicBezTo>
                      <a:pt x="8045" y="1886"/>
                      <a:pt x="8469" y="550"/>
                      <a:pt x="7464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9942269" y="1951675"/>
                <a:ext cx="294889" cy="52311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7415" extrusionOk="0">
                    <a:moveTo>
                      <a:pt x="2482" y="1"/>
                    </a:moveTo>
                    <a:lnTo>
                      <a:pt x="1351" y="48"/>
                    </a:lnTo>
                    <a:lnTo>
                      <a:pt x="1100" y="63"/>
                    </a:lnTo>
                    <a:lnTo>
                      <a:pt x="707" y="79"/>
                    </a:lnTo>
                    <a:cubicBezTo>
                      <a:pt x="707" y="79"/>
                      <a:pt x="644" y="1242"/>
                      <a:pt x="283" y="2247"/>
                    </a:cubicBezTo>
                    <a:cubicBezTo>
                      <a:pt x="0" y="3064"/>
                      <a:pt x="330" y="3221"/>
                      <a:pt x="519" y="3410"/>
                    </a:cubicBezTo>
                    <a:cubicBezTo>
                      <a:pt x="519" y="3426"/>
                      <a:pt x="534" y="3426"/>
                      <a:pt x="534" y="3441"/>
                    </a:cubicBezTo>
                    <a:cubicBezTo>
                      <a:pt x="566" y="3473"/>
                      <a:pt x="581" y="3504"/>
                      <a:pt x="597" y="3536"/>
                    </a:cubicBezTo>
                    <a:cubicBezTo>
                      <a:pt x="597" y="3551"/>
                      <a:pt x="613" y="3551"/>
                      <a:pt x="613" y="3567"/>
                    </a:cubicBezTo>
                    <a:cubicBezTo>
                      <a:pt x="628" y="3598"/>
                      <a:pt x="628" y="3630"/>
                      <a:pt x="644" y="3677"/>
                    </a:cubicBezTo>
                    <a:cubicBezTo>
                      <a:pt x="738" y="3991"/>
                      <a:pt x="786" y="4494"/>
                      <a:pt x="786" y="4494"/>
                    </a:cubicBezTo>
                    <a:cubicBezTo>
                      <a:pt x="833" y="5421"/>
                      <a:pt x="676" y="5971"/>
                      <a:pt x="409" y="6772"/>
                    </a:cubicBezTo>
                    <a:cubicBezTo>
                      <a:pt x="1581" y="7194"/>
                      <a:pt x="2281" y="7415"/>
                      <a:pt x="3103" y="7415"/>
                    </a:cubicBezTo>
                    <a:cubicBezTo>
                      <a:pt x="3382" y="7415"/>
                      <a:pt x="3675" y="7389"/>
                      <a:pt x="4006" y="7338"/>
                    </a:cubicBezTo>
                    <a:cubicBezTo>
                      <a:pt x="4053" y="6568"/>
                      <a:pt x="4179" y="5232"/>
                      <a:pt x="4148" y="4431"/>
                    </a:cubicBezTo>
                    <a:cubicBezTo>
                      <a:pt x="4085" y="2043"/>
                      <a:pt x="3818" y="503"/>
                      <a:pt x="3818" y="503"/>
                    </a:cubicBezTo>
                    <a:lnTo>
                      <a:pt x="3158" y="252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9978812" y="2192169"/>
                <a:ext cx="138626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" extrusionOk="0">
                    <a:moveTo>
                      <a:pt x="1" y="1"/>
                    </a:moveTo>
                    <a:cubicBezTo>
                      <a:pt x="1" y="17"/>
                      <a:pt x="16" y="17"/>
                      <a:pt x="16" y="32"/>
                    </a:cubicBezTo>
                    <a:cubicBezTo>
                      <a:pt x="48" y="64"/>
                      <a:pt x="63" y="95"/>
                      <a:pt x="79" y="127"/>
                    </a:cubicBezTo>
                    <a:cubicBezTo>
                      <a:pt x="79" y="142"/>
                      <a:pt x="95" y="142"/>
                      <a:pt x="95" y="158"/>
                    </a:cubicBezTo>
                    <a:cubicBezTo>
                      <a:pt x="378" y="284"/>
                      <a:pt x="990" y="488"/>
                      <a:pt x="1807" y="488"/>
                    </a:cubicBezTo>
                    <a:lnTo>
                      <a:pt x="1917" y="488"/>
                    </a:lnTo>
                    <a:cubicBezTo>
                      <a:pt x="1933" y="488"/>
                      <a:pt x="1964" y="472"/>
                      <a:pt x="1964" y="441"/>
                    </a:cubicBezTo>
                    <a:cubicBezTo>
                      <a:pt x="1964" y="425"/>
                      <a:pt x="1933" y="394"/>
                      <a:pt x="1902" y="394"/>
                    </a:cubicBezTo>
                    <a:cubicBezTo>
                      <a:pt x="1855" y="395"/>
                      <a:pt x="1810" y="396"/>
                      <a:pt x="1765" y="396"/>
                    </a:cubicBezTo>
                    <a:cubicBezTo>
                      <a:pt x="816" y="396"/>
                      <a:pt x="151" y="91"/>
                      <a:pt x="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10037578" y="1950546"/>
                <a:ext cx="127479" cy="8663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1228" extrusionOk="0">
                    <a:moveTo>
                      <a:pt x="1131" y="1"/>
                    </a:moveTo>
                    <a:lnTo>
                      <a:pt x="0" y="64"/>
                    </a:lnTo>
                    <a:cubicBezTo>
                      <a:pt x="47" y="504"/>
                      <a:pt x="32" y="1226"/>
                      <a:pt x="581" y="1226"/>
                    </a:cubicBezTo>
                    <a:cubicBezTo>
                      <a:pt x="595" y="1227"/>
                      <a:pt x="609" y="1227"/>
                      <a:pt x="623" y="1227"/>
                    </a:cubicBezTo>
                    <a:cubicBezTo>
                      <a:pt x="1245" y="1227"/>
                      <a:pt x="1669" y="545"/>
                      <a:pt x="1807" y="268"/>
                    </a:cubicBezTo>
                    <a:lnTo>
                      <a:pt x="1131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9911228" y="1987160"/>
                <a:ext cx="341450" cy="46780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6631" extrusionOk="0">
                    <a:moveTo>
                      <a:pt x="4258" y="0"/>
                    </a:moveTo>
                    <a:cubicBezTo>
                      <a:pt x="3111" y="2938"/>
                      <a:pt x="2105" y="4179"/>
                      <a:pt x="2105" y="4179"/>
                    </a:cubicBezTo>
                    <a:cubicBezTo>
                      <a:pt x="2105" y="4179"/>
                      <a:pt x="849" y="5656"/>
                      <a:pt x="0" y="6128"/>
                    </a:cubicBezTo>
                    <a:lnTo>
                      <a:pt x="283" y="6630"/>
                    </a:lnTo>
                    <a:cubicBezTo>
                      <a:pt x="1147" y="6567"/>
                      <a:pt x="2702" y="5106"/>
                      <a:pt x="2702" y="5106"/>
                    </a:cubicBezTo>
                    <a:cubicBezTo>
                      <a:pt x="2702" y="5106"/>
                      <a:pt x="4164" y="3661"/>
                      <a:pt x="4493" y="2090"/>
                    </a:cubicBezTo>
                    <a:cubicBezTo>
                      <a:pt x="4839" y="519"/>
                      <a:pt x="4258" y="0"/>
                      <a:pt x="425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9659587" y="2456101"/>
                <a:ext cx="435701" cy="34427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488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78"/>
                      <a:pt x="95" y="472"/>
                      <a:pt x="221" y="472"/>
                    </a:cubicBezTo>
                    <a:lnTo>
                      <a:pt x="5939" y="488"/>
                    </a:lnTo>
                    <a:cubicBezTo>
                      <a:pt x="6065" y="488"/>
                      <a:pt x="6175" y="378"/>
                      <a:pt x="6175" y="252"/>
                    </a:cubicBezTo>
                    <a:cubicBezTo>
                      <a:pt x="6175" y="126"/>
                      <a:pt x="6065" y="16"/>
                      <a:pt x="5939" y="16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9896757" y="2289736"/>
                <a:ext cx="137497" cy="19400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750" extrusionOk="0">
                    <a:moveTo>
                      <a:pt x="0" y="0"/>
                    </a:moveTo>
                    <a:lnTo>
                      <a:pt x="1634" y="2750"/>
                    </a:lnTo>
                    <a:lnTo>
                      <a:pt x="1948" y="2750"/>
                    </a:lnTo>
                    <a:lnTo>
                      <a:pt x="471" y="95"/>
                    </a:lnTo>
                    <a:cubicBezTo>
                      <a:pt x="440" y="32"/>
                      <a:pt x="393" y="0"/>
                      <a:pt x="3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9557637" y="2289729"/>
                <a:ext cx="457799" cy="204016"/>
              </a:xfrm>
              <a:custGeom>
                <a:avLst/>
                <a:gdLst/>
                <a:ahLst/>
                <a:cxnLst/>
                <a:rect l="l" t="t" r="r" b="b"/>
                <a:pathLst>
                  <a:path w="6489" h="2750" extrusionOk="0">
                    <a:moveTo>
                      <a:pt x="236" y="0"/>
                    </a:moveTo>
                    <a:cubicBezTo>
                      <a:pt x="95" y="0"/>
                      <a:pt x="0" y="173"/>
                      <a:pt x="63" y="299"/>
                    </a:cubicBezTo>
                    <a:lnTo>
                      <a:pt x="1320" y="2546"/>
                    </a:lnTo>
                    <a:cubicBezTo>
                      <a:pt x="1399" y="2671"/>
                      <a:pt x="1524" y="2750"/>
                      <a:pt x="1681" y="2750"/>
                    </a:cubicBezTo>
                    <a:lnTo>
                      <a:pt x="6489" y="2750"/>
                    </a:lnTo>
                    <a:lnTo>
                      <a:pt x="5028" y="110"/>
                    </a:lnTo>
                    <a:cubicBezTo>
                      <a:pt x="4981" y="48"/>
                      <a:pt x="4918" y="0"/>
                      <a:pt x="483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9756025" y="2364022"/>
                <a:ext cx="45503" cy="45503"/>
              </a:xfrm>
              <a:custGeom>
                <a:avLst/>
                <a:gdLst/>
                <a:ahLst/>
                <a:cxnLst/>
                <a:rect l="l" t="t" r="r" b="b"/>
                <a:pathLst>
                  <a:path w="645" h="645" extrusionOk="0">
                    <a:moveTo>
                      <a:pt x="331" y="0"/>
                    </a:moveTo>
                    <a:cubicBezTo>
                      <a:pt x="142" y="0"/>
                      <a:pt x="1" y="141"/>
                      <a:pt x="1" y="330"/>
                    </a:cubicBezTo>
                    <a:cubicBezTo>
                      <a:pt x="1" y="503"/>
                      <a:pt x="142" y="644"/>
                      <a:pt x="331" y="644"/>
                    </a:cubicBezTo>
                    <a:cubicBezTo>
                      <a:pt x="503" y="644"/>
                      <a:pt x="645" y="503"/>
                      <a:pt x="645" y="330"/>
                    </a:cubicBezTo>
                    <a:cubicBezTo>
                      <a:pt x="645" y="141"/>
                      <a:pt x="503" y="0"/>
                      <a:pt x="33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11963865" y="3915704"/>
                <a:ext cx="80473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11407" h="1399" extrusionOk="0">
                    <a:moveTo>
                      <a:pt x="5704" y="0"/>
                    </a:moveTo>
                    <a:cubicBezTo>
                      <a:pt x="2546" y="0"/>
                      <a:pt x="1" y="314"/>
                      <a:pt x="1" y="692"/>
                    </a:cubicBezTo>
                    <a:cubicBezTo>
                      <a:pt x="1" y="1084"/>
                      <a:pt x="2546" y="1398"/>
                      <a:pt x="5704" y="1398"/>
                    </a:cubicBezTo>
                    <a:cubicBezTo>
                      <a:pt x="8846" y="1398"/>
                      <a:pt x="11407" y="1084"/>
                      <a:pt x="11407" y="692"/>
                    </a:cubicBezTo>
                    <a:cubicBezTo>
                      <a:pt x="11407" y="314"/>
                      <a:pt x="8846" y="0"/>
                      <a:pt x="570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12337412" y="2949210"/>
                <a:ext cx="220602" cy="965443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3685" extrusionOk="0">
                    <a:moveTo>
                      <a:pt x="0" y="0"/>
                    </a:moveTo>
                    <a:lnTo>
                      <a:pt x="1493" y="7337"/>
                    </a:lnTo>
                    <a:cubicBezTo>
                      <a:pt x="1069" y="9034"/>
                      <a:pt x="1414" y="11202"/>
                      <a:pt x="1634" y="13685"/>
                    </a:cubicBezTo>
                    <a:lnTo>
                      <a:pt x="2545" y="13685"/>
                    </a:lnTo>
                    <a:lnTo>
                      <a:pt x="3127" y="6662"/>
                    </a:lnTo>
                    <a:lnTo>
                      <a:pt x="2483" y="2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12447112" y="3907944"/>
                <a:ext cx="190690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991" extrusionOk="0">
                    <a:moveTo>
                      <a:pt x="1006" y="0"/>
                    </a:moveTo>
                    <a:cubicBezTo>
                      <a:pt x="1006" y="0"/>
                      <a:pt x="921" y="67"/>
                      <a:pt x="498" y="67"/>
                    </a:cubicBezTo>
                    <a:cubicBezTo>
                      <a:pt x="378" y="67"/>
                      <a:pt x="229" y="61"/>
                      <a:pt x="48" y="47"/>
                    </a:cubicBezTo>
                    <a:cubicBezTo>
                      <a:pt x="48" y="47"/>
                      <a:pt x="1" y="126"/>
                      <a:pt x="1" y="283"/>
                    </a:cubicBezTo>
                    <a:cubicBezTo>
                      <a:pt x="1" y="440"/>
                      <a:pt x="16" y="990"/>
                      <a:pt x="16" y="990"/>
                    </a:cubicBezTo>
                    <a:lnTo>
                      <a:pt x="2687" y="990"/>
                    </a:lnTo>
                    <a:cubicBezTo>
                      <a:pt x="2687" y="990"/>
                      <a:pt x="2703" y="566"/>
                      <a:pt x="2357" y="346"/>
                    </a:cubicBezTo>
                    <a:cubicBezTo>
                      <a:pt x="2027" y="126"/>
                      <a:pt x="1509" y="346"/>
                      <a:pt x="10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" name="Google Shape;350;p37"/>
              <p:cNvSpPr/>
              <p:nvPr/>
            </p:nvSpPr>
            <p:spPr>
              <a:xfrm>
                <a:off x="12100233" y="2941450"/>
                <a:ext cx="278239" cy="974049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3807" extrusionOk="0">
                    <a:moveTo>
                      <a:pt x="1540" y="0"/>
                    </a:moveTo>
                    <a:lnTo>
                      <a:pt x="1524" y="7180"/>
                    </a:lnTo>
                    <a:cubicBezTo>
                      <a:pt x="1006" y="8013"/>
                      <a:pt x="173" y="11846"/>
                      <a:pt x="0" y="13747"/>
                    </a:cubicBezTo>
                    <a:cubicBezTo>
                      <a:pt x="153" y="13784"/>
                      <a:pt x="303" y="13807"/>
                      <a:pt x="446" y="13807"/>
                    </a:cubicBezTo>
                    <a:cubicBezTo>
                      <a:pt x="611" y="13807"/>
                      <a:pt x="768" y="13776"/>
                      <a:pt x="911" y="13700"/>
                    </a:cubicBezTo>
                    <a:lnTo>
                      <a:pt x="3221" y="7196"/>
                    </a:lnTo>
                    <a:lnTo>
                      <a:pt x="3944" y="582"/>
                    </a:lnTo>
                    <a:lnTo>
                      <a:pt x="154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" name="Google Shape;351;p37"/>
              <p:cNvSpPr/>
              <p:nvPr/>
            </p:nvSpPr>
            <p:spPr>
              <a:xfrm>
                <a:off x="12095788" y="3907944"/>
                <a:ext cx="188503" cy="69913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991" extrusionOk="0">
                    <a:moveTo>
                      <a:pt x="974" y="0"/>
                    </a:moveTo>
                    <a:lnTo>
                      <a:pt x="974" y="0"/>
                    </a:lnTo>
                    <a:cubicBezTo>
                      <a:pt x="975" y="1"/>
                      <a:pt x="975" y="1"/>
                      <a:pt x="976" y="1"/>
                    </a:cubicBezTo>
                    <a:lnTo>
                      <a:pt x="976" y="1"/>
                    </a:lnTo>
                    <a:cubicBezTo>
                      <a:pt x="976" y="1"/>
                      <a:pt x="975" y="0"/>
                      <a:pt x="974" y="0"/>
                    </a:cubicBezTo>
                    <a:close/>
                    <a:moveTo>
                      <a:pt x="976" y="1"/>
                    </a:moveTo>
                    <a:cubicBezTo>
                      <a:pt x="976" y="9"/>
                      <a:pt x="894" y="67"/>
                      <a:pt x="509" y="67"/>
                    </a:cubicBezTo>
                    <a:cubicBezTo>
                      <a:pt x="391" y="67"/>
                      <a:pt x="245" y="61"/>
                      <a:pt x="63" y="47"/>
                    </a:cubicBezTo>
                    <a:cubicBezTo>
                      <a:pt x="63" y="47"/>
                      <a:pt x="0" y="126"/>
                      <a:pt x="0" y="283"/>
                    </a:cubicBezTo>
                    <a:lnTo>
                      <a:pt x="0" y="990"/>
                    </a:lnTo>
                    <a:lnTo>
                      <a:pt x="2671" y="990"/>
                    </a:lnTo>
                    <a:cubicBezTo>
                      <a:pt x="2671" y="990"/>
                      <a:pt x="2671" y="566"/>
                      <a:pt x="2341" y="346"/>
                    </a:cubicBezTo>
                    <a:cubicBezTo>
                      <a:pt x="1996" y="126"/>
                      <a:pt x="1478" y="346"/>
                      <a:pt x="9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37"/>
              <p:cNvSpPr/>
              <p:nvPr/>
            </p:nvSpPr>
            <p:spPr>
              <a:xfrm>
                <a:off x="12154554" y="2389490"/>
                <a:ext cx="368046" cy="621876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8815" extrusionOk="0">
                    <a:moveTo>
                      <a:pt x="1791" y="0"/>
                    </a:moveTo>
                    <a:lnTo>
                      <a:pt x="1571" y="63"/>
                    </a:lnTo>
                    <a:lnTo>
                      <a:pt x="1304" y="158"/>
                    </a:lnTo>
                    <a:lnTo>
                      <a:pt x="1225" y="189"/>
                    </a:lnTo>
                    <a:lnTo>
                      <a:pt x="0" y="613"/>
                    </a:lnTo>
                    <a:lnTo>
                      <a:pt x="927" y="5955"/>
                    </a:lnTo>
                    <a:lnTo>
                      <a:pt x="456" y="8107"/>
                    </a:lnTo>
                    <a:cubicBezTo>
                      <a:pt x="786" y="8437"/>
                      <a:pt x="1445" y="8688"/>
                      <a:pt x="2027" y="8783"/>
                    </a:cubicBezTo>
                    <a:lnTo>
                      <a:pt x="2105" y="8783"/>
                    </a:lnTo>
                    <a:cubicBezTo>
                      <a:pt x="2215" y="8798"/>
                      <a:pt x="2325" y="8814"/>
                      <a:pt x="2435" y="8814"/>
                    </a:cubicBezTo>
                    <a:cubicBezTo>
                      <a:pt x="3001" y="8814"/>
                      <a:pt x="3566" y="8767"/>
                      <a:pt x="4132" y="8673"/>
                    </a:cubicBezTo>
                    <a:cubicBezTo>
                      <a:pt x="4179" y="8657"/>
                      <a:pt x="4242" y="8657"/>
                      <a:pt x="4289" y="8641"/>
                    </a:cubicBezTo>
                    <a:cubicBezTo>
                      <a:pt x="4321" y="8626"/>
                      <a:pt x="4336" y="8626"/>
                      <a:pt x="4368" y="8626"/>
                    </a:cubicBezTo>
                    <a:cubicBezTo>
                      <a:pt x="4698" y="8531"/>
                      <a:pt x="5106" y="8390"/>
                      <a:pt x="5216" y="8186"/>
                    </a:cubicBezTo>
                    <a:lnTo>
                      <a:pt x="4305" y="330"/>
                    </a:lnTo>
                    <a:lnTo>
                      <a:pt x="3378" y="205"/>
                    </a:lnTo>
                    <a:lnTo>
                      <a:pt x="3299" y="189"/>
                    </a:lnTo>
                    <a:lnTo>
                      <a:pt x="3095" y="158"/>
                    </a:lnTo>
                    <a:lnTo>
                      <a:pt x="179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" name="Google Shape;353;p37"/>
              <p:cNvSpPr/>
              <p:nvPr/>
            </p:nvSpPr>
            <p:spPr>
              <a:xfrm>
                <a:off x="12458188" y="2412770"/>
                <a:ext cx="347023" cy="410234"/>
              </a:xfrm>
              <a:custGeom>
                <a:avLst/>
                <a:gdLst/>
                <a:ahLst/>
                <a:cxnLst/>
                <a:rect l="l" t="t" r="r" b="b"/>
                <a:pathLst>
                  <a:path w="4919" h="5815" extrusionOk="0">
                    <a:moveTo>
                      <a:pt x="1" y="0"/>
                    </a:moveTo>
                    <a:lnTo>
                      <a:pt x="456" y="4007"/>
                    </a:lnTo>
                    <a:cubicBezTo>
                      <a:pt x="456" y="4007"/>
                      <a:pt x="1376" y="5814"/>
                      <a:pt x="1973" y="5814"/>
                    </a:cubicBezTo>
                    <a:cubicBezTo>
                      <a:pt x="1981" y="5814"/>
                      <a:pt x="1989" y="5814"/>
                      <a:pt x="1996" y="5813"/>
                    </a:cubicBezTo>
                    <a:cubicBezTo>
                      <a:pt x="2656" y="5766"/>
                      <a:pt x="4683" y="5546"/>
                      <a:pt x="4683" y="5546"/>
                    </a:cubicBezTo>
                    <a:lnTo>
                      <a:pt x="4918" y="4572"/>
                    </a:lnTo>
                    <a:lnTo>
                      <a:pt x="4918" y="4572"/>
                    </a:lnTo>
                    <a:cubicBezTo>
                      <a:pt x="4641" y="4593"/>
                      <a:pt x="4239" y="4600"/>
                      <a:pt x="3827" y="4600"/>
                    </a:cubicBezTo>
                    <a:cubicBezTo>
                      <a:pt x="3003" y="4600"/>
                      <a:pt x="2138" y="4572"/>
                      <a:pt x="2138" y="4572"/>
                    </a:cubicBezTo>
                    <a:cubicBezTo>
                      <a:pt x="1760" y="352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" name="Google Shape;354;p37"/>
              <p:cNvSpPr/>
              <p:nvPr/>
            </p:nvSpPr>
            <p:spPr>
              <a:xfrm>
                <a:off x="12106864" y="2432735"/>
                <a:ext cx="448964" cy="403038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5713" extrusionOk="0">
                    <a:moveTo>
                      <a:pt x="676" y="0"/>
                    </a:moveTo>
                    <a:cubicBezTo>
                      <a:pt x="676" y="0"/>
                      <a:pt x="0" y="487"/>
                      <a:pt x="362" y="2121"/>
                    </a:cubicBezTo>
                    <a:cubicBezTo>
                      <a:pt x="707" y="3755"/>
                      <a:pt x="2216" y="5263"/>
                      <a:pt x="2216" y="5263"/>
                    </a:cubicBezTo>
                    <a:cubicBezTo>
                      <a:pt x="2216" y="5263"/>
                      <a:pt x="3279" y="5712"/>
                      <a:pt x="4592" y="5712"/>
                    </a:cubicBezTo>
                    <a:cubicBezTo>
                      <a:pt x="5133" y="5712"/>
                      <a:pt x="5716" y="5636"/>
                      <a:pt x="6285" y="5420"/>
                    </a:cubicBezTo>
                    <a:cubicBezTo>
                      <a:pt x="6285" y="5420"/>
                      <a:pt x="6363" y="4980"/>
                      <a:pt x="6285" y="4556"/>
                    </a:cubicBezTo>
                    <a:cubicBezTo>
                      <a:pt x="6285" y="4556"/>
                      <a:pt x="5846" y="4695"/>
                      <a:pt x="5454" y="4695"/>
                    </a:cubicBezTo>
                    <a:cubicBezTo>
                      <a:pt x="5388" y="4695"/>
                      <a:pt x="5324" y="4691"/>
                      <a:pt x="5264" y="4682"/>
                    </a:cubicBezTo>
                    <a:cubicBezTo>
                      <a:pt x="4478" y="4572"/>
                      <a:pt x="2844" y="4305"/>
                      <a:pt x="2844" y="4305"/>
                    </a:cubicBezTo>
                    <a:cubicBezTo>
                      <a:pt x="2844" y="4305"/>
                      <a:pt x="1870" y="3064"/>
                      <a:pt x="67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" name="Google Shape;355;p37"/>
              <p:cNvSpPr/>
              <p:nvPr/>
            </p:nvSpPr>
            <p:spPr>
              <a:xfrm>
                <a:off x="12550182" y="2727551"/>
                <a:ext cx="105116" cy="93123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320" extrusionOk="0">
                    <a:moveTo>
                      <a:pt x="456" y="0"/>
                    </a:moveTo>
                    <a:cubicBezTo>
                      <a:pt x="299" y="0"/>
                      <a:pt x="1" y="362"/>
                      <a:pt x="1" y="362"/>
                    </a:cubicBezTo>
                    <a:lnTo>
                      <a:pt x="1" y="1241"/>
                    </a:lnTo>
                    <a:cubicBezTo>
                      <a:pt x="209" y="1296"/>
                      <a:pt x="388" y="1319"/>
                      <a:pt x="540" y="1319"/>
                    </a:cubicBezTo>
                    <a:cubicBezTo>
                      <a:pt x="1489" y="1319"/>
                      <a:pt x="1420" y="398"/>
                      <a:pt x="1258" y="236"/>
                    </a:cubicBezTo>
                    <a:cubicBezTo>
                      <a:pt x="1189" y="160"/>
                      <a:pt x="1084" y="138"/>
                      <a:pt x="984" y="138"/>
                    </a:cubicBezTo>
                    <a:cubicBezTo>
                      <a:pt x="834" y="138"/>
                      <a:pt x="692" y="189"/>
                      <a:pt x="692" y="189"/>
                    </a:cubicBezTo>
                    <a:cubicBezTo>
                      <a:pt x="692" y="189"/>
                      <a:pt x="598" y="0"/>
                      <a:pt x="45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" name="Google Shape;356;p37"/>
              <p:cNvSpPr/>
              <p:nvPr/>
            </p:nvSpPr>
            <p:spPr>
              <a:xfrm>
                <a:off x="12542421" y="2605646"/>
                <a:ext cx="307093" cy="323672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4588" extrusionOk="0">
                    <a:moveTo>
                      <a:pt x="2012" y="0"/>
                    </a:moveTo>
                    <a:cubicBezTo>
                      <a:pt x="1855" y="0"/>
                      <a:pt x="1729" y="94"/>
                      <a:pt x="1666" y="236"/>
                    </a:cubicBezTo>
                    <a:lnTo>
                      <a:pt x="95" y="4085"/>
                    </a:lnTo>
                    <a:cubicBezTo>
                      <a:pt x="1" y="4320"/>
                      <a:pt x="174" y="4588"/>
                      <a:pt x="441" y="4588"/>
                    </a:cubicBezTo>
                    <a:lnTo>
                      <a:pt x="2357" y="4588"/>
                    </a:lnTo>
                    <a:cubicBezTo>
                      <a:pt x="2499" y="4588"/>
                      <a:pt x="2625" y="4493"/>
                      <a:pt x="2687" y="4352"/>
                    </a:cubicBezTo>
                    <a:lnTo>
                      <a:pt x="4259" y="503"/>
                    </a:lnTo>
                    <a:cubicBezTo>
                      <a:pt x="4353" y="267"/>
                      <a:pt x="4180" y="0"/>
                      <a:pt x="392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" name="Google Shape;357;p37"/>
              <p:cNvSpPr/>
              <p:nvPr/>
            </p:nvSpPr>
            <p:spPr>
              <a:xfrm>
                <a:off x="12674344" y="2749703"/>
                <a:ext cx="6546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55" extrusionOk="0">
                    <a:moveTo>
                      <a:pt x="613" y="0"/>
                    </a:moveTo>
                    <a:cubicBezTo>
                      <a:pt x="393" y="0"/>
                      <a:pt x="158" y="173"/>
                      <a:pt x="79" y="377"/>
                    </a:cubicBezTo>
                    <a:cubicBezTo>
                      <a:pt x="0" y="597"/>
                      <a:pt x="95" y="755"/>
                      <a:pt x="315" y="755"/>
                    </a:cubicBezTo>
                    <a:cubicBezTo>
                      <a:pt x="519" y="755"/>
                      <a:pt x="755" y="597"/>
                      <a:pt x="849" y="377"/>
                    </a:cubicBezTo>
                    <a:cubicBezTo>
                      <a:pt x="927" y="173"/>
                      <a:pt x="817" y="0"/>
                      <a:pt x="613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" name="Google Shape;358;p37"/>
              <p:cNvSpPr/>
              <p:nvPr/>
            </p:nvSpPr>
            <p:spPr>
              <a:xfrm>
                <a:off x="12717590" y="2712031"/>
                <a:ext cx="109772" cy="12063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710" extrusionOk="0">
                    <a:moveTo>
                      <a:pt x="1367" y="0"/>
                    </a:moveTo>
                    <a:lnTo>
                      <a:pt x="1210" y="393"/>
                    </a:lnTo>
                    <a:cubicBezTo>
                      <a:pt x="1210" y="393"/>
                      <a:pt x="989" y="192"/>
                      <a:pt x="780" y="192"/>
                    </a:cubicBezTo>
                    <a:cubicBezTo>
                      <a:pt x="727" y="192"/>
                      <a:pt x="676" y="204"/>
                      <a:pt x="629" y="236"/>
                    </a:cubicBezTo>
                    <a:cubicBezTo>
                      <a:pt x="377" y="377"/>
                      <a:pt x="0" y="1210"/>
                      <a:pt x="110" y="1430"/>
                    </a:cubicBezTo>
                    <a:cubicBezTo>
                      <a:pt x="192" y="1573"/>
                      <a:pt x="506" y="1709"/>
                      <a:pt x="781" y="1709"/>
                    </a:cubicBezTo>
                    <a:cubicBezTo>
                      <a:pt x="929" y="1709"/>
                      <a:pt x="1065" y="1670"/>
                      <a:pt x="1147" y="1571"/>
                    </a:cubicBezTo>
                    <a:cubicBezTo>
                      <a:pt x="1383" y="1304"/>
                      <a:pt x="1461" y="754"/>
                      <a:pt x="1383" y="503"/>
                    </a:cubicBezTo>
                    <a:cubicBezTo>
                      <a:pt x="1383" y="503"/>
                      <a:pt x="1556" y="110"/>
                      <a:pt x="136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" name="Google Shape;359;p37"/>
              <p:cNvSpPr/>
              <p:nvPr/>
            </p:nvSpPr>
            <p:spPr>
              <a:xfrm>
                <a:off x="12410569" y="2140106"/>
                <a:ext cx="57708" cy="10314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1462" extrusionOk="0">
                    <a:moveTo>
                      <a:pt x="487" y="0"/>
                    </a:moveTo>
                    <a:cubicBezTo>
                      <a:pt x="0" y="158"/>
                      <a:pt x="362" y="1462"/>
                      <a:pt x="362" y="1462"/>
                    </a:cubicBezTo>
                    <a:cubicBezTo>
                      <a:pt x="362" y="1462"/>
                      <a:pt x="582" y="1399"/>
                      <a:pt x="707" y="802"/>
                    </a:cubicBezTo>
                    <a:cubicBezTo>
                      <a:pt x="817" y="220"/>
                      <a:pt x="487" y="0"/>
                      <a:pt x="4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12265383" y="2319366"/>
                <a:ext cx="88678" cy="10455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482" extrusionOk="0">
                    <a:moveTo>
                      <a:pt x="208" y="1"/>
                    </a:moveTo>
                    <a:cubicBezTo>
                      <a:pt x="125" y="1"/>
                      <a:pt x="53" y="15"/>
                      <a:pt x="0" y="52"/>
                    </a:cubicBezTo>
                    <a:lnTo>
                      <a:pt x="32" y="1230"/>
                    </a:lnTo>
                    <a:cubicBezTo>
                      <a:pt x="32" y="1230"/>
                      <a:pt x="414" y="1482"/>
                      <a:pt x="791" y="1482"/>
                    </a:cubicBezTo>
                    <a:cubicBezTo>
                      <a:pt x="921" y="1482"/>
                      <a:pt x="1050" y="1452"/>
                      <a:pt x="1163" y="1371"/>
                    </a:cubicBezTo>
                    <a:lnTo>
                      <a:pt x="1194" y="1042"/>
                    </a:lnTo>
                    <a:lnTo>
                      <a:pt x="1257" y="287"/>
                    </a:lnTo>
                    <a:cubicBezTo>
                      <a:pt x="1257" y="287"/>
                      <a:pt x="1163" y="240"/>
                      <a:pt x="1006" y="193"/>
                    </a:cubicBezTo>
                    <a:cubicBezTo>
                      <a:pt x="784" y="123"/>
                      <a:pt x="449" y="1"/>
                      <a:pt x="20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12295232" y="2306388"/>
                <a:ext cx="58841" cy="986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1022" extrusionOk="0">
                    <a:moveTo>
                      <a:pt x="1" y="0"/>
                    </a:moveTo>
                    <a:cubicBezTo>
                      <a:pt x="1" y="0"/>
                      <a:pt x="268" y="911"/>
                      <a:pt x="896" y="1021"/>
                    </a:cubicBezTo>
                    <a:lnTo>
                      <a:pt x="975" y="94"/>
                    </a:lnTo>
                    <a:cubicBezTo>
                      <a:pt x="975" y="94"/>
                      <a:pt x="881" y="47"/>
                      <a:pt x="724" y="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12234343" y="2113086"/>
                <a:ext cx="221731" cy="258768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668" extrusionOk="0">
                    <a:moveTo>
                      <a:pt x="1420" y="0"/>
                    </a:moveTo>
                    <a:cubicBezTo>
                      <a:pt x="877" y="0"/>
                      <a:pt x="335" y="156"/>
                      <a:pt x="32" y="541"/>
                    </a:cubicBezTo>
                    <a:cubicBezTo>
                      <a:pt x="32" y="541"/>
                      <a:pt x="0" y="1185"/>
                      <a:pt x="0" y="1829"/>
                    </a:cubicBezTo>
                    <a:lnTo>
                      <a:pt x="0" y="1860"/>
                    </a:lnTo>
                    <a:cubicBezTo>
                      <a:pt x="16" y="1986"/>
                      <a:pt x="32" y="2127"/>
                      <a:pt x="63" y="2253"/>
                    </a:cubicBezTo>
                    <a:cubicBezTo>
                      <a:pt x="126" y="2567"/>
                      <a:pt x="220" y="2881"/>
                      <a:pt x="393" y="3149"/>
                    </a:cubicBezTo>
                    <a:cubicBezTo>
                      <a:pt x="409" y="3180"/>
                      <a:pt x="440" y="3211"/>
                      <a:pt x="456" y="3243"/>
                    </a:cubicBezTo>
                    <a:cubicBezTo>
                      <a:pt x="613" y="3321"/>
                      <a:pt x="817" y="3384"/>
                      <a:pt x="1037" y="3447"/>
                    </a:cubicBezTo>
                    <a:cubicBezTo>
                      <a:pt x="1053" y="3447"/>
                      <a:pt x="1069" y="3447"/>
                      <a:pt x="1084" y="3463"/>
                    </a:cubicBezTo>
                    <a:cubicBezTo>
                      <a:pt x="1351" y="3526"/>
                      <a:pt x="1634" y="3588"/>
                      <a:pt x="1901" y="3651"/>
                    </a:cubicBezTo>
                    <a:cubicBezTo>
                      <a:pt x="1956" y="3662"/>
                      <a:pt x="2011" y="3667"/>
                      <a:pt x="2065" y="3667"/>
                    </a:cubicBezTo>
                    <a:cubicBezTo>
                      <a:pt x="2322" y="3667"/>
                      <a:pt x="2565" y="3550"/>
                      <a:pt x="2734" y="3369"/>
                    </a:cubicBezTo>
                    <a:cubicBezTo>
                      <a:pt x="2812" y="3274"/>
                      <a:pt x="2891" y="3164"/>
                      <a:pt x="2922" y="3039"/>
                    </a:cubicBezTo>
                    <a:cubicBezTo>
                      <a:pt x="2938" y="3007"/>
                      <a:pt x="2938" y="2960"/>
                      <a:pt x="2954" y="2929"/>
                    </a:cubicBezTo>
                    <a:cubicBezTo>
                      <a:pt x="2970" y="2866"/>
                      <a:pt x="2970" y="2803"/>
                      <a:pt x="2985" y="2740"/>
                    </a:cubicBezTo>
                    <a:cubicBezTo>
                      <a:pt x="3001" y="2646"/>
                      <a:pt x="3017" y="2552"/>
                      <a:pt x="3032" y="2457"/>
                    </a:cubicBezTo>
                    <a:cubicBezTo>
                      <a:pt x="3032" y="2410"/>
                      <a:pt x="3048" y="2363"/>
                      <a:pt x="3048" y="2316"/>
                    </a:cubicBezTo>
                    <a:cubicBezTo>
                      <a:pt x="3048" y="2269"/>
                      <a:pt x="3064" y="2206"/>
                      <a:pt x="3064" y="2159"/>
                    </a:cubicBezTo>
                    <a:cubicBezTo>
                      <a:pt x="3095" y="1892"/>
                      <a:pt x="3127" y="1640"/>
                      <a:pt x="3127" y="1405"/>
                    </a:cubicBezTo>
                    <a:cubicBezTo>
                      <a:pt x="3127" y="1373"/>
                      <a:pt x="3127" y="1358"/>
                      <a:pt x="3127" y="1326"/>
                    </a:cubicBezTo>
                    <a:cubicBezTo>
                      <a:pt x="3142" y="1043"/>
                      <a:pt x="3111" y="792"/>
                      <a:pt x="3032" y="651"/>
                    </a:cubicBezTo>
                    <a:cubicBezTo>
                      <a:pt x="2862" y="274"/>
                      <a:pt x="2140" y="0"/>
                      <a:pt x="1420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12238787" y="2272029"/>
                <a:ext cx="28854" cy="63211"/>
              </a:xfrm>
              <a:custGeom>
                <a:avLst/>
                <a:gdLst/>
                <a:ahLst/>
                <a:cxnLst/>
                <a:rect l="l" t="t" r="r" b="b"/>
                <a:pathLst>
                  <a:path w="409" h="896" extrusionOk="0">
                    <a:moveTo>
                      <a:pt x="0" y="0"/>
                    </a:moveTo>
                    <a:cubicBezTo>
                      <a:pt x="63" y="314"/>
                      <a:pt x="157" y="628"/>
                      <a:pt x="330" y="896"/>
                    </a:cubicBezTo>
                    <a:cubicBezTo>
                      <a:pt x="409" y="566"/>
                      <a:pt x="377" y="94"/>
                      <a:pt x="377" y="94"/>
                    </a:cubicBezTo>
                    <a:cubicBezTo>
                      <a:pt x="220" y="31"/>
                      <a:pt x="94" y="0"/>
                      <a:pt x="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12222138" y="2086843"/>
                <a:ext cx="265682" cy="147515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091" extrusionOk="0">
                    <a:moveTo>
                      <a:pt x="1485" y="1"/>
                    </a:moveTo>
                    <a:cubicBezTo>
                      <a:pt x="1229" y="1"/>
                      <a:pt x="986" y="43"/>
                      <a:pt x="786" y="143"/>
                    </a:cubicBezTo>
                    <a:cubicBezTo>
                      <a:pt x="0" y="520"/>
                      <a:pt x="16" y="1211"/>
                      <a:pt x="173" y="1934"/>
                    </a:cubicBezTo>
                    <a:cubicBezTo>
                      <a:pt x="173" y="1934"/>
                      <a:pt x="262" y="1876"/>
                      <a:pt x="385" y="1876"/>
                    </a:cubicBezTo>
                    <a:cubicBezTo>
                      <a:pt x="493" y="1876"/>
                      <a:pt x="629" y="1921"/>
                      <a:pt x="755" y="2091"/>
                    </a:cubicBezTo>
                    <a:lnTo>
                      <a:pt x="974" y="2091"/>
                    </a:lnTo>
                    <a:cubicBezTo>
                      <a:pt x="974" y="2091"/>
                      <a:pt x="959" y="1667"/>
                      <a:pt x="1053" y="1431"/>
                    </a:cubicBezTo>
                    <a:cubicBezTo>
                      <a:pt x="1163" y="1211"/>
                      <a:pt x="1556" y="1211"/>
                      <a:pt x="1619" y="928"/>
                    </a:cubicBezTo>
                    <a:cubicBezTo>
                      <a:pt x="1619" y="928"/>
                      <a:pt x="2153" y="1208"/>
                      <a:pt x="2675" y="1208"/>
                    </a:cubicBezTo>
                    <a:cubicBezTo>
                      <a:pt x="2874" y="1208"/>
                      <a:pt x="3072" y="1167"/>
                      <a:pt x="3237" y="1054"/>
                    </a:cubicBezTo>
                    <a:cubicBezTo>
                      <a:pt x="3766" y="689"/>
                      <a:pt x="2518" y="1"/>
                      <a:pt x="148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12213461" y="2218342"/>
                <a:ext cx="61941" cy="80354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39" extrusionOk="0">
                    <a:moveTo>
                      <a:pt x="480" y="1"/>
                    </a:moveTo>
                    <a:cubicBezTo>
                      <a:pt x="419" y="1"/>
                      <a:pt x="357" y="20"/>
                      <a:pt x="296" y="70"/>
                    </a:cubicBezTo>
                    <a:cubicBezTo>
                      <a:pt x="0" y="319"/>
                      <a:pt x="229" y="1138"/>
                      <a:pt x="814" y="1138"/>
                    </a:cubicBezTo>
                    <a:cubicBezTo>
                      <a:pt x="819" y="1138"/>
                      <a:pt x="825" y="1138"/>
                      <a:pt x="830" y="1138"/>
                    </a:cubicBezTo>
                    <a:lnTo>
                      <a:pt x="878" y="227"/>
                    </a:lnTo>
                    <a:cubicBezTo>
                      <a:pt x="878" y="227"/>
                      <a:pt x="689" y="1"/>
                      <a:pt x="480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12365137" y="2079012"/>
                <a:ext cx="136086" cy="795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27" extrusionOk="0">
                    <a:moveTo>
                      <a:pt x="1273" y="0"/>
                    </a:moveTo>
                    <a:cubicBezTo>
                      <a:pt x="1223" y="0"/>
                      <a:pt x="1170" y="11"/>
                      <a:pt x="1116" y="34"/>
                    </a:cubicBezTo>
                    <a:cubicBezTo>
                      <a:pt x="847" y="156"/>
                      <a:pt x="558" y="185"/>
                      <a:pt x="342" y="185"/>
                    </a:cubicBezTo>
                    <a:cubicBezTo>
                      <a:pt x="139" y="185"/>
                      <a:pt x="0" y="159"/>
                      <a:pt x="0" y="159"/>
                    </a:cubicBezTo>
                    <a:lnTo>
                      <a:pt x="0" y="159"/>
                    </a:lnTo>
                    <a:cubicBezTo>
                      <a:pt x="0" y="160"/>
                      <a:pt x="530" y="1126"/>
                      <a:pt x="1140" y="1126"/>
                    </a:cubicBezTo>
                    <a:cubicBezTo>
                      <a:pt x="1194" y="1126"/>
                      <a:pt x="1249" y="1119"/>
                      <a:pt x="1304" y="1102"/>
                    </a:cubicBezTo>
                    <a:cubicBezTo>
                      <a:pt x="1928" y="904"/>
                      <a:pt x="1733" y="0"/>
                      <a:pt x="1273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12276459" y="2234286"/>
                <a:ext cx="175169" cy="156686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221" extrusionOk="0">
                    <a:moveTo>
                      <a:pt x="1031" y="849"/>
                    </a:moveTo>
                    <a:cubicBezTo>
                      <a:pt x="1038" y="849"/>
                      <a:pt x="1045" y="849"/>
                      <a:pt x="1053" y="849"/>
                    </a:cubicBezTo>
                    <a:cubicBezTo>
                      <a:pt x="1241" y="849"/>
                      <a:pt x="1430" y="944"/>
                      <a:pt x="1571" y="991"/>
                    </a:cubicBezTo>
                    <a:cubicBezTo>
                      <a:pt x="1625" y="1010"/>
                      <a:pt x="1671" y="1018"/>
                      <a:pt x="1713" y="1018"/>
                    </a:cubicBezTo>
                    <a:cubicBezTo>
                      <a:pt x="1807" y="1018"/>
                      <a:pt x="1882" y="981"/>
                      <a:pt x="1980" y="959"/>
                    </a:cubicBezTo>
                    <a:cubicBezTo>
                      <a:pt x="2060" y="936"/>
                      <a:pt x="2124" y="926"/>
                      <a:pt x="2177" y="926"/>
                    </a:cubicBezTo>
                    <a:cubicBezTo>
                      <a:pt x="2251" y="926"/>
                      <a:pt x="2301" y="946"/>
                      <a:pt x="2337" y="971"/>
                    </a:cubicBezTo>
                    <a:lnTo>
                      <a:pt x="2337" y="971"/>
                    </a:lnTo>
                    <a:cubicBezTo>
                      <a:pt x="2280" y="1445"/>
                      <a:pt x="2050" y="1682"/>
                      <a:pt x="1776" y="1698"/>
                    </a:cubicBezTo>
                    <a:cubicBezTo>
                      <a:pt x="1741" y="1702"/>
                      <a:pt x="1707" y="1704"/>
                      <a:pt x="1674" y="1704"/>
                    </a:cubicBezTo>
                    <a:cubicBezTo>
                      <a:pt x="1342" y="1704"/>
                      <a:pt x="1061" y="1499"/>
                      <a:pt x="833" y="1242"/>
                    </a:cubicBezTo>
                    <a:cubicBezTo>
                      <a:pt x="681" y="1075"/>
                      <a:pt x="808" y="849"/>
                      <a:pt x="1031" y="849"/>
                    </a:cubicBezTo>
                    <a:close/>
                    <a:moveTo>
                      <a:pt x="0" y="1"/>
                    </a:moveTo>
                    <a:cubicBezTo>
                      <a:pt x="0" y="1"/>
                      <a:pt x="16" y="739"/>
                      <a:pt x="220" y="1273"/>
                    </a:cubicBezTo>
                    <a:cubicBezTo>
                      <a:pt x="283" y="1446"/>
                      <a:pt x="377" y="1603"/>
                      <a:pt x="487" y="1745"/>
                    </a:cubicBezTo>
                    <a:cubicBezTo>
                      <a:pt x="629" y="1918"/>
                      <a:pt x="817" y="2043"/>
                      <a:pt x="1021" y="2138"/>
                    </a:cubicBezTo>
                    <a:cubicBezTo>
                      <a:pt x="1139" y="2190"/>
                      <a:pt x="1256" y="2220"/>
                      <a:pt x="1355" y="2220"/>
                    </a:cubicBezTo>
                    <a:cubicBezTo>
                      <a:pt x="1376" y="2220"/>
                      <a:pt x="1395" y="2219"/>
                      <a:pt x="1414" y="2216"/>
                    </a:cubicBezTo>
                    <a:cubicBezTo>
                      <a:pt x="1738" y="2201"/>
                      <a:pt x="2441" y="1821"/>
                      <a:pt x="2392" y="1019"/>
                    </a:cubicBezTo>
                    <a:lnTo>
                      <a:pt x="2392" y="1019"/>
                    </a:lnTo>
                    <a:cubicBezTo>
                      <a:pt x="2422" y="987"/>
                      <a:pt x="2452" y="941"/>
                      <a:pt x="2467" y="881"/>
                    </a:cubicBezTo>
                    <a:cubicBezTo>
                      <a:pt x="2467" y="834"/>
                      <a:pt x="2483" y="786"/>
                      <a:pt x="2467" y="724"/>
                    </a:cubicBezTo>
                    <a:cubicBezTo>
                      <a:pt x="2443" y="692"/>
                      <a:pt x="2408" y="680"/>
                      <a:pt x="2363" y="680"/>
                    </a:cubicBezTo>
                    <a:cubicBezTo>
                      <a:pt x="2318" y="680"/>
                      <a:pt x="2263" y="692"/>
                      <a:pt x="2200" y="708"/>
                    </a:cubicBezTo>
                    <a:cubicBezTo>
                      <a:pt x="2073" y="729"/>
                      <a:pt x="1949" y="744"/>
                      <a:pt x="1829" y="744"/>
                    </a:cubicBezTo>
                    <a:cubicBezTo>
                      <a:pt x="1681" y="744"/>
                      <a:pt x="1537" y="721"/>
                      <a:pt x="1399" y="661"/>
                    </a:cubicBezTo>
                    <a:cubicBezTo>
                      <a:pt x="1308" y="622"/>
                      <a:pt x="1218" y="594"/>
                      <a:pt x="1118" y="594"/>
                    </a:cubicBezTo>
                    <a:cubicBezTo>
                      <a:pt x="1097" y="594"/>
                      <a:pt x="1075" y="595"/>
                      <a:pt x="1053" y="598"/>
                    </a:cubicBezTo>
                    <a:cubicBezTo>
                      <a:pt x="817" y="598"/>
                      <a:pt x="613" y="692"/>
                      <a:pt x="487" y="771"/>
                    </a:cubicBezTo>
                    <a:cubicBezTo>
                      <a:pt x="267" y="425"/>
                      <a:pt x="204" y="1"/>
                      <a:pt x="204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11318853" y="4169533"/>
                <a:ext cx="690519" cy="8980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1273" extrusionOk="0">
                    <a:moveTo>
                      <a:pt x="4902" y="0"/>
                    </a:moveTo>
                    <a:cubicBezTo>
                      <a:pt x="2200" y="0"/>
                      <a:pt x="0" y="283"/>
                      <a:pt x="0" y="644"/>
                    </a:cubicBezTo>
                    <a:cubicBezTo>
                      <a:pt x="0" y="990"/>
                      <a:pt x="2200" y="1273"/>
                      <a:pt x="4902" y="1273"/>
                    </a:cubicBezTo>
                    <a:cubicBezTo>
                      <a:pt x="7604" y="1273"/>
                      <a:pt x="9788" y="990"/>
                      <a:pt x="9788" y="644"/>
                    </a:cubicBezTo>
                    <a:cubicBezTo>
                      <a:pt x="9788" y="283"/>
                      <a:pt x="7604" y="0"/>
                      <a:pt x="490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11241252" y="3504062"/>
                <a:ext cx="843536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957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3" y="10050"/>
                      <a:pt x="6045" y="10050"/>
                    </a:cubicBezTo>
                    <a:cubicBezTo>
                      <a:pt x="8486" y="10050"/>
                      <a:pt x="10587" y="8708"/>
                      <a:pt x="11453" y="6762"/>
                    </a:cubicBezTo>
                    <a:cubicBezTo>
                      <a:pt x="11705" y="6197"/>
                      <a:pt x="11862" y="5584"/>
                      <a:pt x="11878" y="4940"/>
                    </a:cubicBezTo>
                    <a:cubicBezTo>
                      <a:pt x="11956" y="3212"/>
                      <a:pt x="11076" y="1625"/>
                      <a:pt x="9694" y="604"/>
                    </a:cubicBezTo>
                    <a:cubicBezTo>
                      <a:pt x="9270" y="305"/>
                      <a:pt x="8814" y="195"/>
                      <a:pt x="8311" y="179"/>
                    </a:cubicBezTo>
                    <a:cubicBezTo>
                      <a:pt x="8267" y="178"/>
                      <a:pt x="8222" y="178"/>
                      <a:pt x="8177" y="178"/>
                    </a:cubicBezTo>
                    <a:cubicBezTo>
                      <a:pt x="7637" y="178"/>
                      <a:pt x="7048" y="248"/>
                      <a:pt x="6454" y="248"/>
                    </a:cubicBezTo>
                    <a:cubicBezTo>
                      <a:pt x="6361" y="248"/>
                      <a:pt x="6268" y="246"/>
                      <a:pt x="6175" y="242"/>
                    </a:cubicBezTo>
                    <a:cubicBezTo>
                      <a:pt x="5515" y="226"/>
                      <a:pt x="4886" y="85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11477302" y="3503780"/>
                <a:ext cx="362544" cy="106950"/>
              </a:xfrm>
              <a:custGeom>
                <a:avLst/>
                <a:gdLst/>
                <a:ahLst/>
                <a:cxnLst/>
                <a:rect l="l" t="t" r="r" b="b"/>
                <a:pathLst>
                  <a:path w="5139" h="1516" extrusionOk="0">
                    <a:moveTo>
                      <a:pt x="497" y="1"/>
                    </a:moveTo>
                    <a:cubicBezTo>
                      <a:pt x="414" y="1"/>
                      <a:pt x="333" y="4"/>
                      <a:pt x="252" y="11"/>
                    </a:cubicBezTo>
                    <a:cubicBezTo>
                      <a:pt x="95" y="136"/>
                      <a:pt x="1" y="340"/>
                      <a:pt x="111" y="639"/>
                    </a:cubicBezTo>
                    <a:cubicBezTo>
                      <a:pt x="308" y="1177"/>
                      <a:pt x="1617" y="1515"/>
                      <a:pt x="2752" y="1515"/>
                    </a:cubicBezTo>
                    <a:cubicBezTo>
                      <a:pt x="3243" y="1515"/>
                      <a:pt x="3700" y="1452"/>
                      <a:pt x="4023" y="1315"/>
                    </a:cubicBezTo>
                    <a:cubicBezTo>
                      <a:pt x="4573" y="1079"/>
                      <a:pt x="5138" y="655"/>
                      <a:pt x="4965" y="183"/>
                    </a:cubicBezTo>
                    <a:cubicBezTo>
                      <a:pt x="4921" y="182"/>
                      <a:pt x="4876" y="182"/>
                      <a:pt x="4831" y="182"/>
                    </a:cubicBezTo>
                    <a:cubicBezTo>
                      <a:pt x="4292" y="182"/>
                      <a:pt x="3714" y="252"/>
                      <a:pt x="3112" y="252"/>
                    </a:cubicBezTo>
                    <a:cubicBezTo>
                      <a:pt x="3018" y="252"/>
                      <a:pt x="2924" y="250"/>
                      <a:pt x="2829" y="246"/>
                    </a:cubicBezTo>
                    <a:cubicBezTo>
                      <a:pt x="1999" y="218"/>
                      <a:pt x="1206" y="1"/>
                      <a:pt x="497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11368660" y="3278382"/>
                <a:ext cx="284941" cy="292208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4142" extrusionOk="0">
                    <a:moveTo>
                      <a:pt x="347" y="0"/>
                    </a:moveTo>
                    <a:cubicBezTo>
                      <a:pt x="221" y="0"/>
                      <a:pt x="95" y="63"/>
                      <a:pt x="32" y="173"/>
                    </a:cubicBezTo>
                    <a:cubicBezTo>
                      <a:pt x="17" y="220"/>
                      <a:pt x="1" y="268"/>
                      <a:pt x="1" y="315"/>
                    </a:cubicBezTo>
                    <a:cubicBezTo>
                      <a:pt x="1" y="330"/>
                      <a:pt x="1" y="330"/>
                      <a:pt x="1" y="346"/>
                    </a:cubicBezTo>
                    <a:cubicBezTo>
                      <a:pt x="1" y="488"/>
                      <a:pt x="111" y="629"/>
                      <a:pt x="284" y="660"/>
                    </a:cubicBezTo>
                    <a:cubicBezTo>
                      <a:pt x="818" y="739"/>
                      <a:pt x="1698" y="1006"/>
                      <a:pt x="2373" y="1854"/>
                    </a:cubicBezTo>
                    <a:cubicBezTo>
                      <a:pt x="3395" y="3158"/>
                      <a:pt x="3442" y="4101"/>
                      <a:pt x="3442" y="4101"/>
                    </a:cubicBezTo>
                    <a:cubicBezTo>
                      <a:pt x="3442" y="4101"/>
                      <a:pt x="3502" y="4141"/>
                      <a:pt x="3623" y="4141"/>
                    </a:cubicBezTo>
                    <a:cubicBezTo>
                      <a:pt x="3653" y="4141"/>
                      <a:pt x="3687" y="4139"/>
                      <a:pt x="3724" y="4132"/>
                    </a:cubicBezTo>
                    <a:cubicBezTo>
                      <a:pt x="3819" y="4117"/>
                      <a:pt x="3913" y="4070"/>
                      <a:pt x="4039" y="4007"/>
                    </a:cubicBezTo>
                    <a:cubicBezTo>
                      <a:pt x="4039" y="4007"/>
                      <a:pt x="2939" y="63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5075" y="1"/>
                    </a:lnTo>
                    <a:cubicBezTo>
                      <a:pt x="1068" y="111"/>
                      <a:pt x="94" y="3991"/>
                      <a:pt x="16" y="4400"/>
                    </a:cubicBezTo>
                    <a:cubicBezTo>
                      <a:pt x="0" y="4415"/>
                      <a:pt x="0" y="4431"/>
                      <a:pt x="0" y="4431"/>
                    </a:cubicBezTo>
                    <a:cubicBezTo>
                      <a:pt x="5075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11644710" y="3258418"/>
                <a:ext cx="358029" cy="312667"/>
              </a:xfrm>
              <a:custGeom>
                <a:avLst/>
                <a:gdLst/>
                <a:ahLst/>
                <a:cxnLst/>
                <a:rect l="l" t="t" r="r" b="b"/>
                <a:pathLst>
                  <a:path w="5075" h="4432" extrusionOk="0">
                    <a:moveTo>
                      <a:pt x="5075" y="1"/>
                    </a:moveTo>
                    <a:lnTo>
                      <a:pt x="16" y="4400"/>
                    </a:lnTo>
                    <a:cubicBezTo>
                      <a:pt x="0" y="4415"/>
                      <a:pt x="0" y="4431"/>
                      <a:pt x="0" y="4431"/>
                    </a:cubicBezTo>
                    <a:cubicBezTo>
                      <a:pt x="5074" y="3897"/>
                      <a:pt x="5075" y="1"/>
                      <a:pt x="50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11241252" y="3504062"/>
                <a:ext cx="808051" cy="709073"/>
              </a:xfrm>
              <a:custGeom>
                <a:avLst/>
                <a:gdLst/>
                <a:ahLst/>
                <a:cxnLst/>
                <a:rect l="l" t="t" r="r" b="b"/>
                <a:pathLst>
                  <a:path w="11454" h="10051" extrusionOk="0">
                    <a:moveTo>
                      <a:pt x="3790" y="0"/>
                    </a:moveTo>
                    <a:cubicBezTo>
                      <a:pt x="3720" y="0"/>
                      <a:pt x="3651" y="2"/>
                      <a:pt x="3582" y="7"/>
                    </a:cubicBezTo>
                    <a:cubicBezTo>
                      <a:pt x="3284" y="38"/>
                      <a:pt x="2985" y="116"/>
                      <a:pt x="2703" y="289"/>
                    </a:cubicBezTo>
                    <a:cubicBezTo>
                      <a:pt x="1194" y="1201"/>
                      <a:pt x="173" y="2740"/>
                      <a:pt x="110" y="4500"/>
                    </a:cubicBezTo>
                    <a:cubicBezTo>
                      <a:pt x="0" y="7438"/>
                      <a:pt x="2545" y="9920"/>
                      <a:pt x="5798" y="10046"/>
                    </a:cubicBezTo>
                    <a:cubicBezTo>
                      <a:pt x="5880" y="10049"/>
                      <a:pt x="5962" y="10050"/>
                      <a:pt x="6044" y="10050"/>
                    </a:cubicBezTo>
                    <a:cubicBezTo>
                      <a:pt x="8471" y="10050"/>
                      <a:pt x="10587" y="8708"/>
                      <a:pt x="11453" y="6762"/>
                    </a:cubicBezTo>
                    <a:lnTo>
                      <a:pt x="11453" y="6762"/>
                    </a:lnTo>
                    <a:cubicBezTo>
                      <a:pt x="11453" y="6763"/>
                      <a:pt x="9599" y="8871"/>
                      <a:pt x="6550" y="8871"/>
                    </a:cubicBezTo>
                    <a:cubicBezTo>
                      <a:pt x="6387" y="8871"/>
                      <a:pt x="6219" y="8865"/>
                      <a:pt x="6049" y="8852"/>
                    </a:cubicBezTo>
                    <a:cubicBezTo>
                      <a:pt x="2703" y="8600"/>
                      <a:pt x="1556" y="4924"/>
                      <a:pt x="2498" y="3102"/>
                    </a:cubicBezTo>
                    <a:cubicBezTo>
                      <a:pt x="3270" y="1633"/>
                      <a:pt x="4878" y="1491"/>
                      <a:pt x="5474" y="1491"/>
                    </a:cubicBezTo>
                    <a:cubicBezTo>
                      <a:pt x="5618" y="1491"/>
                      <a:pt x="5703" y="1499"/>
                      <a:pt x="5703" y="1499"/>
                    </a:cubicBezTo>
                    <a:cubicBezTo>
                      <a:pt x="5499" y="1153"/>
                      <a:pt x="5012" y="478"/>
                      <a:pt x="4305" y="22"/>
                    </a:cubicBezTo>
                    <a:cubicBezTo>
                      <a:pt x="4127" y="11"/>
                      <a:pt x="3957" y="0"/>
                      <a:pt x="3790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11849720" y="3558877"/>
                <a:ext cx="147515" cy="14490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54" extrusionOk="0">
                    <a:moveTo>
                      <a:pt x="503" y="1"/>
                    </a:moveTo>
                    <a:cubicBezTo>
                      <a:pt x="386" y="1"/>
                      <a:pt x="266" y="48"/>
                      <a:pt x="173" y="141"/>
                    </a:cubicBezTo>
                    <a:cubicBezTo>
                      <a:pt x="1" y="329"/>
                      <a:pt x="16" y="628"/>
                      <a:pt x="220" y="801"/>
                    </a:cubicBezTo>
                    <a:cubicBezTo>
                      <a:pt x="629" y="1131"/>
                      <a:pt x="959" y="1508"/>
                      <a:pt x="1226" y="1869"/>
                    </a:cubicBezTo>
                    <a:cubicBezTo>
                      <a:pt x="1307" y="1990"/>
                      <a:pt x="1440" y="2053"/>
                      <a:pt x="1579" y="2053"/>
                    </a:cubicBezTo>
                    <a:cubicBezTo>
                      <a:pt x="1656" y="2053"/>
                      <a:pt x="1735" y="2034"/>
                      <a:pt x="1807" y="1995"/>
                    </a:cubicBezTo>
                    <a:cubicBezTo>
                      <a:pt x="2027" y="1869"/>
                      <a:pt x="2090" y="1586"/>
                      <a:pt x="1949" y="1366"/>
                    </a:cubicBezTo>
                    <a:cubicBezTo>
                      <a:pt x="1540" y="785"/>
                      <a:pt x="1085" y="361"/>
                      <a:pt x="786" y="109"/>
                    </a:cubicBezTo>
                    <a:cubicBezTo>
                      <a:pt x="706" y="36"/>
                      <a:pt x="605" y="1"/>
                      <a:pt x="5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11970567" y="3720642"/>
                <a:ext cx="78731" cy="115486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637" extrusionOk="0">
                    <a:moveTo>
                      <a:pt x="463" y="0"/>
                    </a:moveTo>
                    <a:cubicBezTo>
                      <a:pt x="391" y="0"/>
                      <a:pt x="318" y="20"/>
                      <a:pt x="251" y="63"/>
                    </a:cubicBezTo>
                    <a:cubicBezTo>
                      <a:pt x="63" y="173"/>
                      <a:pt x="0" y="393"/>
                      <a:pt x="79" y="581"/>
                    </a:cubicBezTo>
                    <a:cubicBezTo>
                      <a:pt x="220" y="880"/>
                      <a:pt x="314" y="1163"/>
                      <a:pt x="361" y="1367"/>
                    </a:cubicBezTo>
                    <a:cubicBezTo>
                      <a:pt x="409" y="1533"/>
                      <a:pt x="555" y="1637"/>
                      <a:pt x="712" y="1637"/>
                    </a:cubicBezTo>
                    <a:cubicBezTo>
                      <a:pt x="762" y="1637"/>
                      <a:pt x="814" y="1626"/>
                      <a:pt x="864" y="1603"/>
                    </a:cubicBezTo>
                    <a:cubicBezTo>
                      <a:pt x="1021" y="1540"/>
                      <a:pt x="1115" y="1383"/>
                      <a:pt x="1084" y="1226"/>
                    </a:cubicBezTo>
                    <a:cubicBezTo>
                      <a:pt x="1037" y="880"/>
                      <a:pt x="958" y="566"/>
                      <a:pt x="848" y="267"/>
                    </a:cubicBezTo>
                    <a:cubicBezTo>
                      <a:pt x="783" y="103"/>
                      <a:pt x="626" y="0"/>
                      <a:pt x="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9756025" y="4175035"/>
                <a:ext cx="1514090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1462" h="1572" extrusionOk="0">
                    <a:moveTo>
                      <a:pt x="10731" y="1"/>
                    </a:moveTo>
                    <a:cubicBezTo>
                      <a:pt x="4808" y="1"/>
                      <a:pt x="1" y="362"/>
                      <a:pt x="1" y="786"/>
                    </a:cubicBezTo>
                    <a:cubicBezTo>
                      <a:pt x="1" y="1226"/>
                      <a:pt x="4808" y="1572"/>
                      <a:pt x="10731" y="1572"/>
                    </a:cubicBezTo>
                    <a:cubicBezTo>
                      <a:pt x="16654" y="1572"/>
                      <a:pt x="21462" y="1226"/>
                      <a:pt x="21462" y="786"/>
                    </a:cubicBezTo>
                    <a:cubicBezTo>
                      <a:pt x="21462" y="362"/>
                      <a:pt x="16654" y="1"/>
                      <a:pt x="10731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9913415" y="4076411"/>
                <a:ext cx="1168267" cy="156333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2216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6544" y="2216"/>
                    </a:lnTo>
                    <a:lnTo>
                      <a:pt x="16560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11080546" y="4077539"/>
                <a:ext cx="168538" cy="15407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184" extrusionOk="0">
                    <a:moveTo>
                      <a:pt x="16" y="0"/>
                    </a:moveTo>
                    <a:lnTo>
                      <a:pt x="0" y="2184"/>
                    </a:lnTo>
                    <a:lnTo>
                      <a:pt x="1571" y="1477"/>
                    </a:lnTo>
                    <a:lnTo>
                      <a:pt x="2388" y="1100"/>
                    </a:lnTo>
                    <a:lnTo>
                      <a:pt x="1571" y="72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9913415" y="4076411"/>
                <a:ext cx="85433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200" extrusionOk="0">
                    <a:moveTo>
                      <a:pt x="1" y="0"/>
                    </a:moveTo>
                    <a:lnTo>
                      <a:pt x="1" y="2184"/>
                    </a:lnTo>
                    <a:lnTo>
                      <a:pt x="1210" y="2200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9845831" y="4076411"/>
                <a:ext cx="67655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959" h="2200" extrusionOk="0">
                    <a:moveTo>
                      <a:pt x="959" y="0"/>
                    </a:moveTo>
                    <a:cubicBezTo>
                      <a:pt x="440" y="0"/>
                      <a:pt x="0" y="424"/>
                      <a:pt x="0" y="959"/>
                    </a:cubicBezTo>
                    <a:lnTo>
                      <a:pt x="0" y="1226"/>
                    </a:lnTo>
                    <a:cubicBezTo>
                      <a:pt x="0" y="1760"/>
                      <a:pt x="424" y="2184"/>
                      <a:pt x="959" y="2200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11191375" y="4128474"/>
                <a:ext cx="57708" cy="5326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55" extrusionOk="0">
                    <a:moveTo>
                      <a:pt x="0" y="1"/>
                    </a:moveTo>
                    <a:lnTo>
                      <a:pt x="0" y="755"/>
                    </a:lnTo>
                    <a:lnTo>
                      <a:pt x="817" y="3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9998777" y="4076411"/>
                <a:ext cx="61024" cy="1552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864" y="2200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10147279" y="4115211"/>
                <a:ext cx="887840" cy="24409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6" extrusionOk="0">
                    <a:moveTo>
                      <a:pt x="158" y="0"/>
                    </a:moveTo>
                    <a:cubicBezTo>
                      <a:pt x="79" y="0"/>
                      <a:pt x="1" y="63"/>
                      <a:pt x="1" y="157"/>
                    </a:cubicBezTo>
                    <a:cubicBezTo>
                      <a:pt x="1" y="252"/>
                      <a:pt x="79" y="330"/>
                      <a:pt x="158" y="330"/>
                    </a:cubicBezTo>
                    <a:lnTo>
                      <a:pt x="12428" y="346"/>
                    </a:lnTo>
                    <a:cubicBezTo>
                      <a:pt x="12506" y="346"/>
                      <a:pt x="12585" y="267"/>
                      <a:pt x="12585" y="173"/>
                    </a:cubicBezTo>
                    <a:cubicBezTo>
                      <a:pt x="12585" y="79"/>
                      <a:pt x="12522" y="0"/>
                      <a:pt x="12428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10147279" y="4175035"/>
                <a:ext cx="8878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347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73"/>
                    </a:cubicBezTo>
                    <a:cubicBezTo>
                      <a:pt x="1" y="268"/>
                      <a:pt x="79" y="346"/>
                      <a:pt x="158" y="346"/>
                    </a:cubicBezTo>
                    <a:lnTo>
                      <a:pt x="12428" y="346"/>
                    </a:lnTo>
                    <a:cubicBezTo>
                      <a:pt x="12506" y="346"/>
                      <a:pt x="12585" y="283"/>
                      <a:pt x="12585" y="189"/>
                    </a:cubicBezTo>
                    <a:cubicBezTo>
                      <a:pt x="12585" y="95"/>
                      <a:pt x="12522" y="16"/>
                      <a:pt x="12428" y="16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6" name="Google Shape;386;p37"/>
            <p:cNvSpPr/>
            <p:nvPr/>
          </p:nvSpPr>
          <p:spPr>
            <a:xfrm>
              <a:off x="2944900" y="863000"/>
              <a:ext cx="687716" cy="687871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rgbClr val="EEBD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599294" y="1720679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7"/>
            <p:cNvSpPr/>
            <p:nvPr/>
          </p:nvSpPr>
          <p:spPr>
            <a:xfrm rot="5400000">
              <a:off x="5652075" y="805250"/>
              <a:ext cx="320400" cy="2775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7682876" y="1120924"/>
              <a:ext cx="252900" cy="25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438846" y="1306241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820719" y="4142754"/>
              <a:ext cx="142800" cy="1428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  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EDUCATION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5255"/>
            <a:ext cx="3244800" cy="402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Presented by- Sara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Babu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                      S2 CSE A</a:t>
            </a:r>
          </a:p>
          <a:p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                       56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/>
          <p:nvPr/>
        </p:nvSpPr>
        <p:spPr>
          <a:xfrm rot="2700000">
            <a:off x="4993626" y="1159426"/>
            <a:ext cx="2840448" cy="28404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2" name="Google Shape;582;p46"/>
          <p:cNvPicPr preferRelativeResize="0"/>
          <p:nvPr/>
        </p:nvPicPr>
        <p:blipFill rotWithShape="1">
          <a:blip r:embed="rId3">
            <a:alphaModFix/>
          </a:blip>
          <a:srcRect l="32343" r="11407"/>
          <a:stretch/>
        </p:blipFill>
        <p:spPr>
          <a:xfrm>
            <a:off x="4930000" y="1089175"/>
            <a:ext cx="2974200" cy="2974200"/>
          </a:xfrm>
          <a:prstGeom prst="diamond">
            <a:avLst/>
          </a:prstGeom>
          <a:noFill/>
          <a:ln>
            <a:noFill/>
          </a:ln>
        </p:spPr>
      </p:pic>
      <p:grpSp>
        <p:nvGrpSpPr>
          <p:cNvPr id="583" name="Google Shape;583;p46"/>
          <p:cNvGrpSpPr/>
          <p:nvPr/>
        </p:nvGrpSpPr>
        <p:grpSpPr>
          <a:xfrm>
            <a:off x="939385" y="680650"/>
            <a:ext cx="1109330" cy="1254756"/>
            <a:chOff x="786985" y="680650"/>
            <a:chExt cx="1109330" cy="1254756"/>
          </a:xfrm>
        </p:grpSpPr>
        <p:sp>
          <p:nvSpPr>
            <p:cNvPr id="584" name="Google Shape;584;p46"/>
            <p:cNvSpPr/>
            <p:nvPr/>
          </p:nvSpPr>
          <p:spPr>
            <a:xfrm rot="2700000">
              <a:off x="1209745" y="796987"/>
              <a:ext cx="561726" cy="56172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6"/>
            <p:cNvSpPr/>
            <p:nvPr/>
          </p:nvSpPr>
          <p:spPr>
            <a:xfrm rot="2700000">
              <a:off x="847614" y="1237905"/>
              <a:ext cx="292742" cy="292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6"/>
            <p:cNvSpPr/>
            <p:nvPr/>
          </p:nvSpPr>
          <p:spPr>
            <a:xfrm rot="2700000">
              <a:off x="1542944" y="1582035"/>
              <a:ext cx="292742" cy="2927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6"/>
          <p:cNvGrpSpPr/>
          <p:nvPr/>
        </p:nvGrpSpPr>
        <p:grpSpPr>
          <a:xfrm>
            <a:off x="7286050" y="831607"/>
            <a:ext cx="1053850" cy="3160943"/>
            <a:chOff x="7286050" y="831607"/>
            <a:chExt cx="1053850" cy="3160943"/>
          </a:xfrm>
        </p:grpSpPr>
        <p:sp>
          <p:nvSpPr>
            <p:cNvPr id="588" name="Google Shape;588;p46"/>
            <p:cNvSpPr/>
            <p:nvPr/>
          </p:nvSpPr>
          <p:spPr>
            <a:xfrm>
              <a:off x="7286050" y="831607"/>
              <a:ext cx="269400" cy="269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 rot="5400000">
              <a:off x="8138450" y="1886450"/>
              <a:ext cx="216000" cy="186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6"/>
            <p:cNvSpPr/>
            <p:nvPr/>
          </p:nvSpPr>
          <p:spPr>
            <a:xfrm>
              <a:off x="7635575" y="3749250"/>
              <a:ext cx="243300" cy="243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6"/>
            <p:cNvSpPr/>
            <p:nvPr/>
          </p:nvSpPr>
          <p:spPr>
            <a:xfrm>
              <a:off x="7625350" y="1116853"/>
              <a:ext cx="145500" cy="145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715" y="232824"/>
            <a:ext cx="3741999" cy="958661"/>
          </a:xfrm>
        </p:spPr>
        <p:txBody>
          <a:bodyPr/>
          <a:lstStyle/>
          <a:p>
            <a:r>
              <a:rPr lang="en-US" dirty="0" smtClean="0"/>
              <a:t>Some  Educational  websites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09" y="1373427"/>
            <a:ext cx="2850600" cy="888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Coursera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Udemy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Edx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Masterclass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Skillshare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/>
        </p:nvSpPr>
        <p:spPr>
          <a:xfrm>
            <a:off x="713225" y="4196876"/>
            <a:ext cx="5393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276350"/>
            <a:ext cx="8382000" cy="3657600"/>
          </a:xfrm>
        </p:spPr>
        <p:txBody>
          <a:bodyPr/>
          <a:lstStyle/>
          <a:p>
            <a:r>
              <a:rPr lang="en-US" sz="2000" dirty="0"/>
              <a:t>The COVID-19 has resulted in schools shut all across the world. Globally, over 1.2 billion children are out of the classroom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As a result, education has changed dramatically, with the distinctive rise of e-learning, whereby teaching is undertaken remotely and on digital platforms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Research suggests that online learning has been shown to increase retention of information, and take less time, meaning the changes coronavirus have caused might be here to stay.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13225" y="590550"/>
            <a:ext cx="7104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Online learning during COVID-19 pandemic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Google Shape;1209;p60"/>
          <p:cNvPicPr preferRelativeResize="0"/>
          <p:nvPr/>
        </p:nvPicPr>
        <p:blipFill rotWithShape="1">
          <a:blip r:embed="rId3">
            <a:alphaModFix/>
          </a:blip>
          <a:srcRect t="6942" r="368"/>
          <a:stretch/>
        </p:blipFill>
        <p:spPr>
          <a:xfrm>
            <a:off x="381000" y="361950"/>
            <a:ext cx="8433398" cy="4430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4" name="Google Shape;1214;p60"/>
          <p:cNvGrpSpPr/>
          <p:nvPr/>
        </p:nvGrpSpPr>
        <p:grpSpPr>
          <a:xfrm>
            <a:off x="7376300" y="680125"/>
            <a:ext cx="1006897" cy="699158"/>
            <a:chOff x="7376300" y="680125"/>
            <a:chExt cx="1006897" cy="699158"/>
          </a:xfrm>
        </p:grpSpPr>
        <p:sp>
          <p:nvSpPr>
            <p:cNvPr id="1215" name="Google Shape;1215;p60"/>
            <p:cNvSpPr/>
            <p:nvPr/>
          </p:nvSpPr>
          <p:spPr>
            <a:xfrm>
              <a:off x="7684228" y="680125"/>
              <a:ext cx="698969" cy="699158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6300" y="680128"/>
              <a:ext cx="413142" cy="413262"/>
            </a:xfrm>
            <a:custGeom>
              <a:avLst/>
              <a:gdLst/>
              <a:ahLst/>
              <a:cxnLst/>
              <a:rect l="l" t="t" r="r" b="b"/>
              <a:pathLst>
                <a:path w="4164" h="4165" extrusionOk="0">
                  <a:moveTo>
                    <a:pt x="2082" y="1"/>
                  </a:moveTo>
                  <a:cubicBezTo>
                    <a:pt x="1941" y="1801"/>
                    <a:pt x="1801" y="1942"/>
                    <a:pt x="0" y="2082"/>
                  </a:cubicBezTo>
                  <a:cubicBezTo>
                    <a:pt x="1801" y="2251"/>
                    <a:pt x="1941" y="2364"/>
                    <a:pt x="2082" y="4164"/>
                  </a:cubicBezTo>
                  <a:cubicBezTo>
                    <a:pt x="2251" y="2364"/>
                    <a:pt x="2363" y="2251"/>
                    <a:pt x="4164" y="2082"/>
                  </a:cubicBezTo>
                  <a:cubicBezTo>
                    <a:pt x="2363" y="1942"/>
                    <a:pt x="2251" y="1801"/>
                    <a:pt x="2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60"/>
          <p:cNvSpPr/>
          <p:nvPr/>
        </p:nvSpPr>
        <p:spPr>
          <a:xfrm>
            <a:off x="7748000" y="611200"/>
            <a:ext cx="151800" cy="1518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-152400" y="1093390"/>
            <a:ext cx="4571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every system of education has got benefits and drawbacks.  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told this particular system is best or worst.</a:t>
            </a:r>
            <a:endParaRPr lang="en-US" sz="1800" dirty="0"/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our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based on suitability of the benefits you can choose the best one and educate yourself well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25094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CONCLUSION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7F9C8EF7-0318-BE4F-8A6D-35526B736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677504" y="783417"/>
            <a:ext cx="3904213" cy="1594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4551924D-D0BF-D349-A260-B1AF3BC17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74688">
            <a:off x="754114" y="1913061"/>
            <a:ext cx="7428936" cy="11692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71FB72DD-EF06-D142-BD03-416D9E61C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3333750"/>
            <a:ext cx="3012616" cy="13759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337A466D-BF33-8D43-AA70-FE988A6F3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30408">
            <a:off x="6574943" y="2095887"/>
            <a:ext cx="1844953" cy="1292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294;p64"/>
          <p:cNvGrpSpPr/>
          <p:nvPr/>
        </p:nvGrpSpPr>
        <p:grpSpPr>
          <a:xfrm>
            <a:off x="6140399" y="847774"/>
            <a:ext cx="1649313" cy="3447951"/>
            <a:chOff x="5454100" y="847775"/>
            <a:chExt cx="1649313" cy="3447951"/>
          </a:xfrm>
        </p:grpSpPr>
        <p:sp>
          <p:nvSpPr>
            <p:cNvPr id="4" name="Google Shape;1295;p64"/>
            <p:cNvSpPr/>
            <p:nvPr/>
          </p:nvSpPr>
          <p:spPr>
            <a:xfrm>
              <a:off x="5454100" y="847775"/>
              <a:ext cx="1649313" cy="3447951"/>
            </a:xfrm>
            <a:custGeom>
              <a:avLst/>
              <a:gdLst/>
              <a:ahLst/>
              <a:cxnLst/>
              <a:rect l="l" t="t" r="r" b="b"/>
              <a:pathLst>
                <a:path w="14020" h="29670" extrusionOk="0">
                  <a:moveTo>
                    <a:pt x="8161" y="2281"/>
                  </a:moveTo>
                  <a:cubicBezTo>
                    <a:pt x="8328" y="2281"/>
                    <a:pt x="8474" y="2427"/>
                    <a:pt x="8474" y="2595"/>
                  </a:cubicBezTo>
                  <a:lnTo>
                    <a:pt x="8474" y="2616"/>
                  </a:lnTo>
                  <a:cubicBezTo>
                    <a:pt x="8474" y="2804"/>
                    <a:pt x="8328" y="2929"/>
                    <a:pt x="8161" y="2929"/>
                  </a:cubicBezTo>
                  <a:lnTo>
                    <a:pt x="6026" y="2929"/>
                  </a:lnTo>
                  <a:cubicBezTo>
                    <a:pt x="5838" y="2929"/>
                    <a:pt x="5692" y="2804"/>
                    <a:pt x="5692" y="2616"/>
                  </a:cubicBezTo>
                  <a:lnTo>
                    <a:pt x="5692" y="2595"/>
                  </a:lnTo>
                  <a:cubicBezTo>
                    <a:pt x="5692" y="2427"/>
                    <a:pt x="5838" y="2281"/>
                    <a:pt x="6026" y="2281"/>
                  </a:cubicBezTo>
                  <a:close/>
                  <a:moveTo>
                    <a:pt x="13036" y="4248"/>
                  </a:moveTo>
                  <a:lnTo>
                    <a:pt x="13036" y="25422"/>
                  </a:lnTo>
                  <a:lnTo>
                    <a:pt x="1151" y="25422"/>
                  </a:lnTo>
                  <a:lnTo>
                    <a:pt x="1151" y="4248"/>
                  </a:lnTo>
                  <a:close/>
                  <a:moveTo>
                    <a:pt x="1988" y="0"/>
                  </a:moveTo>
                  <a:cubicBezTo>
                    <a:pt x="900" y="0"/>
                    <a:pt x="0" y="900"/>
                    <a:pt x="0" y="2009"/>
                  </a:cubicBezTo>
                  <a:lnTo>
                    <a:pt x="0" y="27661"/>
                  </a:lnTo>
                  <a:cubicBezTo>
                    <a:pt x="0" y="28770"/>
                    <a:pt x="900" y="29670"/>
                    <a:pt x="1988" y="29670"/>
                  </a:cubicBezTo>
                  <a:lnTo>
                    <a:pt x="12010" y="29670"/>
                  </a:lnTo>
                  <a:cubicBezTo>
                    <a:pt x="13119" y="29670"/>
                    <a:pt x="14019" y="28770"/>
                    <a:pt x="14019" y="27661"/>
                  </a:cubicBezTo>
                  <a:lnTo>
                    <a:pt x="14019" y="2009"/>
                  </a:lnTo>
                  <a:cubicBezTo>
                    <a:pt x="14019" y="900"/>
                    <a:pt x="13119" y="0"/>
                    <a:pt x="12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96;p64"/>
            <p:cNvSpPr/>
            <p:nvPr/>
          </p:nvSpPr>
          <p:spPr>
            <a:xfrm>
              <a:off x="6147853" y="3905889"/>
              <a:ext cx="246900" cy="24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736600" y="15057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https://www.encyclopedia.com/finance/finance-and-accounting-magazines/online-education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" y="24290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https://www.ies.ncsu.edu/resources/white-papers/pros-and-cons-of-online-education/</a:t>
            </a:r>
          </a:p>
        </p:txBody>
      </p:sp>
      <p:sp>
        <p:nvSpPr>
          <p:cNvPr id="7" name="Rectangle 6"/>
          <p:cNvSpPr/>
          <p:nvPr/>
        </p:nvSpPr>
        <p:spPr>
          <a:xfrm>
            <a:off x="736600" y="344422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https://www.weforum.org/agenda/2020/04/coronavirus-education-global-covid19-online-digital-learning/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4600" y="1705803"/>
            <a:ext cx="121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ONLINE</a:t>
            </a:r>
          </a:p>
          <a:p>
            <a:pPr lvl="0" algn="ctr"/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COURSE</a:t>
            </a:r>
            <a:endParaRPr lang="en-US"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547" y="2496680"/>
            <a:ext cx="138211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LEARN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66750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Reference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606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65"/>
          <p:cNvGrpSpPr/>
          <p:nvPr/>
        </p:nvGrpSpPr>
        <p:grpSpPr>
          <a:xfrm>
            <a:off x="889598" y="1152875"/>
            <a:ext cx="3682533" cy="2837767"/>
            <a:chOff x="4644625" y="1198925"/>
            <a:chExt cx="3711857" cy="2860364"/>
          </a:xfrm>
        </p:grpSpPr>
        <p:sp>
          <p:nvSpPr>
            <p:cNvPr id="1308" name="Google Shape;1308;p65"/>
            <p:cNvSpPr/>
            <p:nvPr/>
          </p:nvSpPr>
          <p:spPr>
            <a:xfrm>
              <a:off x="4644625" y="1198925"/>
              <a:ext cx="3711857" cy="2860364"/>
            </a:xfrm>
            <a:custGeom>
              <a:avLst/>
              <a:gdLst/>
              <a:ahLst/>
              <a:cxnLst/>
              <a:rect l="l" t="t" r="r" b="b"/>
              <a:pathLst>
                <a:path w="49255" h="37956" extrusionOk="0">
                  <a:moveTo>
                    <a:pt x="45070" y="3913"/>
                  </a:moveTo>
                  <a:lnTo>
                    <a:pt x="45070" y="34189"/>
                  </a:lnTo>
                  <a:lnTo>
                    <a:pt x="4310" y="34189"/>
                  </a:lnTo>
                  <a:lnTo>
                    <a:pt x="4310" y="3913"/>
                  </a:lnTo>
                  <a:close/>
                  <a:moveTo>
                    <a:pt x="1988" y="0"/>
                  </a:moveTo>
                  <a:cubicBezTo>
                    <a:pt x="879" y="0"/>
                    <a:pt x="0" y="879"/>
                    <a:pt x="0" y="1988"/>
                  </a:cubicBezTo>
                  <a:lnTo>
                    <a:pt x="0" y="35968"/>
                  </a:lnTo>
                  <a:cubicBezTo>
                    <a:pt x="0" y="37056"/>
                    <a:pt x="879" y="37956"/>
                    <a:pt x="1988" y="37956"/>
                  </a:cubicBezTo>
                  <a:lnTo>
                    <a:pt x="47266" y="37956"/>
                  </a:lnTo>
                  <a:cubicBezTo>
                    <a:pt x="48355" y="37956"/>
                    <a:pt x="49254" y="37056"/>
                    <a:pt x="49254" y="35968"/>
                  </a:cubicBezTo>
                  <a:lnTo>
                    <a:pt x="49254" y="1988"/>
                  </a:lnTo>
                  <a:cubicBezTo>
                    <a:pt x="49254" y="879"/>
                    <a:pt x="48355" y="0"/>
                    <a:pt x="47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5"/>
            <p:cNvSpPr/>
            <p:nvPr/>
          </p:nvSpPr>
          <p:spPr>
            <a:xfrm>
              <a:off x="8126001" y="2540313"/>
              <a:ext cx="177600" cy="17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10" name="Google Shape;1310;p65"/>
          <p:cNvPicPr preferRelativeResize="0"/>
          <p:nvPr/>
        </p:nvPicPr>
        <p:blipFill rotWithShape="1">
          <a:blip r:embed="rId3">
            <a:alphaModFix/>
          </a:blip>
          <a:srcRect l="18280" r="5037"/>
          <a:stretch/>
        </p:blipFill>
        <p:spPr>
          <a:xfrm>
            <a:off x="1212597" y="1443767"/>
            <a:ext cx="3086674" cy="2264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65"/>
          <p:cNvSpPr/>
          <p:nvPr/>
        </p:nvSpPr>
        <p:spPr>
          <a:xfrm>
            <a:off x="2383818" y="2175137"/>
            <a:ext cx="803152" cy="801444"/>
          </a:xfrm>
          <a:custGeom>
            <a:avLst/>
            <a:gdLst/>
            <a:ahLst/>
            <a:cxnLst/>
            <a:rect l="l" t="t" r="r" b="b"/>
            <a:pathLst>
              <a:path w="14878" h="14845" extrusionOk="0">
                <a:moveTo>
                  <a:pt x="4303" y="2636"/>
                </a:moveTo>
                <a:lnTo>
                  <a:pt x="12576" y="7440"/>
                </a:lnTo>
                <a:lnTo>
                  <a:pt x="4303" y="12210"/>
                </a:lnTo>
                <a:lnTo>
                  <a:pt x="4303" y="2636"/>
                </a:lnTo>
                <a:close/>
                <a:moveTo>
                  <a:pt x="7439" y="1"/>
                </a:moveTo>
                <a:cubicBezTo>
                  <a:pt x="3336" y="1"/>
                  <a:pt x="0" y="3303"/>
                  <a:pt x="0" y="7406"/>
                </a:cubicBezTo>
                <a:cubicBezTo>
                  <a:pt x="0" y="11542"/>
                  <a:pt x="3336" y="14845"/>
                  <a:pt x="7439" y="14845"/>
                </a:cubicBezTo>
                <a:cubicBezTo>
                  <a:pt x="11542" y="14845"/>
                  <a:pt x="14877" y="11542"/>
                  <a:pt x="14877" y="7406"/>
                </a:cubicBezTo>
                <a:cubicBezTo>
                  <a:pt x="14877" y="3303"/>
                  <a:pt x="11542" y="1"/>
                  <a:pt x="74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65"/>
          <p:cNvSpPr/>
          <p:nvPr/>
        </p:nvSpPr>
        <p:spPr>
          <a:xfrm>
            <a:off x="1212597" y="3454070"/>
            <a:ext cx="3086814" cy="78981"/>
          </a:xfrm>
          <a:custGeom>
            <a:avLst/>
            <a:gdLst/>
            <a:ahLst/>
            <a:cxnLst/>
            <a:rect l="l" t="t" r="r" b="b"/>
            <a:pathLst>
              <a:path w="148173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5"/>
          <p:cNvSpPr/>
          <p:nvPr/>
        </p:nvSpPr>
        <p:spPr>
          <a:xfrm>
            <a:off x="1212597" y="3454070"/>
            <a:ext cx="1478795" cy="78981"/>
          </a:xfrm>
          <a:custGeom>
            <a:avLst/>
            <a:gdLst/>
            <a:ahLst/>
            <a:cxnLst/>
            <a:rect l="l" t="t" r="r" b="b"/>
            <a:pathLst>
              <a:path w="70985" h="835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70984" y="834"/>
                </a:lnTo>
                <a:lnTo>
                  <a:pt x="709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5"/>
          <p:cNvSpPr/>
          <p:nvPr/>
        </p:nvSpPr>
        <p:spPr>
          <a:xfrm>
            <a:off x="2652647" y="3415005"/>
            <a:ext cx="102467" cy="135779"/>
          </a:xfrm>
          <a:custGeom>
            <a:avLst/>
            <a:gdLst/>
            <a:ahLst/>
            <a:cxnLst/>
            <a:rect l="l" t="t" r="r" b="b"/>
            <a:pathLst>
              <a:path w="1202" h="1235" extrusionOk="0">
                <a:moveTo>
                  <a:pt x="601" y="0"/>
                </a:moveTo>
                <a:cubicBezTo>
                  <a:pt x="267" y="0"/>
                  <a:pt x="0" y="267"/>
                  <a:pt x="0" y="601"/>
                </a:cubicBezTo>
                <a:cubicBezTo>
                  <a:pt x="0" y="934"/>
                  <a:pt x="267" y="1235"/>
                  <a:pt x="601" y="1235"/>
                </a:cubicBezTo>
                <a:cubicBezTo>
                  <a:pt x="934" y="1235"/>
                  <a:pt x="1201" y="968"/>
                  <a:pt x="1201" y="601"/>
                </a:cubicBezTo>
                <a:cubicBezTo>
                  <a:pt x="1201" y="267"/>
                  <a:pt x="934" y="0"/>
                  <a:pt x="6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5" name="Google Shape;1315;p65"/>
          <p:cNvGrpSpPr/>
          <p:nvPr/>
        </p:nvGrpSpPr>
        <p:grpSpPr>
          <a:xfrm>
            <a:off x="7054025" y="1004557"/>
            <a:ext cx="1201800" cy="374100"/>
            <a:chOff x="2891425" y="2213250"/>
            <a:chExt cx="1201800" cy="374100"/>
          </a:xfrm>
        </p:grpSpPr>
        <p:sp>
          <p:nvSpPr>
            <p:cNvPr id="1316" name="Google Shape;1316;p65"/>
            <p:cNvSpPr/>
            <p:nvPr/>
          </p:nvSpPr>
          <p:spPr>
            <a:xfrm rot="5400000">
              <a:off x="28662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5"/>
            <p:cNvSpPr/>
            <p:nvPr/>
          </p:nvSpPr>
          <p:spPr>
            <a:xfrm rot="5400000">
              <a:off x="330527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5"/>
            <p:cNvSpPr/>
            <p:nvPr/>
          </p:nvSpPr>
          <p:spPr>
            <a:xfrm rot="5400000">
              <a:off x="3744325" y="2238450"/>
              <a:ext cx="374100" cy="3237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65"/>
          <p:cNvGrpSpPr/>
          <p:nvPr/>
        </p:nvGrpSpPr>
        <p:grpSpPr>
          <a:xfrm flipH="1">
            <a:off x="612950" y="4031275"/>
            <a:ext cx="424186" cy="350132"/>
            <a:chOff x="7922125" y="4031275"/>
            <a:chExt cx="424186" cy="350132"/>
          </a:xfrm>
        </p:grpSpPr>
        <p:sp>
          <p:nvSpPr>
            <p:cNvPr id="1320" name="Google Shape;1320;p65"/>
            <p:cNvSpPr/>
            <p:nvPr/>
          </p:nvSpPr>
          <p:spPr>
            <a:xfrm>
              <a:off x="8133611" y="4031275"/>
              <a:ext cx="212700" cy="2127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7922125" y="4205307"/>
              <a:ext cx="176100" cy="176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Thankyou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55"/>
          <p:cNvGrpSpPr/>
          <p:nvPr/>
        </p:nvGrpSpPr>
        <p:grpSpPr>
          <a:xfrm>
            <a:off x="4359778" y="830300"/>
            <a:ext cx="3928894" cy="3479575"/>
            <a:chOff x="4359778" y="830300"/>
            <a:chExt cx="3928894" cy="3479575"/>
          </a:xfrm>
        </p:grpSpPr>
        <p:grpSp>
          <p:nvGrpSpPr>
            <p:cNvPr id="911" name="Google Shape;911;p55"/>
            <p:cNvGrpSpPr/>
            <p:nvPr/>
          </p:nvGrpSpPr>
          <p:grpSpPr>
            <a:xfrm>
              <a:off x="4359778" y="906942"/>
              <a:ext cx="3928894" cy="3343931"/>
              <a:chOff x="4359778" y="906942"/>
              <a:chExt cx="3928894" cy="3343931"/>
            </a:xfrm>
          </p:grpSpPr>
          <p:sp>
            <p:nvSpPr>
              <p:cNvPr id="912" name="Google Shape;912;p55"/>
              <p:cNvSpPr/>
              <p:nvPr/>
            </p:nvSpPr>
            <p:spPr>
              <a:xfrm>
                <a:off x="4657125" y="4074456"/>
                <a:ext cx="714917" cy="176417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3504" extrusionOk="0">
                    <a:moveTo>
                      <a:pt x="5390" y="0"/>
                    </a:moveTo>
                    <a:cubicBezTo>
                      <a:pt x="2405" y="0"/>
                      <a:pt x="1" y="786"/>
                      <a:pt x="1" y="1760"/>
                    </a:cubicBezTo>
                    <a:cubicBezTo>
                      <a:pt x="1" y="2718"/>
                      <a:pt x="2405" y="3504"/>
                      <a:pt x="5390" y="3504"/>
                    </a:cubicBezTo>
                    <a:cubicBezTo>
                      <a:pt x="8359" y="3504"/>
                      <a:pt x="10779" y="2718"/>
                      <a:pt x="10779" y="1760"/>
                    </a:cubicBezTo>
                    <a:cubicBezTo>
                      <a:pt x="10779" y="786"/>
                      <a:pt x="8359" y="0"/>
                      <a:pt x="539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5"/>
              <p:cNvSpPr/>
              <p:nvPr/>
            </p:nvSpPr>
            <p:spPr>
              <a:xfrm>
                <a:off x="7021467" y="3145344"/>
                <a:ext cx="233530" cy="234525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536" extrusionOk="0">
                    <a:moveTo>
                      <a:pt x="1761" y="0"/>
                    </a:moveTo>
                    <a:cubicBezTo>
                      <a:pt x="786" y="0"/>
                      <a:pt x="1" y="802"/>
                      <a:pt x="1" y="1776"/>
                    </a:cubicBezTo>
                    <a:cubicBezTo>
                      <a:pt x="1" y="2750"/>
                      <a:pt x="786" y="3535"/>
                      <a:pt x="1761" y="3535"/>
                    </a:cubicBezTo>
                    <a:cubicBezTo>
                      <a:pt x="2735" y="3535"/>
                      <a:pt x="3520" y="2750"/>
                      <a:pt x="3520" y="1776"/>
                    </a:cubicBezTo>
                    <a:cubicBezTo>
                      <a:pt x="3520" y="802"/>
                      <a:pt x="2735" y="0"/>
                      <a:pt x="1761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5"/>
              <p:cNvSpPr/>
              <p:nvPr/>
            </p:nvSpPr>
            <p:spPr>
              <a:xfrm>
                <a:off x="5045844" y="1708413"/>
                <a:ext cx="2083069" cy="1395279"/>
              </a:xfrm>
              <a:custGeom>
                <a:avLst/>
                <a:gdLst/>
                <a:ahLst/>
                <a:cxnLst/>
                <a:rect l="l" t="t" r="r" b="b"/>
                <a:pathLst>
                  <a:path w="31407" h="21037" extrusionOk="0">
                    <a:moveTo>
                      <a:pt x="1697" y="0"/>
                    </a:moveTo>
                    <a:cubicBezTo>
                      <a:pt x="754" y="0"/>
                      <a:pt x="0" y="770"/>
                      <a:pt x="0" y="1697"/>
                    </a:cubicBezTo>
                    <a:lnTo>
                      <a:pt x="0" y="19324"/>
                    </a:lnTo>
                    <a:cubicBezTo>
                      <a:pt x="0" y="20267"/>
                      <a:pt x="754" y="21037"/>
                      <a:pt x="1697" y="21037"/>
                    </a:cubicBezTo>
                    <a:lnTo>
                      <a:pt x="29709" y="21037"/>
                    </a:lnTo>
                    <a:cubicBezTo>
                      <a:pt x="30636" y="21037"/>
                      <a:pt x="31406" y="20267"/>
                      <a:pt x="31406" y="19324"/>
                    </a:cubicBezTo>
                    <a:lnTo>
                      <a:pt x="31406" y="1697"/>
                    </a:lnTo>
                    <a:cubicBezTo>
                      <a:pt x="31406" y="770"/>
                      <a:pt x="30636" y="0"/>
                      <a:pt x="29709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5"/>
              <p:cNvSpPr/>
              <p:nvPr/>
            </p:nvSpPr>
            <p:spPr>
              <a:xfrm>
                <a:off x="5118735" y="1766712"/>
                <a:ext cx="1937221" cy="1277618"/>
              </a:xfrm>
              <a:custGeom>
                <a:avLst/>
                <a:gdLst/>
                <a:ahLst/>
                <a:cxnLst/>
                <a:rect l="l" t="t" r="r" b="b"/>
                <a:pathLst>
                  <a:path w="29208" h="19263" extrusionOk="0">
                    <a:moveTo>
                      <a:pt x="1" y="1"/>
                    </a:moveTo>
                    <a:lnTo>
                      <a:pt x="1" y="19262"/>
                    </a:lnTo>
                    <a:lnTo>
                      <a:pt x="29207" y="19262"/>
                    </a:lnTo>
                    <a:lnTo>
                      <a:pt x="292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5"/>
              <p:cNvSpPr/>
              <p:nvPr/>
            </p:nvSpPr>
            <p:spPr>
              <a:xfrm>
                <a:off x="5360490" y="2651422"/>
                <a:ext cx="66" cy="6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5"/>
              <p:cNvSpPr/>
              <p:nvPr/>
            </p:nvSpPr>
            <p:spPr>
              <a:xfrm>
                <a:off x="4920755" y="2969251"/>
                <a:ext cx="2410317" cy="134441"/>
              </a:xfrm>
              <a:custGeom>
                <a:avLst/>
                <a:gdLst/>
                <a:ahLst/>
                <a:cxnLst/>
                <a:rect l="l" t="t" r="r" b="b"/>
                <a:pathLst>
                  <a:path w="36341" h="2027" extrusionOk="0">
                    <a:moveTo>
                      <a:pt x="1" y="0"/>
                    </a:moveTo>
                    <a:cubicBezTo>
                      <a:pt x="1" y="1116"/>
                      <a:pt x="896" y="2027"/>
                      <a:pt x="2012" y="2027"/>
                    </a:cubicBezTo>
                    <a:lnTo>
                      <a:pt x="34329" y="2027"/>
                    </a:lnTo>
                    <a:cubicBezTo>
                      <a:pt x="35445" y="2027"/>
                      <a:pt x="36340" y="1116"/>
                      <a:pt x="36340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5"/>
              <p:cNvSpPr/>
              <p:nvPr/>
            </p:nvSpPr>
            <p:spPr>
              <a:xfrm>
                <a:off x="5733568" y="2969251"/>
                <a:ext cx="784691" cy="75080"/>
              </a:xfrm>
              <a:custGeom>
                <a:avLst/>
                <a:gdLst/>
                <a:ahLst/>
                <a:cxnLst/>
                <a:rect l="l" t="t" r="r" b="b"/>
                <a:pathLst>
                  <a:path w="11831" h="1132" extrusionOk="0">
                    <a:moveTo>
                      <a:pt x="0" y="0"/>
                    </a:moveTo>
                    <a:cubicBezTo>
                      <a:pt x="0" y="629"/>
                      <a:pt x="503" y="1131"/>
                      <a:pt x="1131" y="1131"/>
                    </a:cubicBezTo>
                    <a:lnTo>
                      <a:pt x="10684" y="1131"/>
                    </a:lnTo>
                    <a:cubicBezTo>
                      <a:pt x="11312" y="1131"/>
                      <a:pt x="11831" y="629"/>
                      <a:pt x="1183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5"/>
              <p:cNvSpPr/>
              <p:nvPr/>
            </p:nvSpPr>
            <p:spPr>
              <a:xfrm>
                <a:off x="5839820" y="2109546"/>
                <a:ext cx="491933" cy="58465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8815" extrusionOk="0">
                    <a:moveTo>
                      <a:pt x="3695" y="1"/>
                    </a:moveTo>
                    <a:cubicBezTo>
                      <a:pt x="1651" y="1"/>
                      <a:pt x="1" y="1660"/>
                      <a:pt x="1" y="3709"/>
                    </a:cubicBezTo>
                    <a:cubicBezTo>
                      <a:pt x="1" y="4981"/>
                      <a:pt x="645" y="6097"/>
                      <a:pt x="1619" y="6772"/>
                    </a:cubicBezTo>
                    <a:cubicBezTo>
                      <a:pt x="1949" y="6992"/>
                      <a:pt x="2137" y="7369"/>
                      <a:pt x="2137" y="7762"/>
                    </a:cubicBezTo>
                    <a:lnTo>
                      <a:pt x="2137" y="7840"/>
                    </a:lnTo>
                    <a:cubicBezTo>
                      <a:pt x="2137" y="8375"/>
                      <a:pt x="2577" y="8815"/>
                      <a:pt x="3112" y="8815"/>
                    </a:cubicBezTo>
                    <a:lnTo>
                      <a:pt x="4290" y="8815"/>
                    </a:lnTo>
                    <a:cubicBezTo>
                      <a:pt x="4840" y="8815"/>
                      <a:pt x="5280" y="8375"/>
                      <a:pt x="5280" y="7840"/>
                    </a:cubicBezTo>
                    <a:lnTo>
                      <a:pt x="5280" y="7762"/>
                    </a:lnTo>
                    <a:cubicBezTo>
                      <a:pt x="5280" y="7369"/>
                      <a:pt x="5468" y="6992"/>
                      <a:pt x="5798" y="6772"/>
                    </a:cubicBezTo>
                    <a:cubicBezTo>
                      <a:pt x="6772" y="6097"/>
                      <a:pt x="7416" y="4981"/>
                      <a:pt x="7416" y="3709"/>
                    </a:cubicBezTo>
                    <a:cubicBezTo>
                      <a:pt x="7416" y="1666"/>
                      <a:pt x="5767" y="1"/>
                      <a:pt x="3724" y="1"/>
                    </a:cubicBezTo>
                    <a:cubicBezTo>
                      <a:pt x="3715" y="1"/>
                      <a:pt x="3705" y="1"/>
                      <a:pt x="369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5"/>
              <p:cNvSpPr/>
              <p:nvPr/>
            </p:nvSpPr>
            <p:spPr>
              <a:xfrm>
                <a:off x="6000327" y="2668069"/>
                <a:ext cx="175098" cy="9696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1462" extrusionOk="0">
                    <a:moveTo>
                      <a:pt x="0" y="1"/>
                    </a:moveTo>
                    <a:lnTo>
                      <a:pt x="0" y="661"/>
                    </a:lnTo>
                    <a:cubicBezTo>
                      <a:pt x="0" y="1101"/>
                      <a:pt x="346" y="1462"/>
                      <a:pt x="786" y="1462"/>
                    </a:cubicBezTo>
                    <a:lnTo>
                      <a:pt x="1838" y="1462"/>
                    </a:lnTo>
                    <a:cubicBezTo>
                      <a:pt x="2278" y="1462"/>
                      <a:pt x="2640" y="1101"/>
                      <a:pt x="2640" y="661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5"/>
              <p:cNvSpPr/>
              <p:nvPr/>
            </p:nvSpPr>
            <p:spPr>
              <a:xfrm>
                <a:off x="5996148" y="2679543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1"/>
                    </a:moveTo>
                    <a:cubicBezTo>
                      <a:pt x="32" y="1"/>
                      <a:pt x="0" y="16"/>
                      <a:pt x="0" y="63"/>
                    </a:cubicBezTo>
                    <a:lnTo>
                      <a:pt x="0" y="142"/>
                    </a:lnTo>
                    <a:cubicBezTo>
                      <a:pt x="0" y="173"/>
                      <a:pt x="32" y="205"/>
                      <a:pt x="63" y="205"/>
                    </a:cubicBezTo>
                    <a:lnTo>
                      <a:pt x="2687" y="205"/>
                    </a:lnTo>
                    <a:cubicBezTo>
                      <a:pt x="2718" y="205"/>
                      <a:pt x="2750" y="173"/>
                      <a:pt x="2750" y="142"/>
                    </a:cubicBezTo>
                    <a:lnTo>
                      <a:pt x="2750" y="63"/>
                    </a:lnTo>
                    <a:cubicBezTo>
                      <a:pt x="2750" y="16"/>
                      <a:pt x="2718" y="1"/>
                      <a:pt x="268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5"/>
              <p:cNvSpPr/>
              <p:nvPr/>
            </p:nvSpPr>
            <p:spPr>
              <a:xfrm>
                <a:off x="5996148" y="2706670"/>
                <a:ext cx="182394" cy="13597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05" extrusionOk="0">
                    <a:moveTo>
                      <a:pt x="63" y="0"/>
                    </a:moveTo>
                    <a:cubicBezTo>
                      <a:pt x="32" y="0"/>
                      <a:pt x="0" y="31"/>
                      <a:pt x="0" y="63"/>
                    </a:cubicBezTo>
                    <a:lnTo>
                      <a:pt x="0" y="141"/>
                    </a:lnTo>
                    <a:cubicBezTo>
                      <a:pt x="0" y="173"/>
                      <a:pt x="32" y="204"/>
                      <a:pt x="63" y="204"/>
                    </a:cubicBezTo>
                    <a:lnTo>
                      <a:pt x="2687" y="204"/>
                    </a:lnTo>
                    <a:cubicBezTo>
                      <a:pt x="2718" y="204"/>
                      <a:pt x="2750" y="173"/>
                      <a:pt x="2750" y="141"/>
                    </a:cubicBezTo>
                    <a:lnTo>
                      <a:pt x="2750" y="63"/>
                    </a:lnTo>
                    <a:cubicBezTo>
                      <a:pt x="2750" y="31"/>
                      <a:pt x="2718" y="0"/>
                      <a:pt x="2687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5"/>
              <p:cNvSpPr/>
              <p:nvPr/>
            </p:nvSpPr>
            <p:spPr>
              <a:xfrm>
                <a:off x="5877360" y="2230457"/>
                <a:ext cx="317896" cy="437679"/>
              </a:xfrm>
              <a:custGeom>
                <a:avLst/>
                <a:gdLst/>
                <a:ahLst/>
                <a:cxnLst/>
                <a:rect l="l" t="t" r="r" b="b"/>
                <a:pathLst>
                  <a:path w="4793" h="6599" fill="none" extrusionOk="0">
                    <a:moveTo>
                      <a:pt x="2797" y="6599"/>
                    </a:moveTo>
                    <a:cubicBezTo>
                      <a:pt x="2797" y="6599"/>
                      <a:pt x="2687" y="1210"/>
                      <a:pt x="1336" y="1493"/>
                    </a:cubicBezTo>
                    <a:cubicBezTo>
                      <a:pt x="0" y="1776"/>
                      <a:pt x="4792" y="4776"/>
                      <a:pt x="4494" y="2043"/>
                    </a:cubicBezTo>
                    <a:cubicBezTo>
                      <a:pt x="4258" y="0"/>
                      <a:pt x="2891" y="3739"/>
                      <a:pt x="3488" y="6599"/>
                    </a:cubicBezTo>
                  </a:path>
                </a:pathLst>
              </a:custGeom>
              <a:noFill/>
              <a:ln w="5500" cap="flat" cmpd="sng">
                <a:solidFill>
                  <a:srgbClr val="5ABEC0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5"/>
              <p:cNvSpPr/>
              <p:nvPr/>
            </p:nvSpPr>
            <p:spPr>
              <a:xfrm>
                <a:off x="5884656" y="1973050"/>
                <a:ext cx="428327" cy="304631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4593" extrusionOk="0">
                    <a:moveTo>
                      <a:pt x="0" y="1"/>
                    </a:moveTo>
                    <a:lnTo>
                      <a:pt x="0" y="3410"/>
                    </a:lnTo>
                    <a:cubicBezTo>
                      <a:pt x="0" y="3646"/>
                      <a:pt x="142" y="3866"/>
                      <a:pt x="362" y="3975"/>
                    </a:cubicBezTo>
                    <a:cubicBezTo>
                      <a:pt x="982" y="4256"/>
                      <a:pt x="1950" y="4592"/>
                      <a:pt x="3173" y="4592"/>
                    </a:cubicBezTo>
                    <a:cubicBezTo>
                      <a:pt x="3251" y="4592"/>
                      <a:pt x="3330" y="4591"/>
                      <a:pt x="3410" y="4588"/>
                    </a:cubicBezTo>
                    <a:cubicBezTo>
                      <a:pt x="4557" y="4557"/>
                      <a:pt x="5483" y="4258"/>
                      <a:pt x="6096" y="3975"/>
                    </a:cubicBezTo>
                    <a:cubicBezTo>
                      <a:pt x="6316" y="3866"/>
                      <a:pt x="6458" y="3646"/>
                      <a:pt x="6458" y="3410"/>
                    </a:cubicBezTo>
                    <a:lnTo>
                      <a:pt x="6458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5"/>
              <p:cNvSpPr/>
              <p:nvPr/>
            </p:nvSpPr>
            <p:spPr>
              <a:xfrm>
                <a:off x="5758572" y="1875353"/>
                <a:ext cx="657546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4204" extrusionOk="0">
                    <a:moveTo>
                      <a:pt x="4957" y="1"/>
                    </a:moveTo>
                    <a:cubicBezTo>
                      <a:pt x="4930" y="1"/>
                      <a:pt x="4902" y="5"/>
                      <a:pt x="4871" y="13"/>
                    </a:cubicBezTo>
                    <a:lnTo>
                      <a:pt x="157" y="2039"/>
                    </a:lnTo>
                    <a:cubicBezTo>
                      <a:pt x="0" y="2118"/>
                      <a:pt x="0" y="2353"/>
                      <a:pt x="173" y="2416"/>
                    </a:cubicBezTo>
                    <a:lnTo>
                      <a:pt x="4886" y="4192"/>
                    </a:lnTo>
                    <a:cubicBezTo>
                      <a:pt x="4910" y="4199"/>
                      <a:pt x="4934" y="4203"/>
                      <a:pt x="4957" y="4203"/>
                    </a:cubicBezTo>
                    <a:cubicBezTo>
                      <a:pt x="4981" y="4203"/>
                      <a:pt x="5004" y="4199"/>
                      <a:pt x="5028" y="4192"/>
                    </a:cubicBezTo>
                    <a:lnTo>
                      <a:pt x="9741" y="2416"/>
                    </a:lnTo>
                    <a:cubicBezTo>
                      <a:pt x="9914" y="2353"/>
                      <a:pt x="9914" y="2118"/>
                      <a:pt x="9757" y="2039"/>
                    </a:cubicBezTo>
                    <a:lnTo>
                      <a:pt x="5044" y="13"/>
                    </a:lnTo>
                    <a:cubicBezTo>
                      <a:pt x="5012" y="5"/>
                      <a:pt x="4985" y="1"/>
                      <a:pt x="4957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5"/>
              <p:cNvSpPr/>
              <p:nvPr/>
            </p:nvSpPr>
            <p:spPr>
              <a:xfrm>
                <a:off x="5842938" y="1984325"/>
                <a:ext cx="263708" cy="264902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94" extrusionOk="0">
                    <a:moveTo>
                      <a:pt x="3786" y="0"/>
                    </a:moveTo>
                    <a:cubicBezTo>
                      <a:pt x="3761" y="0"/>
                      <a:pt x="3735" y="6"/>
                      <a:pt x="3709" y="19"/>
                    </a:cubicBezTo>
                    <a:lnTo>
                      <a:pt x="111" y="1527"/>
                    </a:lnTo>
                    <a:cubicBezTo>
                      <a:pt x="48" y="1559"/>
                      <a:pt x="1" y="1622"/>
                      <a:pt x="1" y="1685"/>
                    </a:cubicBezTo>
                    <a:lnTo>
                      <a:pt x="1" y="3821"/>
                    </a:lnTo>
                    <a:cubicBezTo>
                      <a:pt x="1" y="3915"/>
                      <a:pt x="79" y="3994"/>
                      <a:pt x="174" y="3994"/>
                    </a:cubicBezTo>
                    <a:cubicBezTo>
                      <a:pt x="268" y="3994"/>
                      <a:pt x="347" y="3915"/>
                      <a:pt x="347" y="3821"/>
                    </a:cubicBezTo>
                    <a:lnTo>
                      <a:pt x="347" y="1794"/>
                    </a:lnTo>
                    <a:lnTo>
                      <a:pt x="3850" y="333"/>
                    </a:lnTo>
                    <a:cubicBezTo>
                      <a:pt x="3929" y="286"/>
                      <a:pt x="3976" y="192"/>
                      <a:pt x="3944" y="98"/>
                    </a:cubicBezTo>
                    <a:cubicBezTo>
                      <a:pt x="3910" y="41"/>
                      <a:pt x="3851" y="0"/>
                      <a:pt x="3786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5"/>
              <p:cNvSpPr/>
              <p:nvPr/>
            </p:nvSpPr>
            <p:spPr>
              <a:xfrm>
                <a:off x="5829407" y="2184560"/>
                <a:ext cx="50075" cy="9285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400" extrusionOk="0">
                    <a:moveTo>
                      <a:pt x="362" y="1"/>
                    </a:moveTo>
                    <a:cubicBezTo>
                      <a:pt x="158" y="1"/>
                      <a:pt x="1" y="174"/>
                      <a:pt x="1" y="378"/>
                    </a:cubicBezTo>
                    <a:lnTo>
                      <a:pt x="1" y="1038"/>
                    </a:lnTo>
                    <a:cubicBezTo>
                      <a:pt x="1" y="1242"/>
                      <a:pt x="158" y="1399"/>
                      <a:pt x="362" y="1399"/>
                    </a:cubicBezTo>
                    <a:lnTo>
                      <a:pt x="378" y="1399"/>
                    </a:lnTo>
                    <a:cubicBezTo>
                      <a:pt x="582" y="1399"/>
                      <a:pt x="755" y="1242"/>
                      <a:pt x="755" y="1038"/>
                    </a:cubicBezTo>
                    <a:lnTo>
                      <a:pt x="755" y="378"/>
                    </a:lnTo>
                    <a:cubicBezTo>
                      <a:pt x="755" y="174"/>
                      <a:pt x="582" y="1"/>
                      <a:pt x="378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5"/>
              <p:cNvSpPr/>
              <p:nvPr/>
            </p:nvSpPr>
            <p:spPr>
              <a:xfrm>
                <a:off x="5176040" y="1833435"/>
                <a:ext cx="738861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10920" y="440"/>
                    </a:lnTo>
                    <a:cubicBezTo>
                      <a:pt x="11046" y="440"/>
                      <a:pt x="11140" y="346"/>
                      <a:pt x="11140" y="220"/>
                    </a:cubicBezTo>
                    <a:cubicBezTo>
                      <a:pt x="11140" y="95"/>
                      <a:pt x="11046" y="0"/>
                      <a:pt x="10920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5"/>
              <p:cNvSpPr/>
              <p:nvPr/>
            </p:nvSpPr>
            <p:spPr>
              <a:xfrm>
                <a:off x="5176040" y="1905332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0"/>
                    </a:cubicBezTo>
                    <a:cubicBezTo>
                      <a:pt x="6238" y="110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5"/>
              <p:cNvSpPr/>
              <p:nvPr/>
            </p:nvSpPr>
            <p:spPr>
              <a:xfrm>
                <a:off x="5176040" y="1978289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0"/>
                    </a:cubicBezTo>
                    <a:cubicBezTo>
                      <a:pt x="6238" y="94"/>
                      <a:pt x="6144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5"/>
              <p:cNvSpPr/>
              <p:nvPr/>
            </p:nvSpPr>
            <p:spPr>
              <a:xfrm>
                <a:off x="5176040" y="2848341"/>
                <a:ext cx="738861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40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10920" y="456"/>
                    </a:lnTo>
                    <a:cubicBezTo>
                      <a:pt x="11046" y="456"/>
                      <a:pt x="11140" y="346"/>
                      <a:pt x="11140" y="221"/>
                    </a:cubicBezTo>
                    <a:cubicBezTo>
                      <a:pt x="11140" y="111"/>
                      <a:pt x="11046" y="1"/>
                      <a:pt x="10920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5"/>
              <p:cNvSpPr/>
              <p:nvPr/>
            </p:nvSpPr>
            <p:spPr>
              <a:xfrm>
                <a:off x="5176040" y="2700370"/>
                <a:ext cx="413802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44" y="456"/>
                      <a:pt x="6238" y="346"/>
                      <a:pt x="6238" y="221"/>
                    </a:cubicBezTo>
                    <a:cubicBezTo>
                      <a:pt x="6238" y="111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5"/>
              <p:cNvSpPr/>
              <p:nvPr/>
            </p:nvSpPr>
            <p:spPr>
              <a:xfrm>
                <a:off x="5176040" y="2773327"/>
                <a:ext cx="413802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44" y="440"/>
                      <a:pt x="6238" y="346"/>
                      <a:pt x="6238" y="221"/>
                    </a:cubicBezTo>
                    <a:cubicBezTo>
                      <a:pt x="6238" y="95"/>
                      <a:pt x="6144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5"/>
              <p:cNvSpPr/>
              <p:nvPr/>
            </p:nvSpPr>
            <p:spPr>
              <a:xfrm>
                <a:off x="5176040" y="211060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5"/>
              <p:cNvSpPr/>
              <p:nvPr/>
            </p:nvSpPr>
            <p:spPr>
              <a:xfrm>
                <a:off x="5176040" y="2169968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5"/>
              <p:cNvSpPr/>
              <p:nvPr/>
            </p:nvSpPr>
            <p:spPr>
              <a:xfrm>
                <a:off x="5176040" y="2228334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5"/>
              <p:cNvSpPr/>
              <p:nvPr/>
            </p:nvSpPr>
            <p:spPr>
              <a:xfrm>
                <a:off x="5176040" y="2287762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5"/>
              <p:cNvSpPr/>
              <p:nvPr/>
            </p:nvSpPr>
            <p:spPr>
              <a:xfrm>
                <a:off x="5176040" y="2405489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5"/>
              <p:cNvSpPr/>
              <p:nvPr/>
            </p:nvSpPr>
            <p:spPr>
              <a:xfrm>
                <a:off x="5176040" y="2464916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8186" y="440"/>
                    </a:lnTo>
                    <a:cubicBezTo>
                      <a:pt x="8312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5"/>
              <p:cNvSpPr/>
              <p:nvPr/>
            </p:nvSpPr>
            <p:spPr>
              <a:xfrm>
                <a:off x="5176040" y="2524277"/>
                <a:ext cx="55759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1" y="441"/>
                    </a:cubicBezTo>
                    <a:lnTo>
                      <a:pt x="8186" y="441"/>
                    </a:lnTo>
                    <a:cubicBezTo>
                      <a:pt x="8312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5"/>
              <p:cNvSpPr/>
              <p:nvPr/>
            </p:nvSpPr>
            <p:spPr>
              <a:xfrm>
                <a:off x="5176040" y="2582643"/>
                <a:ext cx="557594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8186" y="456"/>
                    </a:lnTo>
                    <a:cubicBezTo>
                      <a:pt x="8312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5"/>
              <p:cNvSpPr/>
              <p:nvPr/>
            </p:nvSpPr>
            <p:spPr>
              <a:xfrm>
                <a:off x="6256673" y="1833435"/>
                <a:ext cx="73985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41" extrusionOk="0">
                    <a:moveTo>
                      <a:pt x="220" y="0"/>
                    </a:moveTo>
                    <a:cubicBezTo>
                      <a:pt x="110" y="0"/>
                      <a:pt x="0" y="95"/>
                      <a:pt x="0" y="220"/>
                    </a:cubicBezTo>
                    <a:cubicBezTo>
                      <a:pt x="0" y="346"/>
                      <a:pt x="110" y="440"/>
                      <a:pt x="236" y="440"/>
                    </a:cubicBezTo>
                    <a:lnTo>
                      <a:pt x="10935" y="440"/>
                    </a:lnTo>
                    <a:cubicBezTo>
                      <a:pt x="11045" y="440"/>
                      <a:pt x="11155" y="346"/>
                      <a:pt x="11155" y="220"/>
                    </a:cubicBezTo>
                    <a:cubicBezTo>
                      <a:pt x="11155" y="95"/>
                      <a:pt x="11045" y="0"/>
                      <a:pt x="10935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5"/>
              <p:cNvSpPr/>
              <p:nvPr/>
            </p:nvSpPr>
            <p:spPr>
              <a:xfrm>
                <a:off x="6582793" y="1905332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0"/>
                    </a:moveTo>
                    <a:cubicBezTo>
                      <a:pt x="95" y="0"/>
                      <a:pt x="1" y="110"/>
                      <a:pt x="1" y="220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0"/>
                    </a:cubicBezTo>
                    <a:cubicBezTo>
                      <a:pt x="6238" y="110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5"/>
              <p:cNvSpPr/>
              <p:nvPr/>
            </p:nvSpPr>
            <p:spPr>
              <a:xfrm>
                <a:off x="6582793" y="1978289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0"/>
                    </a:cubicBezTo>
                    <a:cubicBezTo>
                      <a:pt x="6238" y="94"/>
                      <a:pt x="6128" y="0"/>
                      <a:pt x="6018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5"/>
              <p:cNvSpPr/>
              <p:nvPr/>
            </p:nvSpPr>
            <p:spPr>
              <a:xfrm>
                <a:off x="6256673" y="2848341"/>
                <a:ext cx="73985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11155" h="457" extrusionOk="0">
                    <a:moveTo>
                      <a:pt x="220" y="1"/>
                    </a:moveTo>
                    <a:cubicBezTo>
                      <a:pt x="110" y="1"/>
                      <a:pt x="0" y="111"/>
                      <a:pt x="0" y="221"/>
                    </a:cubicBezTo>
                    <a:cubicBezTo>
                      <a:pt x="0" y="346"/>
                      <a:pt x="110" y="456"/>
                      <a:pt x="236" y="456"/>
                    </a:cubicBezTo>
                    <a:lnTo>
                      <a:pt x="10935" y="456"/>
                    </a:lnTo>
                    <a:cubicBezTo>
                      <a:pt x="11045" y="456"/>
                      <a:pt x="11155" y="346"/>
                      <a:pt x="11155" y="221"/>
                    </a:cubicBezTo>
                    <a:cubicBezTo>
                      <a:pt x="11155" y="111"/>
                      <a:pt x="11045" y="1"/>
                      <a:pt x="10935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5"/>
              <p:cNvSpPr/>
              <p:nvPr/>
            </p:nvSpPr>
            <p:spPr>
              <a:xfrm>
                <a:off x="6582793" y="2700370"/>
                <a:ext cx="413735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57" extrusionOk="0">
                    <a:moveTo>
                      <a:pt x="221" y="1"/>
                    </a:moveTo>
                    <a:cubicBezTo>
                      <a:pt x="95" y="1"/>
                      <a:pt x="1" y="111"/>
                      <a:pt x="1" y="221"/>
                    </a:cubicBezTo>
                    <a:cubicBezTo>
                      <a:pt x="1" y="346"/>
                      <a:pt x="95" y="456"/>
                      <a:pt x="221" y="456"/>
                    </a:cubicBezTo>
                    <a:lnTo>
                      <a:pt x="6018" y="456"/>
                    </a:lnTo>
                    <a:cubicBezTo>
                      <a:pt x="6128" y="456"/>
                      <a:pt x="6238" y="346"/>
                      <a:pt x="6238" y="221"/>
                    </a:cubicBezTo>
                    <a:cubicBezTo>
                      <a:pt x="6238" y="111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5"/>
              <p:cNvSpPr/>
              <p:nvPr/>
            </p:nvSpPr>
            <p:spPr>
              <a:xfrm>
                <a:off x="6582793" y="2773327"/>
                <a:ext cx="41373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441" extrusionOk="0">
                    <a:moveTo>
                      <a:pt x="221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0"/>
                      <a:pt x="221" y="440"/>
                    </a:cubicBezTo>
                    <a:lnTo>
                      <a:pt x="6018" y="440"/>
                    </a:lnTo>
                    <a:cubicBezTo>
                      <a:pt x="6128" y="440"/>
                      <a:pt x="6238" y="346"/>
                      <a:pt x="6238" y="221"/>
                    </a:cubicBezTo>
                    <a:cubicBezTo>
                      <a:pt x="6238" y="95"/>
                      <a:pt x="6128" y="1"/>
                      <a:pt x="6018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5"/>
              <p:cNvSpPr/>
              <p:nvPr/>
            </p:nvSpPr>
            <p:spPr>
              <a:xfrm>
                <a:off x="6439000" y="211060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5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5"/>
              <p:cNvSpPr/>
              <p:nvPr/>
            </p:nvSpPr>
            <p:spPr>
              <a:xfrm>
                <a:off x="6439000" y="2169968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7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7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55"/>
              <p:cNvSpPr/>
              <p:nvPr/>
            </p:nvSpPr>
            <p:spPr>
              <a:xfrm>
                <a:off x="6439000" y="2228334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1"/>
                    </a:moveTo>
                    <a:cubicBezTo>
                      <a:pt x="95" y="1"/>
                      <a:pt x="1" y="111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5"/>
              <p:cNvSpPr/>
              <p:nvPr/>
            </p:nvSpPr>
            <p:spPr>
              <a:xfrm>
                <a:off x="6439000" y="2287762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5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55"/>
              <p:cNvSpPr/>
              <p:nvPr/>
            </p:nvSpPr>
            <p:spPr>
              <a:xfrm>
                <a:off x="6439000" y="2405489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111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5"/>
              <p:cNvSpPr/>
              <p:nvPr/>
            </p:nvSpPr>
            <p:spPr>
              <a:xfrm>
                <a:off x="6439000" y="2464916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0"/>
                    </a:moveTo>
                    <a:cubicBezTo>
                      <a:pt x="95" y="0"/>
                      <a:pt x="1" y="94"/>
                      <a:pt x="1" y="220"/>
                    </a:cubicBezTo>
                    <a:cubicBezTo>
                      <a:pt x="1" y="346"/>
                      <a:pt x="95" y="440"/>
                      <a:pt x="220" y="440"/>
                    </a:cubicBezTo>
                    <a:lnTo>
                      <a:pt x="8186" y="440"/>
                    </a:lnTo>
                    <a:cubicBezTo>
                      <a:pt x="8296" y="440"/>
                      <a:pt x="8406" y="346"/>
                      <a:pt x="8406" y="220"/>
                    </a:cubicBezTo>
                    <a:cubicBezTo>
                      <a:pt x="8406" y="94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5"/>
              <p:cNvSpPr/>
              <p:nvPr/>
            </p:nvSpPr>
            <p:spPr>
              <a:xfrm>
                <a:off x="6439000" y="2524277"/>
                <a:ext cx="557528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41" extrusionOk="0">
                    <a:moveTo>
                      <a:pt x="220" y="1"/>
                    </a:moveTo>
                    <a:cubicBezTo>
                      <a:pt x="95" y="1"/>
                      <a:pt x="1" y="95"/>
                      <a:pt x="1" y="221"/>
                    </a:cubicBezTo>
                    <a:cubicBezTo>
                      <a:pt x="1" y="346"/>
                      <a:pt x="95" y="441"/>
                      <a:pt x="220" y="441"/>
                    </a:cubicBezTo>
                    <a:lnTo>
                      <a:pt x="8186" y="441"/>
                    </a:lnTo>
                    <a:cubicBezTo>
                      <a:pt x="8296" y="441"/>
                      <a:pt x="8406" y="346"/>
                      <a:pt x="8406" y="221"/>
                    </a:cubicBezTo>
                    <a:cubicBezTo>
                      <a:pt x="8406" y="95"/>
                      <a:pt x="8312" y="1"/>
                      <a:pt x="8186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5"/>
              <p:cNvSpPr/>
              <p:nvPr/>
            </p:nvSpPr>
            <p:spPr>
              <a:xfrm>
                <a:off x="6439000" y="2582643"/>
                <a:ext cx="557528" cy="30311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457" extrusionOk="0">
                    <a:moveTo>
                      <a:pt x="220" y="0"/>
                    </a:moveTo>
                    <a:cubicBezTo>
                      <a:pt x="95" y="0"/>
                      <a:pt x="1" y="110"/>
                      <a:pt x="1" y="236"/>
                    </a:cubicBezTo>
                    <a:cubicBezTo>
                      <a:pt x="1" y="346"/>
                      <a:pt x="95" y="456"/>
                      <a:pt x="220" y="456"/>
                    </a:cubicBezTo>
                    <a:lnTo>
                      <a:pt x="8186" y="456"/>
                    </a:lnTo>
                    <a:cubicBezTo>
                      <a:pt x="8296" y="456"/>
                      <a:pt x="8406" y="346"/>
                      <a:pt x="8406" y="236"/>
                    </a:cubicBezTo>
                    <a:cubicBezTo>
                      <a:pt x="8406" y="110"/>
                      <a:pt x="8312" y="0"/>
                      <a:pt x="8186" y="0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5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4538325" y="3443342"/>
                <a:ext cx="2809394" cy="362731"/>
              </a:xfrm>
              <a:custGeom>
                <a:avLst/>
                <a:gdLst/>
                <a:ahLst/>
                <a:cxnLst/>
                <a:rect l="l" t="t" r="r" b="b"/>
                <a:pathLst>
                  <a:path w="42358" h="5469" extrusionOk="0">
                    <a:moveTo>
                      <a:pt x="2735" y="1"/>
                    </a:moveTo>
                    <a:cubicBezTo>
                      <a:pt x="1226" y="1"/>
                      <a:pt x="1" y="1226"/>
                      <a:pt x="1" y="2734"/>
                    </a:cubicBezTo>
                    <a:cubicBezTo>
                      <a:pt x="1" y="4243"/>
                      <a:pt x="1226" y="5468"/>
                      <a:pt x="2735" y="5468"/>
                    </a:cubicBezTo>
                    <a:lnTo>
                      <a:pt x="41431" y="5468"/>
                    </a:lnTo>
                    <a:cubicBezTo>
                      <a:pt x="41933" y="5468"/>
                      <a:pt x="42357" y="5044"/>
                      <a:pt x="42357" y="4541"/>
                    </a:cubicBezTo>
                    <a:lnTo>
                      <a:pt x="42357" y="928"/>
                    </a:lnTo>
                    <a:cubicBezTo>
                      <a:pt x="42357" y="425"/>
                      <a:pt x="41933" y="1"/>
                      <a:pt x="41431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5"/>
              <p:cNvSpPr/>
              <p:nvPr/>
            </p:nvSpPr>
            <p:spPr>
              <a:xfrm>
                <a:off x="4587339" y="3493351"/>
                <a:ext cx="2759319" cy="262647"/>
              </a:xfrm>
              <a:custGeom>
                <a:avLst/>
                <a:gdLst/>
                <a:ahLst/>
                <a:cxnLst/>
                <a:rect l="l" t="t" r="r" b="b"/>
                <a:pathLst>
                  <a:path w="41603" h="3960" extrusionOk="0">
                    <a:moveTo>
                      <a:pt x="2027" y="1"/>
                    </a:moveTo>
                    <a:cubicBezTo>
                      <a:pt x="911" y="1"/>
                      <a:pt x="0" y="881"/>
                      <a:pt x="0" y="1980"/>
                    </a:cubicBezTo>
                    <a:cubicBezTo>
                      <a:pt x="0" y="3080"/>
                      <a:pt x="911" y="3960"/>
                      <a:pt x="2027" y="3960"/>
                    </a:cubicBezTo>
                    <a:lnTo>
                      <a:pt x="41430" y="3960"/>
                    </a:lnTo>
                    <a:cubicBezTo>
                      <a:pt x="41524" y="3960"/>
                      <a:pt x="41603" y="3881"/>
                      <a:pt x="41603" y="3787"/>
                    </a:cubicBezTo>
                    <a:lnTo>
                      <a:pt x="41603" y="174"/>
                    </a:lnTo>
                    <a:cubicBezTo>
                      <a:pt x="41603" y="79"/>
                      <a:pt x="41524" y="1"/>
                      <a:pt x="41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5"/>
              <p:cNvSpPr/>
              <p:nvPr/>
            </p:nvSpPr>
            <p:spPr>
              <a:xfrm>
                <a:off x="4597407" y="3531875"/>
                <a:ext cx="2798537" cy="16782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5"/>
              <p:cNvSpPr/>
              <p:nvPr/>
            </p:nvSpPr>
            <p:spPr>
              <a:xfrm>
                <a:off x="4559075" y="3617875"/>
                <a:ext cx="2836574" cy="1670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52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2168" y="252"/>
                    </a:lnTo>
                    <a:lnTo>
                      <a:pt x="42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5"/>
              <p:cNvSpPr/>
              <p:nvPr/>
            </p:nvSpPr>
            <p:spPr>
              <a:xfrm>
                <a:off x="4597407" y="3696579"/>
                <a:ext cx="2798537" cy="15721"/>
              </a:xfrm>
              <a:custGeom>
                <a:avLst/>
                <a:gdLst/>
                <a:ahLst/>
                <a:cxnLst/>
                <a:rect l="l" t="t" r="r" b="b"/>
                <a:pathLst>
                  <a:path w="4216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42168" y="236"/>
                    </a:lnTo>
                    <a:lnTo>
                      <a:pt x="421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5"/>
              <p:cNvSpPr/>
              <p:nvPr/>
            </p:nvSpPr>
            <p:spPr>
              <a:xfrm>
                <a:off x="6957861" y="2644259"/>
                <a:ext cx="262382" cy="233265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3517" extrusionOk="0">
                    <a:moveTo>
                      <a:pt x="1825" y="0"/>
                    </a:moveTo>
                    <a:cubicBezTo>
                      <a:pt x="862" y="0"/>
                      <a:pt x="0" y="861"/>
                      <a:pt x="237" y="1962"/>
                    </a:cubicBezTo>
                    <a:cubicBezTo>
                      <a:pt x="253" y="1978"/>
                      <a:pt x="253" y="2009"/>
                      <a:pt x="253" y="2025"/>
                    </a:cubicBezTo>
                    <a:cubicBezTo>
                      <a:pt x="614" y="3439"/>
                      <a:pt x="1478" y="3471"/>
                      <a:pt x="1478" y="3471"/>
                    </a:cubicBezTo>
                    <a:cubicBezTo>
                      <a:pt x="1478" y="3471"/>
                      <a:pt x="1727" y="3517"/>
                      <a:pt x="2057" y="3517"/>
                    </a:cubicBezTo>
                    <a:cubicBezTo>
                      <a:pt x="2799" y="3517"/>
                      <a:pt x="3956" y="3284"/>
                      <a:pt x="3662" y="1774"/>
                    </a:cubicBezTo>
                    <a:cubicBezTo>
                      <a:pt x="3521" y="1035"/>
                      <a:pt x="3175" y="580"/>
                      <a:pt x="2767" y="297"/>
                    </a:cubicBezTo>
                    <a:cubicBezTo>
                      <a:pt x="2465" y="92"/>
                      <a:pt x="2140" y="0"/>
                      <a:pt x="182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5"/>
              <p:cNvSpPr/>
              <p:nvPr/>
            </p:nvSpPr>
            <p:spPr>
              <a:xfrm>
                <a:off x="6864144" y="3553773"/>
                <a:ext cx="1424528" cy="135568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4" extrusionOk="0">
                    <a:moveTo>
                      <a:pt x="2750" y="1"/>
                    </a:moveTo>
                    <a:lnTo>
                      <a:pt x="48" y="1918"/>
                    </a:lnTo>
                    <a:cubicBezTo>
                      <a:pt x="1" y="1965"/>
                      <a:pt x="32" y="2043"/>
                      <a:pt x="95" y="2043"/>
                    </a:cubicBezTo>
                    <a:lnTo>
                      <a:pt x="18131" y="1713"/>
                    </a:lnTo>
                    <a:lnTo>
                      <a:pt x="21477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5"/>
              <p:cNvSpPr/>
              <p:nvPr/>
            </p:nvSpPr>
            <p:spPr>
              <a:xfrm>
                <a:off x="6806839" y="3640261"/>
                <a:ext cx="1242135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18728" h="5186" extrusionOk="0">
                    <a:moveTo>
                      <a:pt x="2577" y="1"/>
                    </a:moveTo>
                    <a:cubicBezTo>
                      <a:pt x="1147" y="1"/>
                      <a:pt x="0" y="1164"/>
                      <a:pt x="0" y="2593"/>
                    </a:cubicBezTo>
                    <a:cubicBezTo>
                      <a:pt x="0" y="4023"/>
                      <a:pt x="1147" y="5186"/>
                      <a:pt x="2577" y="5186"/>
                    </a:cubicBezTo>
                    <a:lnTo>
                      <a:pt x="18728" y="5186"/>
                    </a:lnTo>
                    <a:lnTo>
                      <a:pt x="18728" y="2546"/>
                    </a:lnTo>
                    <a:lnTo>
                      <a:pt x="18728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5"/>
              <p:cNvSpPr/>
              <p:nvPr/>
            </p:nvSpPr>
            <p:spPr>
              <a:xfrm>
                <a:off x="8014551" y="3569426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2" y="1"/>
                    </a:moveTo>
                    <a:cubicBezTo>
                      <a:pt x="2923" y="503"/>
                      <a:pt x="1729" y="990"/>
                      <a:pt x="519" y="1477"/>
                    </a:cubicBezTo>
                    <a:cubicBezTo>
                      <a:pt x="330" y="1886"/>
                      <a:pt x="48" y="2609"/>
                      <a:pt x="32" y="3536"/>
                    </a:cubicBezTo>
                    <a:cubicBezTo>
                      <a:pt x="0" y="4604"/>
                      <a:pt x="315" y="5421"/>
                      <a:pt x="519" y="5845"/>
                    </a:cubicBezTo>
                    <a:lnTo>
                      <a:pt x="4132" y="457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5"/>
              <p:cNvSpPr/>
              <p:nvPr/>
            </p:nvSpPr>
            <p:spPr>
              <a:xfrm>
                <a:off x="6831843" y="3667388"/>
                <a:ext cx="1217130" cy="289774"/>
              </a:xfrm>
              <a:custGeom>
                <a:avLst/>
                <a:gdLst/>
                <a:ahLst/>
                <a:cxnLst/>
                <a:rect l="l" t="t" r="r" b="b"/>
                <a:pathLst>
                  <a:path w="18351" h="4369" extrusionOk="0">
                    <a:moveTo>
                      <a:pt x="2184" y="0"/>
                    </a:moveTo>
                    <a:cubicBezTo>
                      <a:pt x="1037" y="0"/>
                      <a:pt x="63" y="927"/>
                      <a:pt x="32" y="2121"/>
                    </a:cubicBezTo>
                    <a:cubicBezTo>
                      <a:pt x="1" y="3347"/>
                      <a:pt x="959" y="4368"/>
                      <a:pt x="2137" y="4368"/>
                    </a:cubicBezTo>
                    <a:cubicBezTo>
                      <a:pt x="7542" y="4368"/>
                      <a:pt x="12946" y="4368"/>
                      <a:pt x="18351" y="4352"/>
                    </a:cubicBezTo>
                    <a:cubicBezTo>
                      <a:pt x="18162" y="3944"/>
                      <a:pt x="17848" y="3127"/>
                      <a:pt x="17880" y="2059"/>
                    </a:cubicBezTo>
                    <a:cubicBezTo>
                      <a:pt x="17895" y="1116"/>
                      <a:pt x="18162" y="409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5"/>
              <p:cNvSpPr/>
              <p:nvPr/>
            </p:nvSpPr>
            <p:spPr>
              <a:xfrm>
                <a:off x="8048907" y="3553773"/>
                <a:ext cx="239765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14" extrusionOk="0">
                    <a:moveTo>
                      <a:pt x="3614" y="1"/>
                    </a:moveTo>
                    <a:lnTo>
                      <a:pt x="1" y="1305"/>
                    </a:lnTo>
                    <a:lnTo>
                      <a:pt x="1" y="1713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5"/>
              <p:cNvSpPr/>
              <p:nvPr/>
            </p:nvSpPr>
            <p:spPr>
              <a:xfrm>
                <a:off x="8048907" y="3869547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20"/>
                    </a:lnTo>
                    <a:lnTo>
                      <a:pt x="1" y="1729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5"/>
              <p:cNvSpPr/>
              <p:nvPr/>
            </p:nvSpPr>
            <p:spPr>
              <a:xfrm>
                <a:off x="6877825" y="3711175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1" name="Google Shape;971;p55"/>
              <p:cNvGrpSpPr/>
              <p:nvPr/>
            </p:nvGrpSpPr>
            <p:grpSpPr>
              <a:xfrm>
                <a:off x="4538325" y="3081738"/>
                <a:ext cx="2809394" cy="361670"/>
                <a:chOff x="4538325" y="3081738"/>
                <a:chExt cx="2809394" cy="361670"/>
              </a:xfrm>
            </p:grpSpPr>
            <p:sp>
              <p:nvSpPr>
                <p:cNvPr id="972" name="Google Shape;972;p55"/>
                <p:cNvSpPr/>
                <p:nvPr/>
              </p:nvSpPr>
              <p:spPr>
                <a:xfrm>
                  <a:off x="4538325" y="3081738"/>
                  <a:ext cx="2809394" cy="361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8" h="5453" extrusionOk="0">
                      <a:moveTo>
                        <a:pt x="2735" y="1"/>
                      </a:moveTo>
                      <a:cubicBezTo>
                        <a:pt x="1226" y="1"/>
                        <a:pt x="1" y="1226"/>
                        <a:pt x="1" y="2735"/>
                      </a:cubicBezTo>
                      <a:cubicBezTo>
                        <a:pt x="1" y="4243"/>
                        <a:pt x="1226" y="5453"/>
                        <a:pt x="2735" y="5453"/>
                      </a:cubicBezTo>
                      <a:lnTo>
                        <a:pt x="39624" y="5453"/>
                      </a:lnTo>
                      <a:cubicBezTo>
                        <a:pt x="41132" y="5453"/>
                        <a:pt x="42357" y="4243"/>
                        <a:pt x="42342" y="2735"/>
                      </a:cubicBezTo>
                      <a:cubicBezTo>
                        <a:pt x="42342" y="1226"/>
                        <a:pt x="41132" y="1"/>
                        <a:pt x="396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55"/>
                <p:cNvSpPr/>
                <p:nvPr/>
              </p:nvSpPr>
              <p:spPr>
                <a:xfrm>
                  <a:off x="4675883" y="3146405"/>
                  <a:ext cx="2198740" cy="23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1" h="3504" extrusionOk="0">
                      <a:moveTo>
                        <a:pt x="1760" y="0"/>
                      </a:moveTo>
                      <a:cubicBezTo>
                        <a:pt x="786" y="0"/>
                        <a:pt x="1" y="786"/>
                        <a:pt x="1" y="1760"/>
                      </a:cubicBezTo>
                      <a:cubicBezTo>
                        <a:pt x="1" y="2718"/>
                        <a:pt x="786" y="3504"/>
                        <a:pt x="1760" y="3504"/>
                      </a:cubicBezTo>
                      <a:lnTo>
                        <a:pt x="31391" y="3504"/>
                      </a:lnTo>
                      <a:cubicBezTo>
                        <a:pt x="32365" y="3504"/>
                        <a:pt x="33151" y="2718"/>
                        <a:pt x="33151" y="1760"/>
                      </a:cubicBezTo>
                      <a:cubicBezTo>
                        <a:pt x="33151" y="786"/>
                        <a:pt x="32365" y="0"/>
                        <a:pt x="3139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4" name="Google Shape;974;p55"/>
                <p:cNvGrpSpPr/>
                <p:nvPr/>
              </p:nvGrpSpPr>
              <p:grpSpPr>
                <a:xfrm>
                  <a:off x="4614713" y="3184388"/>
                  <a:ext cx="2552541" cy="156572"/>
                  <a:chOff x="-3682704" y="3655410"/>
                  <a:chExt cx="1069306" cy="59030"/>
                </a:xfrm>
              </p:grpSpPr>
              <p:sp>
                <p:nvSpPr>
                  <p:cNvPr id="975" name="Google Shape;975;p55"/>
                  <p:cNvSpPr/>
                  <p:nvPr/>
                </p:nvSpPr>
                <p:spPr>
                  <a:xfrm>
                    <a:off x="-3668255" y="3655410"/>
                    <a:ext cx="1054858" cy="6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3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55"/>
                  <p:cNvSpPr/>
                  <p:nvPr/>
                </p:nvSpPr>
                <p:spPr>
                  <a:xfrm>
                    <a:off x="-3682704" y="3683337"/>
                    <a:ext cx="1069195" cy="6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52" extrusionOk="0">
                        <a:moveTo>
                          <a:pt x="0" y="1"/>
                        </a:moveTo>
                        <a:lnTo>
                          <a:pt x="0" y="252"/>
                        </a:lnTo>
                        <a:lnTo>
                          <a:pt x="42168" y="252"/>
                        </a:lnTo>
                        <a:lnTo>
                          <a:pt x="4216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55"/>
                  <p:cNvSpPr/>
                  <p:nvPr/>
                </p:nvSpPr>
                <p:spPr>
                  <a:xfrm>
                    <a:off x="-3668255" y="3708514"/>
                    <a:ext cx="1054858" cy="5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9" h="237" extrusionOk="0">
                        <a:moveTo>
                          <a:pt x="0" y="0"/>
                        </a:moveTo>
                        <a:lnTo>
                          <a:pt x="0" y="236"/>
                        </a:lnTo>
                        <a:lnTo>
                          <a:pt x="42168" y="236"/>
                        </a:lnTo>
                        <a:lnTo>
                          <a:pt x="4216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8" name="Google Shape;978;p55"/>
              <p:cNvSpPr/>
              <p:nvPr/>
            </p:nvSpPr>
            <p:spPr>
              <a:xfrm>
                <a:off x="6842475" y="3762225"/>
                <a:ext cx="1206522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3" extrusionOk="0">
                    <a:moveTo>
                      <a:pt x="1" y="0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5"/>
              <p:cNvSpPr/>
              <p:nvPr/>
            </p:nvSpPr>
            <p:spPr>
              <a:xfrm>
                <a:off x="6835550" y="3814300"/>
                <a:ext cx="1213483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8744" y="158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5"/>
              <p:cNvSpPr/>
              <p:nvPr/>
            </p:nvSpPr>
            <p:spPr>
              <a:xfrm>
                <a:off x="6851675" y="3865350"/>
                <a:ext cx="11973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8744" y="173"/>
                    </a:lnTo>
                    <a:lnTo>
                      <a:pt x="18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5"/>
              <p:cNvSpPr/>
              <p:nvPr/>
            </p:nvSpPr>
            <p:spPr>
              <a:xfrm>
                <a:off x="6892723" y="3917500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8744" y="15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5"/>
              <p:cNvSpPr/>
              <p:nvPr/>
            </p:nvSpPr>
            <p:spPr>
              <a:xfrm>
                <a:off x="7767556" y="3711163"/>
                <a:ext cx="147043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2660" extrusionOk="0">
                    <a:moveTo>
                      <a:pt x="1" y="0"/>
                    </a:moveTo>
                    <a:lnTo>
                      <a:pt x="1" y="2451"/>
                    </a:lnTo>
                    <a:cubicBezTo>
                      <a:pt x="1" y="2575"/>
                      <a:pt x="98" y="2659"/>
                      <a:pt x="208" y="2659"/>
                    </a:cubicBezTo>
                    <a:cubicBezTo>
                      <a:pt x="238" y="2659"/>
                      <a:pt x="269" y="2653"/>
                      <a:pt x="299" y="2640"/>
                    </a:cubicBezTo>
                    <a:lnTo>
                      <a:pt x="1006" y="2247"/>
                    </a:lnTo>
                    <a:cubicBezTo>
                      <a:pt x="1038" y="2231"/>
                      <a:pt x="1069" y="2223"/>
                      <a:pt x="1101" y="2223"/>
                    </a:cubicBezTo>
                    <a:cubicBezTo>
                      <a:pt x="1132" y="2223"/>
                      <a:pt x="1164" y="2231"/>
                      <a:pt x="1195" y="2247"/>
                    </a:cubicBezTo>
                    <a:lnTo>
                      <a:pt x="1918" y="2640"/>
                    </a:lnTo>
                    <a:cubicBezTo>
                      <a:pt x="1945" y="2653"/>
                      <a:pt x="1974" y="2659"/>
                      <a:pt x="2003" y="2659"/>
                    </a:cubicBezTo>
                    <a:cubicBezTo>
                      <a:pt x="2109" y="2659"/>
                      <a:pt x="2216" y="2575"/>
                      <a:pt x="2216" y="2451"/>
                    </a:cubicBezTo>
                    <a:lnTo>
                      <a:pt x="2216" y="0"/>
                    </a:ln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5"/>
              <p:cNvSpPr/>
              <p:nvPr/>
            </p:nvSpPr>
            <p:spPr>
              <a:xfrm>
                <a:off x="6574436" y="3181823"/>
                <a:ext cx="1424528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2043" extrusionOk="0">
                    <a:moveTo>
                      <a:pt x="2750" y="0"/>
                    </a:moveTo>
                    <a:lnTo>
                      <a:pt x="48" y="1917"/>
                    </a:lnTo>
                    <a:cubicBezTo>
                      <a:pt x="1" y="1964"/>
                      <a:pt x="17" y="2043"/>
                      <a:pt x="95" y="2043"/>
                    </a:cubicBezTo>
                    <a:lnTo>
                      <a:pt x="18131" y="1728"/>
                    </a:lnTo>
                    <a:lnTo>
                      <a:pt x="214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5"/>
              <p:cNvSpPr/>
              <p:nvPr/>
            </p:nvSpPr>
            <p:spPr>
              <a:xfrm>
                <a:off x="6517131" y="3268310"/>
                <a:ext cx="1242201" cy="343895"/>
              </a:xfrm>
              <a:custGeom>
                <a:avLst/>
                <a:gdLst/>
                <a:ahLst/>
                <a:cxnLst/>
                <a:rect l="l" t="t" r="r" b="b"/>
                <a:pathLst>
                  <a:path w="18729" h="5185" extrusionOk="0">
                    <a:moveTo>
                      <a:pt x="2577" y="0"/>
                    </a:moveTo>
                    <a:cubicBezTo>
                      <a:pt x="1148" y="0"/>
                      <a:pt x="1" y="1163"/>
                      <a:pt x="1" y="2593"/>
                    </a:cubicBezTo>
                    <a:cubicBezTo>
                      <a:pt x="1" y="4022"/>
                      <a:pt x="1148" y="5185"/>
                      <a:pt x="2577" y="5185"/>
                    </a:cubicBezTo>
                    <a:lnTo>
                      <a:pt x="18728" y="5185"/>
                    </a:lnTo>
                    <a:lnTo>
                      <a:pt x="18728" y="2561"/>
                    </a:lnTo>
                    <a:lnTo>
                      <a:pt x="187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7724843" y="3197409"/>
                <a:ext cx="274121" cy="387736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5846" extrusionOk="0">
                    <a:moveTo>
                      <a:pt x="4133" y="1"/>
                    </a:moveTo>
                    <a:cubicBezTo>
                      <a:pt x="2923" y="504"/>
                      <a:pt x="1729" y="991"/>
                      <a:pt x="519" y="1493"/>
                    </a:cubicBezTo>
                    <a:cubicBezTo>
                      <a:pt x="331" y="1886"/>
                      <a:pt x="48" y="2609"/>
                      <a:pt x="32" y="3536"/>
                    </a:cubicBezTo>
                    <a:cubicBezTo>
                      <a:pt x="1" y="4620"/>
                      <a:pt x="315" y="5437"/>
                      <a:pt x="519" y="5845"/>
                    </a:cubicBezTo>
                    <a:lnTo>
                      <a:pt x="4133" y="4573"/>
                    </a:lnTo>
                    <a:lnTo>
                      <a:pt x="41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5"/>
              <p:cNvSpPr/>
              <p:nvPr/>
            </p:nvSpPr>
            <p:spPr>
              <a:xfrm>
                <a:off x="6542136" y="3296432"/>
                <a:ext cx="1217196" cy="288713"/>
              </a:xfrm>
              <a:custGeom>
                <a:avLst/>
                <a:gdLst/>
                <a:ahLst/>
                <a:cxnLst/>
                <a:rect l="l" t="t" r="r" b="b"/>
                <a:pathLst>
                  <a:path w="18352" h="4353" extrusionOk="0">
                    <a:moveTo>
                      <a:pt x="2185" y="0"/>
                    </a:moveTo>
                    <a:cubicBezTo>
                      <a:pt x="1038" y="0"/>
                      <a:pt x="64" y="927"/>
                      <a:pt x="32" y="2106"/>
                    </a:cubicBezTo>
                    <a:cubicBezTo>
                      <a:pt x="1" y="3331"/>
                      <a:pt x="959" y="4352"/>
                      <a:pt x="2138" y="4352"/>
                    </a:cubicBezTo>
                    <a:lnTo>
                      <a:pt x="18351" y="4352"/>
                    </a:lnTo>
                    <a:cubicBezTo>
                      <a:pt x="18163" y="3944"/>
                      <a:pt x="17849" y="3111"/>
                      <a:pt x="17880" y="2043"/>
                    </a:cubicBezTo>
                    <a:cubicBezTo>
                      <a:pt x="17896" y="1116"/>
                      <a:pt x="18163" y="393"/>
                      <a:pt x="183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5"/>
              <p:cNvSpPr/>
              <p:nvPr/>
            </p:nvSpPr>
            <p:spPr>
              <a:xfrm>
                <a:off x="7759266" y="3497530"/>
                <a:ext cx="239699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729" extrusionOk="0">
                    <a:moveTo>
                      <a:pt x="3614" y="1"/>
                    </a:moveTo>
                    <a:lnTo>
                      <a:pt x="0" y="1320"/>
                    </a:lnTo>
                    <a:lnTo>
                      <a:pt x="0" y="1729"/>
                    </a:lnTo>
                    <a:lnTo>
                      <a:pt x="3614" y="409"/>
                    </a:lnTo>
                    <a:lnTo>
                      <a:pt x="3614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5"/>
              <p:cNvSpPr/>
              <p:nvPr/>
            </p:nvSpPr>
            <p:spPr>
              <a:xfrm>
                <a:off x="6588050" y="3339150"/>
                <a:ext cx="117121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5"/>
              <p:cNvSpPr/>
              <p:nvPr/>
            </p:nvSpPr>
            <p:spPr>
              <a:xfrm>
                <a:off x="6552775" y="3390225"/>
                <a:ext cx="1206522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0"/>
                    </a:moveTo>
                    <a:lnTo>
                      <a:pt x="0" y="173"/>
                    </a:lnTo>
                    <a:lnTo>
                      <a:pt x="18743" y="173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5"/>
              <p:cNvSpPr/>
              <p:nvPr/>
            </p:nvSpPr>
            <p:spPr>
              <a:xfrm>
                <a:off x="6546800" y="3442525"/>
                <a:ext cx="1227159" cy="11301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5"/>
              <p:cNvSpPr/>
              <p:nvPr/>
            </p:nvSpPr>
            <p:spPr>
              <a:xfrm>
                <a:off x="6556725" y="3493325"/>
                <a:ext cx="1202543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74" extrusionOk="0">
                    <a:moveTo>
                      <a:pt x="0" y="1"/>
                    </a:moveTo>
                    <a:lnTo>
                      <a:pt x="0" y="174"/>
                    </a:lnTo>
                    <a:lnTo>
                      <a:pt x="18743" y="174"/>
                    </a:lnTo>
                    <a:lnTo>
                      <a:pt x="187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5"/>
              <p:cNvSpPr/>
              <p:nvPr/>
            </p:nvSpPr>
            <p:spPr>
              <a:xfrm>
                <a:off x="6602975" y="3545475"/>
                <a:ext cx="1156296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8743" y="157"/>
                    </a:lnTo>
                    <a:lnTo>
                      <a:pt x="187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5"/>
              <p:cNvSpPr/>
              <p:nvPr/>
            </p:nvSpPr>
            <p:spPr>
              <a:xfrm>
                <a:off x="7477915" y="3339146"/>
                <a:ext cx="146976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660" extrusionOk="0">
                    <a:moveTo>
                      <a:pt x="205" y="1"/>
                    </a:moveTo>
                    <a:cubicBezTo>
                      <a:pt x="95" y="1"/>
                      <a:pt x="0" y="95"/>
                      <a:pt x="0" y="205"/>
                    </a:cubicBezTo>
                    <a:lnTo>
                      <a:pt x="0" y="2467"/>
                    </a:lnTo>
                    <a:cubicBezTo>
                      <a:pt x="0" y="2578"/>
                      <a:pt x="97" y="2660"/>
                      <a:pt x="207" y="2660"/>
                    </a:cubicBezTo>
                    <a:cubicBezTo>
                      <a:pt x="237" y="2660"/>
                      <a:pt x="268" y="2654"/>
                      <a:pt x="299" y="2640"/>
                    </a:cubicBezTo>
                    <a:lnTo>
                      <a:pt x="1006" y="2247"/>
                    </a:lnTo>
                    <a:cubicBezTo>
                      <a:pt x="1037" y="2231"/>
                      <a:pt x="1069" y="2224"/>
                      <a:pt x="1100" y="2224"/>
                    </a:cubicBezTo>
                    <a:cubicBezTo>
                      <a:pt x="1132" y="2224"/>
                      <a:pt x="1163" y="2231"/>
                      <a:pt x="1194" y="2247"/>
                    </a:cubicBezTo>
                    <a:lnTo>
                      <a:pt x="1917" y="2640"/>
                    </a:lnTo>
                    <a:cubicBezTo>
                      <a:pt x="1944" y="2654"/>
                      <a:pt x="1974" y="2660"/>
                      <a:pt x="2003" y="2660"/>
                    </a:cubicBezTo>
                    <a:cubicBezTo>
                      <a:pt x="2109" y="2660"/>
                      <a:pt x="2216" y="2578"/>
                      <a:pt x="2216" y="2467"/>
                    </a:cubicBezTo>
                    <a:lnTo>
                      <a:pt x="2216" y="205"/>
                    </a:lnTo>
                    <a:cubicBezTo>
                      <a:pt x="2216" y="95"/>
                      <a:pt x="2121" y="1"/>
                      <a:pt x="20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5"/>
              <p:cNvSpPr/>
              <p:nvPr/>
            </p:nvSpPr>
            <p:spPr>
              <a:xfrm>
                <a:off x="7760261" y="3181823"/>
                <a:ext cx="239765" cy="114676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1729" extrusionOk="0">
                    <a:moveTo>
                      <a:pt x="3614" y="0"/>
                    </a:moveTo>
                    <a:lnTo>
                      <a:pt x="1" y="1304"/>
                    </a:lnTo>
                    <a:lnTo>
                      <a:pt x="1" y="1728"/>
                    </a:lnTo>
                    <a:lnTo>
                      <a:pt x="3614" y="409"/>
                    </a:lnTo>
                    <a:lnTo>
                      <a:pt x="3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>
                <a:off x="7287231" y="2541985"/>
                <a:ext cx="553349" cy="665903"/>
              </a:xfrm>
              <a:custGeom>
                <a:avLst/>
                <a:gdLst/>
                <a:ahLst/>
                <a:cxnLst/>
                <a:rect l="l" t="t" r="r" b="b"/>
                <a:pathLst>
                  <a:path w="8343" h="10040" extrusionOk="0">
                    <a:moveTo>
                      <a:pt x="864" y="1"/>
                    </a:moveTo>
                    <a:cubicBezTo>
                      <a:pt x="393" y="1"/>
                      <a:pt x="0" y="378"/>
                      <a:pt x="0" y="865"/>
                    </a:cubicBezTo>
                    <a:lnTo>
                      <a:pt x="0" y="7825"/>
                    </a:lnTo>
                    <a:cubicBezTo>
                      <a:pt x="0" y="9050"/>
                      <a:pt x="990" y="10040"/>
                      <a:pt x="2215" y="10040"/>
                    </a:cubicBezTo>
                    <a:lnTo>
                      <a:pt x="6127" y="10040"/>
                    </a:lnTo>
                    <a:cubicBezTo>
                      <a:pt x="7353" y="10040"/>
                      <a:pt x="8343" y="9050"/>
                      <a:pt x="8343" y="7825"/>
                    </a:cubicBezTo>
                    <a:lnTo>
                      <a:pt x="8343" y="865"/>
                    </a:lnTo>
                    <a:cubicBezTo>
                      <a:pt x="8343" y="378"/>
                      <a:pt x="7950" y="1"/>
                      <a:pt x="7479" y="1"/>
                    </a:cubicBez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5"/>
              <p:cNvSpPr/>
              <p:nvPr/>
            </p:nvSpPr>
            <p:spPr>
              <a:xfrm>
                <a:off x="7739435" y="2582643"/>
                <a:ext cx="328309" cy="564824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8516" fill="none" extrusionOk="0">
                    <a:moveTo>
                      <a:pt x="802" y="8516"/>
                    </a:moveTo>
                    <a:cubicBezTo>
                      <a:pt x="928" y="6788"/>
                      <a:pt x="4950" y="6269"/>
                      <a:pt x="4651" y="3127"/>
                    </a:cubicBezTo>
                    <a:cubicBezTo>
                      <a:pt x="4353" y="0"/>
                      <a:pt x="1" y="1116"/>
                      <a:pt x="1" y="1116"/>
                    </a:cubicBezTo>
                  </a:path>
                </a:pathLst>
              </a:custGeom>
              <a:noFill/>
              <a:ln w="33375" cap="rnd" cmpd="sng">
                <a:solidFill>
                  <a:srgbClr val="885BA2"/>
                </a:solidFill>
                <a:prstDash val="solid"/>
                <a:miter lim="1571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5"/>
              <p:cNvSpPr/>
              <p:nvPr/>
            </p:nvSpPr>
            <p:spPr>
              <a:xfrm>
                <a:off x="4979121" y="4047696"/>
                <a:ext cx="194797" cy="127609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924" extrusionOk="0">
                    <a:moveTo>
                      <a:pt x="660" y="1"/>
                    </a:moveTo>
                    <a:cubicBezTo>
                      <a:pt x="660" y="1"/>
                      <a:pt x="1" y="519"/>
                      <a:pt x="409" y="896"/>
                    </a:cubicBezTo>
                    <a:cubicBezTo>
                      <a:pt x="818" y="1258"/>
                      <a:pt x="1053" y="1211"/>
                      <a:pt x="1587" y="1729"/>
                    </a:cubicBezTo>
                    <a:cubicBezTo>
                      <a:pt x="1729" y="1866"/>
                      <a:pt x="1924" y="1924"/>
                      <a:pt x="2111" y="1924"/>
                    </a:cubicBezTo>
                    <a:cubicBezTo>
                      <a:pt x="2544" y="1924"/>
                      <a:pt x="2936" y="1614"/>
                      <a:pt x="2530" y="1274"/>
                    </a:cubicBezTo>
                    <a:cubicBezTo>
                      <a:pt x="1823" y="676"/>
                      <a:pt x="1273" y="362"/>
                      <a:pt x="1273" y="362"/>
                    </a:cubicBezTo>
                    <a:cubicBezTo>
                      <a:pt x="1273" y="362"/>
                      <a:pt x="1217" y="377"/>
                      <a:pt x="1137" y="377"/>
                    </a:cubicBezTo>
                    <a:cubicBezTo>
                      <a:pt x="983" y="377"/>
                      <a:pt x="743" y="322"/>
                      <a:pt x="6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>
                <a:off x="4999947" y="3990391"/>
                <a:ext cx="116798" cy="133247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2009" extrusionOk="0">
                    <a:moveTo>
                      <a:pt x="582" y="1"/>
                    </a:moveTo>
                    <a:lnTo>
                      <a:pt x="346" y="881"/>
                    </a:lnTo>
                    <a:cubicBezTo>
                      <a:pt x="284" y="975"/>
                      <a:pt x="1" y="1556"/>
                      <a:pt x="865" y="1886"/>
                    </a:cubicBezTo>
                    <a:cubicBezTo>
                      <a:pt x="1102" y="1975"/>
                      <a:pt x="1266" y="2009"/>
                      <a:pt x="1377" y="2009"/>
                    </a:cubicBezTo>
                    <a:cubicBezTo>
                      <a:pt x="1761" y="2009"/>
                      <a:pt x="1525" y="1603"/>
                      <a:pt x="1525" y="1603"/>
                    </a:cubicBezTo>
                    <a:lnTo>
                      <a:pt x="959" y="1195"/>
                    </a:lnTo>
                    <a:lnTo>
                      <a:pt x="943" y="1179"/>
                    </a:lnTo>
                    <a:lnTo>
                      <a:pt x="1163" y="221"/>
                    </a:lnTo>
                    <a:lnTo>
                      <a:pt x="582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>
                <a:off x="4893495" y="3190909"/>
                <a:ext cx="350395" cy="837088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2621" extrusionOk="0">
                    <a:moveTo>
                      <a:pt x="1604" y="1"/>
                    </a:moveTo>
                    <a:cubicBezTo>
                      <a:pt x="205" y="1"/>
                      <a:pt x="1" y="1996"/>
                      <a:pt x="726" y="2063"/>
                    </a:cubicBezTo>
                    <a:cubicBezTo>
                      <a:pt x="1134" y="2094"/>
                      <a:pt x="3271" y="6933"/>
                      <a:pt x="3271" y="6933"/>
                    </a:cubicBezTo>
                    <a:cubicBezTo>
                      <a:pt x="2376" y="10374"/>
                      <a:pt x="1983" y="12526"/>
                      <a:pt x="1983" y="12526"/>
                    </a:cubicBezTo>
                    <a:lnTo>
                      <a:pt x="2706" y="12620"/>
                    </a:lnTo>
                    <a:cubicBezTo>
                      <a:pt x="2706" y="12620"/>
                      <a:pt x="3962" y="8913"/>
                      <a:pt x="4622" y="7232"/>
                    </a:cubicBezTo>
                    <a:cubicBezTo>
                      <a:pt x="5282" y="5535"/>
                      <a:pt x="2423" y="193"/>
                      <a:pt x="2423" y="193"/>
                    </a:cubicBezTo>
                    <a:cubicBezTo>
                      <a:pt x="2114" y="58"/>
                      <a:pt x="1842" y="1"/>
                      <a:pt x="1604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>
                <a:off x="4868690" y="4021696"/>
                <a:ext cx="72957" cy="135502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2043" extrusionOk="0">
                    <a:moveTo>
                      <a:pt x="896" y="0"/>
                    </a:moveTo>
                    <a:lnTo>
                      <a:pt x="377" y="189"/>
                    </a:lnTo>
                    <a:lnTo>
                      <a:pt x="220" y="550"/>
                    </a:lnTo>
                    <a:lnTo>
                      <a:pt x="0" y="1508"/>
                    </a:lnTo>
                    <a:lnTo>
                      <a:pt x="550" y="2043"/>
                    </a:lnTo>
                    <a:lnTo>
                      <a:pt x="1100" y="1587"/>
                    </a:lnTo>
                    <a:lnTo>
                      <a:pt x="1100" y="550"/>
                    </a:lnTo>
                    <a:lnTo>
                      <a:pt x="89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5"/>
              <p:cNvSpPr/>
              <p:nvPr/>
            </p:nvSpPr>
            <p:spPr>
              <a:xfrm>
                <a:off x="4796793" y="3201588"/>
                <a:ext cx="173042" cy="8566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12916" extrusionOk="0">
                    <a:moveTo>
                      <a:pt x="1147" y="1"/>
                    </a:moveTo>
                    <a:cubicBezTo>
                      <a:pt x="1147" y="1"/>
                      <a:pt x="0" y="2106"/>
                      <a:pt x="377" y="3206"/>
                    </a:cubicBezTo>
                    <a:cubicBezTo>
                      <a:pt x="754" y="4305"/>
                      <a:pt x="1398" y="12459"/>
                      <a:pt x="1398" y="12459"/>
                    </a:cubicBezTo>
                    <a:lnTo>
                      <a:pt x="2184" y="12915"/>
                    </a:lnTo>
                    <a:lnTo>
                      <a:pt x="2608" y="2876"/>
                    </a:lnTo>
                    <a:lnTo>
                      <a:pt x="2561" y="16"/>
                    </a:lnTo>
                    <a:lnTo>
                      <a:pt x="1147" y="1"/>
                    </a:ln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4846802" y="4058175"/>
                <a:ext cx="111293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879" extrusionOk="0">
                    <a:moveTo>
                      <a:pt x="1430" y="0"/>
                    </a:moveTo>
                    <a:cubicBezTo>
                      <a:pt x="1430" y="0"/>
                      <a:pt x="1508" y="1021"/>
                      <a:pt x="896" y="1053"/>
                    </a:cubicBezTo>
                    <a:cubicBezTo>
                      <a:pt x="886" y="1053"/>
                      <a:pt x="877" y="1053"/>
                      <a:pt x="868" y="1053"/>
                    </a:cubicBezTo>
                    <a:cubicBezTo>
                      <a:pt x="245" y="1053"/>
                      <a:pt x="550" y="0"/>
                      <a:pt x="550" y="0"/>
                    </a:cubicBezTo>
                    <a:lnTo>
                      <a:pt x="550" y="0"/>
                    </a:lnTo>
                    <a:cubicBezTo>
                      <a:pt x="550" y="1"/>
                      <a:pt x="0" y="1728"/>
                      <a:pt x="833" y="1870"/>
                    </a:cubicBezTo>
                    <a:cubicBezTo>
                      <a:pt x="865" y="1875"/>
                      <a:pt x="896" y="1878"/>
                      <a:pt x="925" y="1878"/>
                    </a:cubicBezTo>
                    <a:cubicBezTo>
                      <a:pt x="1677" y="1878"/>
                      <a:pt x="1430" y="0"/>
                      <a:pt x="1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4359778" y="2615739"/>
                <a:ext cx="628761" cy="562900"/>
              </a:xfrm>
              <a:custGeom>
                <a:avLst/>
                <a:gdLst/>
                <a:ahLst/>
                <a:cxnLst/>
                <a:rect l="l" t="t" r="r" b="b"/>
                <a:pathLst>
                  <a:path w="9480" h="8487" extrusionOk="0">
                    <a:moveTo>
                      <a:pt x="8492" y="1"/>
                    </a:moveTo>
                    <a:cubicBezTo>
                      <a:pt x="8355" y="1"/>
                      <a:pt x="8216" y="57"/>
                      <a:pt x="8113" y="177"/>
                    </a:cubicBezTo>
                    <a:cubicBezTo>
                      <a:pt x="7610" y="798"/>
                      <a:pt x="6648" y="1601"/>
                      <a:pt x="5121" y="1601"/>
                    </a:cubicBezTo>
                    <a:cubicBezTo>
                      <a:pt x="5026" y="1601"/>
                      <a:pt x="4929" y="1597"/>
                      <a:pt x="4830" y="1591"/>
                    </a:cubicBezTo>
                    <a:cubicBezTo>
                      <a:pt x="4760" y="1586"/>
                      <a:pt x="4690" y="1584"/>
                      <a:pt x="4621" y="1584"/>
                    </a:cubicBezTo>
                    <a:cubicBezTo>
                      <a:pt x="2002" y="1584"/>
                      <a:pt x="1" y="4989"/>
                      <a:pt x="2756" y="6336"/>
                    </a:cubicBezTo>
                    <a:cubicBezTo>
                      <a:pt x="2756" y="6336"/>
                      <a:pt x="2244" y="8487"/>
                      <a:pt x="4337" y="8487"/>
                    </a:cubicBezTo>
                    <a:cubicBezTo>
                      <a:pt x="4534" y="8487"/>
                      <a:pt x="4755" y="8467"/>
                      <a:pt x="5002" y="8425"/>
                    </a:cubicBezTo>
                    <a:cubicBezTo>
                      <a:pt x="7500" y="8001"/>
                      <a:pt x="9480" y="2942"/>
                      <a:pt x="8977" y="397"/>
                    </a:cubicBezTo>
                    <a:cubicBezTo>
                      <a:pt x="8929" y="145"/>
                      <a:pt x="8713" y="1"/>
                      <a:pt x="849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5"/>
              <p:cNvSpPr/>
              <p:nvPr/>
            </p:nvSpPr>
            <p:spPr>
              <a:xfrm>
                <a:off x="4976600" y="2825326"/>
                <a:ext cx="339186" cy="284136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284" extrusionOk="0">
                    <a:moveTo>
                      <a:pt x="259" y="1"/>
                    </a:moveTo>
                    <a:cubicBezTo>
                      <a:pt x="112" y="1"/>
                      <a:pt x="0" y="148"/>
                      <a:pt x="39" y="646"/>
                    </a:cubicBezTo>
                    <a:cubicBezTo>
                      <a:pt x="117" y="1667"/>
                      <a:pt x="1892" y="3600"/>
                      <a:pt x="2458" y="4197"/>
                    </a:cubicBezTo>
                    <a:cubicBezTo>
                      <a:pt x="2509" y="4257"/>
                      <a:pt x="2583" y="4284"/>
                      <a:pt x="2658" y="4284"/>
                    </a:cubicBezTo>
                    <a:cubicBezTo>
                      <a:pt x="2721" y="4284"/>
                      <a:pt x="2785" y="4264"/>
                      <a:pt x="2835" y="4228"/>
                    </a:cubicBezTo>
                    <a:lnTo>
                      <a:pt x="5113" y="2359"/>
                    </a:lnTo>
                    <a:lnTo>
                      <a:pt x="4736" y="1840"/>
                    </a:lnTo>
                    <a:lnTo>
                      <a:pt x="2631" y="3380"/>
                    </a:lnTo>
                    <a:cubicBezTo>
                      <a:pt x="2002" y="960"/>
                      <a:pt x="761" y="316"/>
                      <a:pt x="761" y="316"/>
                    </a:cubicBezTo>
                    <a:cubicBezTo>
                      <a:pt x="761" y="316"/>
                      <a:pt x="473" y="1"/>
                      <a:pt x="25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4979121" y="2852519"/>
                <a:ext cx="336666" cy="25694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3874" extrusionOk="0">
                    <a:moveTo>
                      <a:pt x="1" y="1"/>
                    </a:moveTo>
                    <a:cubicBezTo>
                      <a:pt x="1" y="66"/>
                      <a:pt x="1" y="142"/>
                      <a:pt x="1" y="236"/>
                    </a:cubicBezTo>
                    <a:cubicBezTo>
                      <a:pt x="79" y="1257"/>
                      <a:pt x="1854" y="3190"/>
                      <a:pt x="2420" y="3787"/>
                    </a:cubicBezTo>
                    <a:cubicBezTo>
                      <a:pt x="2471" y="3847"/>
                      <a:pt x="2545" y="3874"/>
                      <a:pt x="2620" y="3874"/>
                    </a:cubicBezTo>
                    <a:cubicBezTo>
                      <a:pt x="2683" y="3874"/>
                      <a:pt x="2747" y="3854"/>
                      <a:pt x="2797" y="3818"/>
                    </a:cubicBezTo>
                    <a:lnTo>
                      <a:pt x="5075" y="1949"/>
                    </a:lnTo>
                    <a:lnTo>
                      <a:pt x="4981" y="1807"/>
                    </a:lnTo>
                    <a:lnTo>
                      <a:pt x="2797" y="3583"/>
                    </a:lnTo>
                    <a:cubicBezTo>
                      <a:pt x="2744" y="3628"/>
                      <a:pt x="2677" y="3652"/>
                      <a:pt x="2611" y="3652"/>
                    </a:cubicBezTo>
                    <a:cubicBezTo>
                      <a:pt x="2539" y="3652"/>
                      <a:pt x="2469" y="3624"/>
                      <a:pt x="2420" y="3567"/>
                    </a:cubicBezTo>
                    <a:cubicBezTo>
                      <a:pt x="1854" y="2970"/>
                      <a:pt x="79" y="1038"/>
                      <a:pt x="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5"/>
              <p:cNvSpPr/>
              <p:nvPr/>
            </p:nvSpPr>
            <p:spPr>
              <a:xfrm>
                <a:off x="5274002" y="2958042"/>
                <a:ext cx="32831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68" extrusionOk="0">
                    <a:moveTo>
                      <a:pt x="219" y="0"/>
                    </a:moveTo>
                    <a:cubicBezTo>
                      <a:pt x="107" y="0"/>
                      <a:pt x="1" y="28"/>
                      <a:pt x="1" y="28"/>
                    </a:cubicBezTo>
                    <a:lnTo>
                      <a:pt x="1" y="232"/>
                    </a:lnTo>
                    <a:cubicBezTo>
                      <a:pt x="1" y="232"/>
                      <a:pt x="148" y="268"/>
                      <a:pt x="279" y="268"/>
                    </a:cubicBezTo>
                    <a:cubicBezTo>
                      <a:pt x="393" y="268"/>
                      <a:pt x="494" y="240"/>
                      <a:pt x="472" y="138"/>
                    </a:cubicBezTo>
                    <a:cubicBezTo>
                      <a:pt x="449" y="28"/>
                      <a:pt x="331" y="0"/>
                      <a:pt x="219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5"/>
              <p:cNvSpPr/>
              <p:nvPr/>
            </p:nvSpPr>
            <p:spPr>
              <a:xfrm>
                <a:off x="4928103" y="2701571"/>
                <a:ext cx="172976" cy="16753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526" extrusionOk="0">
                    <a:moveTo>
                      <a:pt x="1845" y="0"/>
                    </a:moveTo>
                    <a:cubicBezTo>
                      <a:pt x="1067" y="0"/>
                      <a:pt x="1" y="2045"/>
                      <a:pt x="514" y="2301"/>
                    </a:cubicBezTo>
                    <a:cubicBezTo>
                      <a:pt x="833" y="2458"/>
                      <a:pt x="1095" y="2526"/>
                      <a:pt x="1311" y="2526"/>
                    </a:cubicBezTo>
                    <a:cubicBezTo>
                      <a:pt x="2607" y="2526"/>
                      <a:pt x="2227" y="102"/>
                      <a:pt x="2227" y="102"/>
                    </a:cubicBezTo>
                    <a:lnTo>
                      <a:pt x="2227" y="102"/>
                    </a:lnTo>
                    <a:lnTo>
                      <a:pt x="2195" y="180"/>
                    </a:lnTo>
                    <a:cubicBezTo>
                      <a:pt x="2092" y="55"/>
                      <a:pt x="1972" y="0"/>
                      <a:pt x="1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5"/>
              <p:cNvSpPr/>
              <p:nvPr/>
            </p:nvSpPr>
            <p:spPr>
              <a:xfrm>
                <a:off x="4835328" y="2822209"/>
                <a:ext cx="299126" cy="454459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6852" extrusionOk="0">
                    <a:moveTo>
                      <a:pt x="2070" y="0"/>
                    </a:moveTo>
                    <a:cubicBezTo>
                      <a:pt x="1833" y="0"/>
                      <a:pt x="1565" y="65"/>
                      <a:pt x="1304" y="269"/>
                    </a:cubicBezTo>
                    <a:cubicBezTo>
                      <a:pt x="597" y="835"/>
                      <a:pt x="0" y="1133"/>
                      <a:pt x="629" y="2971"/>
                    </a:cubicBezTo>
                    <a:cubicBezTo>
                      <a:pt x="990" y="4008"/>
                      <a:pt x="519" y="5249"/>
                      <a:pt x="268" y="5815"/>
                    </a:cubicBezTo>
                    <a:cubicBezTo>
                      <a:pt x="173" y="6004"/>
                      <a:pt x="236" y="6239"/>
                      <a:pt x="393" y="6365"/>
                    </a:cubicBezTo>
                    <a:cubicBezTo>
                      <a:pt x="849" y="6724"/>
                      <a:pt x="1303" y="6851"/>
                      <a:pt x="1716" y="6851"/>
                    </a:cubicBezTo>
                    <a:cubicBezTo>
                      <a:pt x="2711" y="6851"/>
                      <a:pt x="3473" y="6113"/>
                      <a:pt x="3473" y="6113"/>
                    </a:cubicBezTo>
                    <a:cubicBezTo>
                      <a:pt x="2876" y="4919"/>
                      <a:pt x="3080" y="3505"/>
                      <a:pt x="3787" y="2783"/>
                    </a:cubicBezTo>
                    <a:cubicBezTo>
                      <a:pt x="4509" y="2076"/>
                      <a:pt x="2813" y="206"/>
                      <a:pt x="2813" y="206"/>
                    </a:cubicBezTo>
                    <a:cubicBezTo>
                      <a:pt x="2813" y="206"/>
                      <a:pt x="2491" y="0"/>
                      <a:pt x="2070" y="0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5"/>
              <p:cNvSpPr/>
              <p:nvPr/>
            </p:nvSpPr>
            <p:spPr>
              <a:xfrm>
                <a:off x="4887460" y="2681334"/>
                <a:ext cx="42780" cy="65529"/>
              </a:xfrm>
              <a:custGeom>
                <a:avLst/>
                <a:gdLst/>
                <a:ahLst/>
                <a:cxnLst/>
                <a:rect l="l" t="t" r="r" b="b"/>
                <a:pathLst>
                  <a:path w="645" h="988" extrusionOk="0">
                    <a:moveTo>
                      <a:pt x="304" y="1"/>
                    </a:moveTo>
                    <a:cubicBezTo>
                      <a:pt x="227" y="1"/>
                      <a:pt x="156" y="52"/>
                      <a:pt x="110" y="178"/>
                    </a:cubicBezTo>
                    <a:cubicBezTo>
                      <a:pt x="0" y="492"/>
                      <a:pt x="63" y="901"/>
                      <a:pt x="299" y="979"/>
                    </a:cubicBezTo>
                    <a:cubicBezTo>
                      <a:pt x="318" y="985"/>
                      <a:pt x="337" y="987"/>
                      <a:pt x="356" y="987"/>
                    </a:cubicBezTo>
                    <a:cubicBezTo>
                      <a:pt x="444" y="987"/>
                      <a:pt x="524" y="928"/>
                      <a:pt x="550" y="838"/>
                    </a:cubicBezTo>
                    <a:cubicBezTo>
                      <a:pt x="581" y="743"/>
                      <a:pt x="613" y="602"/>
                      <a:pt x="628" y="398"/>
                    </a:cubicBezTo>
                    <a:cubicBezTo>
                      <a:pt x="644" y="225"/>
                      <a:pt x="550" y="68"/>
                      <a:pt x="393" y="21"/>
                    </a:cubicBezTo>
                    <a:cubicBezTo>
                      <a:pt x="363" y="8"/>
                      <a:pt x="333" y="1"/>
                      <a:pt x="304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5"/>
              <p:cNvSpPr/>
              <p:nvPr/>
            </p:nvSpPr>
            <p:spPr>
              <a:xfrm>
                <a:off x="4915581" y="2660773"/>
                <a:ext cx="115737" cy="22563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3402" extrusionOk="0">
                    <a:moveTo>
                      <a:pt x="0" y="1"/>
                    </a:moveTo>
                    <a:cubicBezTo>
                      <a:pt x="0" y="1"/>
                      <a:pt x="409" y="1446"/>
                      <a:pt x="94" y="2719"/>
                    </a:cubicBezTo>
                    <a:cubicBezTo>
                      <a:pt x="94" y="2719"/>
                      <a:pt x="1227" y="3402"/>
                      <a:pt x="1568" y="3402"/>
                    </a:cubicBezTo>
                    <a:cubicBezTo>
                      <a:pt x="1687" y="3402"/>
                      <a:pt x="1710" y="3319"/>
                      <a:pt x="1556" y="3096"/>
                    </a:cubicBezTo>
                    <a:cubicBezTo>
                      <a:pt x="1556" y="3096"/>
                      <a:pt x="864" y="2452"/>
                      <a:pt x="1744" y="88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5"/>
              <p:cNvSpPr/>
              <p:nvPr/>
            </p:nvSpPr>
            <p:spPr>
              <a:xfrm>
                <a:off x="4897873" y="2595709"/>
                <a:ext cx="201164" cy="21893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301" extrusionOk="0">
                    <a:moveTo>
                      <a:pt x="1547" y="0"/>
                    </a:moveTo>
                    <a:cubicBezTo>
                      <a:pt x="978" y="0"/>
                      <a:pt x="440" y="355"/>
                      <a:pt x="251" y="919"/>
                    </a:cubicBezTo>
                    <a:cubicBezTo>
                      <a:pt x="0" y="1626"/>
                      <a:pt x="110" y="2820"/>
                      <a:pt x="1398" y="3260"/>
                    </a:cubicBezTo>
                    <a:cubicBezTo>
                      <a:pt x="1476" y="3287"/>
                      <a:pt x="1549" y="3300"/>
                      <a:pt x="1618" y="3300"/>
                    </a:cubicBezTo>
                    <a:cubicBezTo>
                      <a:pt x="2180" y="3300"/>
                      <a:pt x="2484" y="2451"/>
                      <a:pt x="2750" y="1752"/>
                    </a:cubicBezTo>
                    <a:cubicBezTo>
                      <a:pt x="3032" y="1060"/>
                      <a:pt x="2687" y="322"/>
                      <a:pt x="1980" y="71"/>
                    </a:cubicBezTo>
                    <a:cubicBezTo>
                      <a:pt x="1837" y="23"/>
                      <a:pt x="1691" y="0"/>
                      <a:pt x="154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4830089" y="2549281"/>
                <a:ext cx="276244" cy="164818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485" extrusionOk="0">
                    <a:moveTo>
                      <a:pt x="3273" y="0"/>
                    </a:moveTo>
                    <a:cubicBezTo>
                      <a:pt x="2726" y="0"/>
                      <a:pt x="2122" y="362"/>
                      <a:pt x="2122" y="362"/>
                    </a:cubicBezTo>
                    <a:cubicBezTo>
                      <a:pt x="2059" y="354"/>
                      <a:pt x="1999" y="350"/>
                      <a:pt x="1943" y="350"/>
                    </a:cubicBezTo>
                    <a:cubicBezTo>
                      <a:pt x="929" y="350"/>
                      <a:pt x="802" y="1603"/>
                      <a:pt x="802" y="1603"/>
                    </a:cubicBezTo>
                    <a:cubicBezTo>
                      <a:pt x="1" y="2357"/>
                      <a:pt x="708" y="2090"/>
                      <a:pt x="991" y="2404"/>
                    </a:cubicBezTo>
                    <a:cubicBezTo>
                      <a:pt x="1042" y="2461"/>
                      <a:pt x="1097" y="2484"/>
                      <a:pt x="1153" y="2484"/>
                    </a:cubicBezTo>
                    <a:cubicBezTo>
                      <a:pt x="1427" y="2484"/>
                      <a:pt x="1729" y="1933"/>
                      <a:pt x="1729" y="1933"/>
                    </a:cubicBezTo>
                    <a:cubicBezTo>
                      <a:pt x="1899" y="1997"/>
                      <a:pt x="2034" y="2022"/>
                      <a:pt x="2140" y="2022"/>
                    </a:cubicBezTo>
                    <a:cubicBezTo>
                      <a:pt x="2614" y="2022"/>
                      <a:pt x="2530" y="1509"/>
                      <a:pt x="2530" y="1509"/>
                    </a:cubicBezTo>
                    <a:lnTo>
                      <a:pt x="2530" y="1509"/>
                    </a:lnTo>
                    <a:cubicBezTo>
                      <a:pt x="2530" y="1509"/>
                      <a:pt x="3119" y="1971"/>
                      <a:pt x="3583" y="1971"/>
                    </a:cubicBezTo>
                    <a:cubicBezTo>
                      <a:pt x="3903" y="1971"/>
                      <a:pt x="4165" y="1751"/>
                      <a:pt x="4133" y="1006"/>
                    </a:cubicBezTo>
                    <a:cubicBezTo>
                      <a:pt x="4092" y="221"/>
                      <a:pt x="3700" y="0"/>
                      <a:pt x="327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5"/>
              <p:cNvSpPr/>
              <p:nvPr/>
            </p:nvSpPr>
            <p:spPr>
              <a:xfrm>
                <a:off x="4793676" y="2862468"/>
                <a:ext cx="226168" cy="519126"/>
              </a:xfrm>
              <a:custGeom>
                <a:avLst/>
                <a:gdLst/>
                <a:ahLst/>
                <a:cxnLst/>
                <a:rect l="l" t="t" r="r" b="b"/>
                <a:pathLst>
                  <a:path w="3410" h="7827" extrusionOk="0">
                    <a:moveTo>
                      <a:pt x="1636" y="0"/>
                    </a:moveTo>
                    <a:cubicBezTo>
                      <a:pt x="1554" y="0"/>
                      <a:pt x="1460" y="40"/>
                      <a:pt x="1351" y="133"/>
                    </a:cubicBezTo>
                    <a:cubicBezTo>
                      <a:pt x="676" y="699"/>
                      <a:pt x="251" y="2396"/>
                      <a:pt x="16" y="3496"/>
                    </a:cubicBezTo>
                    <a:cubicBezTo>
                      <a:pt x="0" y="3590"/>
                      <a:pt x="16" y="3668"/>
                      <a:pt x="63" y="3747"/>
                    </a:cubicBezTo>
                    <a:lnTo>
                      <a:pt x="2121" y="7030"/>
                    </a:lnTo>
                    <a:cubicBezTo>
                      <a:pt x="2304" y="7374"/>
                      <a:pt x="2705" y="7827"/>
                      <a:pt x="3000" y="7827"/>
                    </a:cubicBezTo>
                    <a:cubicBezTo>
                      <a:pt x="3109" y="7827"/>
                      <a:pt x="3204" y="7765"/>
                      <a:pt x="3268" y="7612"/>
                    </a:cubicBezTo>
                    <a:cubicBezTo>
                      <a:pt x="3409" y="7235"/>
                      <a:pt x="3158" y="6920"/>
                      <a:pt x="2891" y="6716"/>
                    </a:cubicBezTo>
                    <a:cubicBezTo>
                      <a:pt x="3017" y="6653"/>
                      <a:pt x="3189" y="6559"/>
                      <a:pt x="3189" y="6449"/>
                    </a:cubicBezTo>
                    <a:cubicBezTo>
                      <a:pt x="3189" y="6384"/>
                      <a:pt x="3087" y="6362"/>
                      <a:pt x="2952" y="6362"/>
                    </a:cubicBezTo>
                    <a:cubicBezTo>
                      <a:pt x="2762" y="6362"/>
                      <a:pt x="2508" y="6406"/>
                      <a:pt x="2388" y="6433"/>
                    </a:cubicBezTo>
                    <a:lnTo>
                      <a:pt x="880" y="3668"/>
                    </a:lnTo>
                    <a:lnTo>
                      <a:pt x="1948" y="1610"/>
                    </a:lnTo>
                    <a:cubicBezTo>
                      <a:pt x="2090" y="1233"/>
                      <a:pt x="2121" y="809"/>
                      <a:pt x="1995" y="416"/>
                    </a:cubicBezTo>
                    <a:cubicBezTo>
                      <a:pt x="1931" y="190"/>
                      <a:pt x="1814" y="0"/>
                      <a:pt x="163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5"/>
              <p:cNvSpPr/>
              <p:nvPr/>
            </p:nvSpPr>
            <p:spPr>
              <a:xfrm>
                <a:off x="4967647" y="3284560"/>
                <a:ext cx="29249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441" h="70" extrusionOk="0">
                    <a:moveTo>
                      <a:pt x="330" y="0"/>
                    </a:moveTo>
                    <a:cubicBezTo>
                      <a:pt x="231" y="0"/>
                      <a:pt x="112" y="11"/>
                      <a:pt x="1" y="22"/>
                    </a:cubicBezTo>
                    <a:lnTo>
                      <a:pt x="16" y="69"/>
                    </a:lnTo>
                    <a:cubicBezTo>
                      <a:pt x="111" y="54"/>
                      <a:pt x="284" y="22"/>
                      <a:pt x="441" y="7"/>
                    </a:cubicBezTo>
                    <a:cubicBezTo>
                      <a:pt x="408" y="2"/>
                      <a:pt x="371" y="0"/>
                      <a:pt x="330" y="0"/>
                    </a:cubicBezTo>
                    <a:close/>
                  </a:path>
                </a:pathLst>
              </a:custGeom>
              <a:solidFill>
                <a:srgbClr val="BB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4793676" y="2862401"/>
                <a:ext cx="206337" cy="519325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7830" extrusionOk="0">
                    <a:moveTo>
                      <a:pt x="1647" y="1"/>
                    </a:moveTo>
                    <a:cubicBezTo>
                      <a:pt x="1564" y="1"/>
                      <a:pt x="1468" y="39"/>
                      <a:pt x="1351" y="134"/>
                    </a:cubicBezTo>
                    <a:cubicBezTo>
                      <a:pt x="676" y="700"/>
                      <a:pt x="251" y="2397"/>
                      <a:pt x="16" y="3497"/>
                    </a:cubicBezTo>
                    <a:cubicBezTo>
                      <a:pt x="0" y="3575"/>
                      <a:pt x="16" y="3669"/>
                      <a:pt x="63" y="3748"/>
                    </a:cubicBezTo>
                    <a:lnTo>
                      <a:pt x="2137" y="7031"/>
                    </a:lnTo>
                    <a:cubicBezTo>
                      <a:pt x="2302" y="7376"/>
                      <a:pt x="2709" y="7829"/>
                      <a:pt x="2998" y="7829"/>
                    </a:cubicBezTo>
                    <a:cubicBezTo>
                      <a:pt x="3038" y="7829"/>
                      <a:pt x="3076" y="7821"/>
                      <a:pt x="3111" y="7801"/>
                    </a:cubicBezTo>
                    <a:cubicBezTo>
                      <a:pt x="2844" y="7691"/>
                      <a:pt x="2529" y="7330"/>
                      <a:pt x="2388" y="7031"/>
                    </a:cubicBezTo>
                    <a:lnTo>
                      <a:pt x="330" y="3748"/>
                    </a:lnTo>
                    <a:cubicBezTo>
                      <a:pt x="283" y="3669"/>
                      <a:pt x="251" y="3575"/>
                      <a:pt x="283" y="3497"/>
                    </a:cubicBezTo>
                    <a:cubicBezTo>
                      <a:pt x="503" y="2397"/>
                      <a:pt x="927" y="700"/>
                      <a:pt x="1603" y="134"/>
                    </a:cubicBezTo>
                    <a:cubicBezTo>
                      <a:pt x="1665" y="87"/>
                      <a:pt x="1713" y="56"/>
                      <a:pt x="1760" y="24"/>
                    </a:cubicBezTo>
                    <a:cubicBezTo>
                      <a:pt x="1724" y="9"/>
                      <a:pt x="1687" y="1"/>
                      <a:pt x="164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5"/>
              <p:cNvSpPr/>
              <p:nvPr/>
            </p:nvSpPr>
            <p:spPr>
              <a:xfrm>
                <a:off x="4676944" y="2594117"/>
                <a:ext cx="1079572" cy="1087929"/>
              </a:xfrm>
              <a:custGeom>
                <a:avLst/>
                <a:gdLst/>
                <a:ahLst/>
                <a:cxnLst/>
                <a:rect l="l" t="t" r="r" b="b"/>
                <a:pathLst>
                  <a:path w="16277" h="16403" extrusionOk="0">
                    <a:moveTo>
                      <a:pt x="14297" y="0"/>
                    </a:moveTo>
                    <a:lnTo>
                      <a:pt x="0" y="14439"/>
                    </a:lnTo>
                    <a:lnTo>
                      <a:pt x="1980" y="16402"/>
                    </a:lnTo>
                    <a:lnTo>
                      <a:pt x="16277" y="1948"/>
                    </a:lnTo>
                    <a:lnTo>
                      <a:pt x="14297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5"/>
              <p:cNvSpPr/>
              <p:nvPr/>
            </p:nvSpPr>
            <p:spPr>
              <a:xfrm>
                <a:off x="4715479" y="2632652"/>
                <a:ext cx="1007742" cy="1016033"/>
              </a:xfrm>
              <a:custGeom>
                <a:avLst/>
                <a:gdLst/>
                <a:ahLst/>
                <a:cxnLst/>
                <a:rect l="l" t="t" r="r" b="b"/>
                <a:pathLst>
                  <a:path w="15194" h="15319" extrusionOk="0">
                    <a:moveTo>
                      <a:pt x="14313" y="1"/>
                    </a:moveTo>
                    <a:lnTo>
                      <a:pt x="1" y="14455"/>
                    </a:lnTo>
                    <a:lnTo>
                      <a:pt x="881" y="15319"/>
                    </a:lnTo>
                    <a:lnTo>
                      <a:pt x="15193" y="880"/>
                    </a:lnTo>
                    <a:lnTo>
                      <a:pt x="1431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5"/>
              <p:cNvSpPr/>
              <p:nvPr/>
            </p:nvSpPr>
            <p:spPr>
              <a:xfrm>
                <a:off x="5625193" y="2550342"/>
                <a:ext cx="17304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625" extrusionOk="0">
                    <a:moveTo>
                      <a:pt x="2106" y="0"/>
                    </a:moveTo>
                    <a:lnTo>
                      <a:pt x="0" y="660"/>
                    </a:lnTo>
                    <a:lnTo>
                      <a:pt x="1980" y="2624"/>
                    </a:lnTo>
                    <a:lnTo>
                      <a:pt x="2608" y="503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5"/>
              <p:cNvSpPr/>
              <p:nvPr/>
            </p:nvSpPr>
            <p:spPr>
              <a:xfrm>
                <a:off x="5764807" y="2535751"/>
                <a:ext cx="48019" cy="4801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723" y="0"/>
                    </a:moveTo>
                    <a:lnTo>
                      <a:pt x="1" y="220"/>
                    </a:lnTo>
                    <a:lnTo>
                      <a:pt x="503" y="723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5"/>
              <p:cNvSpPr/>
              <p:nvPr/>
            </p:nvSpPr>
            <p:spPr>
              <a:xfrm>
                <a:off x="4650878" y="3529830"/>
                <a:ext cx="178282" cy="17164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588" extrusionOk="0">
                    <a:moveTo>
                      <a:pt x="723" y="1"/>
                    </a:moveTo>
                    <a:lnTo>
                      <a:pt x="409" y="331"/>
                    </a:lnTo>
                    <a:cubicBezTo>
                      <a:pt x="1" y="723"/>
                      <a:pt x="1" y="1383"/>
                      <a:pt x="409" y="1776"/>
                    </a:cubicBezTo>
                    <a:lnTo>
                      <a:pt x="928" y="2294"/>
                    </a:lnTo>
                    <a:cubicBezTo>
                      <a:pt x="1130" y="2489"/>
                      <a:pt x="1390" y="2587"/>
                      <a:pt x="1648" y="2587"/>
                    </a:cubicBezTo>
                    <a:cubicBezTo>
                      <a:pt x="1912" y="2587"/>
                      <a:pt x="2175" y="2485"/>
                      <a:pt x="2373" y="2279"/>
                    </a:cubicBezTo>
                    <a:lnTo>
                      <a:pt x="2687" y="1964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5"/>
              <p:cNvSpPr/>
              <p:nvPr/>
            </p:nvSpPr>
            <p:spPr>
              <a:xfrm>
                <a:off x="5524113" y="3666327"/>
                <a:ext cx="364788" cy="292891"/>
              </a:xfrm>
              <a:custGeom>
                <a:avLst/>
                <a:gdLst/>
                <a:ahLst/>
                <a:cxnLst/>
                <a:rect l="l" t="t" r="r" b="b"/>
                <a:pathLst>
                  <a:path w="5500" h="4416" extrusionOk="0">
                    <a:moveTo>
                      <a:pt x="1367" y="1"/>
                    </a:moveTo>
                    <a:cubicBezTo>
                      <a:pt x="613" y="1"/>
                      <a:pt x="0" y="613"/>
                      <a:pt x="0" y="1368"/>
                    </a:cubicBezTo>
                    <a:lnTo>
                      <a:pt x="0" y="3049"/>
                    </a:lnTo>
                    <a:cubicBezTo>
                      <a:pt x="0" y="3803"/>
                      <a:pt x="613" y="4416"/>
                      <a:pt x="1367" y="4416"/>
                    </a:cubicBezTo>
                    <a:lnTo>
                      <a:pt x="5499" y="4416"/>
                    </a:lnTo>
                    <a:lnTo>
                      <a:pt x="5499" y="1"/>
                    </a:lnTo>
                    <a:close/>
                  </a:path>
                </a:pathLst>
              </a:custGeom>
              <a:solidFill>
                <a:srgbClr val="C0B0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5"/>
              <p:cNvSpPr/>
              <p:nvPr/>
            </p:nvSpPr>
            <p:spPr>
              <a:xfrm>
                <a:off x="5559531" y="3719519"/>
                <a:ext cx="84498" cy="6672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006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273" y="1006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5"/>
              <p:cNvSpPr/>
              <p:nvPr/>
            </p:nvSpPr>
            <p:spPr>
              <a:xfrm>
                <a:off x="5559531" y="3825772"/>
                <a:ext cx="84498" cy="6572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991" extrusionOk="0">
                    <a:moveTo>
                      <a:pt x="1" y="1"/>
                    </a:moveTo>
                    <a:lnTo>
                      <a:pt x="1" y="990"/>
                    </a:lnTo>
                    <a:lnTo>
                      <a:pt x="1273" y="99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5"/>
              <p:cNvSpPr/>
              <p:nvPr/>
            </p:nvSpPr>
            <p:spPr>
              <a:xfrm>
                <a:off x="5743981" y="3626731"/>
                <a:ext cx="852409" cy="378318"/>
              </a:xfrm>
              <a:custGeom>
                <a:avLst/>
                <a:gdLst/>
                <a:ahLst/>
                <a:cxnLst/>
                <a:rect l="l" t="t" r="r" b="b"/>
                <a:pathLst>
                  <a:path w="12852" h="5704" extrusionOk="0">
                    <a:moveTo>
                      <a:pt x="487" y="1"/>
                    </a:moveTo>
                    <a:cubicBezTo>
                      <a:pt x="220" y="1"/>
                      <a:pt x="0" y="221"/>
                      <a:pt x="0" y="472"/>
                    </a:cubicBezTo>
                    <a:lnTo>
                      <a:pt x="0" y="5217"/>
                    </a:lnTo>
                    <a:cubicBezTo>
                      <a:pt x="0" y="5484"/>
                      <a:pt x="220" y="5704"/>
                      <a:pt x="487" y="5704"/>
                    </a:cubicBezTo>
                    <a:lnTo>
                      <a:pt x="9993" y="5704"/>
                    </a:lnTo>
                    <a:cubicBezTo>
                      <a:pt x="11579" y="5704"/>
                      <a:pt x="12852" y="4431"/>
                      <a:pt x="12852" y="2844"/>
                    </a:cubicBezTo>
                    <a:cubicBezTo>
                      <a:pt x="12852" y="1273"/>
                      <a:pt x="11579" y="1"/>
                      <a:pt x="9993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5"/>
              <p:cNvSpPr/>
              <p:nvPr/>
            </p:nvSpPr>
            <p:spPr>
              <a:xfrm>
                <a:off x="6345217" y="3734575"/>
                <a:ext cx="177220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2436" extrusionOk="0">
                    <a:moveTo>
                      <a:pt x="1342" y="1"/>
                    </a:moveTo>
                    <a:cubicBezTo>
                      <a:pt x="1030" y="1"/>
                      <a:pt x="715" y="119"/>
                      <a:pt x="472" y="354"/>
                    </a:cubicBezTo>
                    <a:cubicBezTo>
                      <a:pt x="1" y="841"/>
                      <a:pt x="1" y="1611"/>
                      <a:pt x="472" y="2083"/>
                    </a:cubicBezTo>
                    <a:cubicBezTo>
                      <a:pt x="715" y="2318"/>
                      <a:pt x="1030" y="2436"/>
                      <a:pt x="1342" y="2436"/>
                    </a:cubicBezTo>
                    <a:cubicBezTo>
                      <a:pt x="1654" y="2436"/>
                      <a:pt x="1964" y="2318"/>
                      <a:pt x="2200" y="2083"/>
                    </a:cubicBezTo>
                    <a:cubicBezTo>
                      <a:pt x="2671" y="1611"/>
                      <a:pt x="2671" y="841"/>
                      <a:pt x="2200" y="354"/>
                    </a:cubicBezTo>
                    <a:cubicBezTo>
                      <a:pt x="1964" y="119"/>
                      <a:pt x="1654" y="1"/>
                      <a:pt x="1342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5"/>
              <p:cNvSpPr/>
              <p:nvPr/>
            </p:nvSpPr>
            <p:spPr>
              <a:xfrm>
                <a:off x="5799229" y="906942"/>
                <a:ext cx="719029" cy="653699"/>
              </a:xfrm>
              <a:custGeom>
                <a:avLst/>
                <a:gdLst/>
                <a:ahLst/>
                <a:cxnLst/>
                <a:rect l="l" t="t" r="r" b="b"/>
                <a:pathLst>
                  <a:path w="10841" h="9856" extrusionOk="0">
                    <a:moveTo>
                      <a:pt x="5419" y="0"/>
                    </a:moveTo>
                    <a:cubicBezTo>
                      <a:pt x="3177" y="0"/>
                      <a:pt x="1155" y="1537"/>
                      <a:pt x="628" y="3804"/>
                    </a:cubicBezTo>
                    <a:cubicBezTo>
                      <a:pt x="0" y="6460"/>
                      <a:pt x="1650" y="9099"/>
                      <a:pt x="4305" y="9727"/>
                    </a:cubicBezTo>
                    <a:cubicBezTo>
                      <a:pt x="4679" y="9814"/>
                      <a:pt x="5053" y="9855"/>
                      <a:pt x="5421" y="9855"/>
                    </a:cubicBezTo>
                    <a:cubicBezTo>
                      <a:pt x="7664" y="9855"/>
                      <a:pt x="9686" y="8316"/>
                      <a:pt x="10212" y="6035"/>
                    </a:cubicBezTo>
                    <a:cubicBezTo>
                      <a:pt x="10841" y="3396"/>
                      <a:pt x="9191" y="741"/>
                      <a:pt x="6536" y="128"/>
                    </a:cubicBezTo>
                    <a:cubicBezTo>
                      <a:pt x="6161" y="42"/>
                      <a:pt x="5787" y="0"/>
                      <a:pt x="541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5"/>
              <p:cNvSpPr/>
              <p:nvPr/>
            </p:nvSpPr>
            <p:spPr>
              <a:xfrm>
                <a:off x="5853417" y="949522"/>
                <a:ext cx="610654" cy="567742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560" extrusionOk="0">
                    <a:moveTo>
                      <a:pt x="4617" y="0"/>
                    </a:moveTo>
                    <a:cubicBezTo>
                      <a:pt x="2550" y="0"/>
                      <a:pt x="718" y="1499"/>
                      <a:pt x="377" y="3602"/>
                    </a:cubicBezTo>
                    <a:cubicBezTo>
                      <a:pt x="0" y="5928"/>
                      <a:pt x="1587" y="8127"/>
                      <a:pt x="3928" y="8504"/>
                    </a:cubicBezTo>
                    <a:cubicBezTo>
                      <a:pt x="4158" y="8541"/>
                      <a:pt x="4387" y="8560"/>
                      <a:pt x="4613" y="8560"/>
                    </a:cubicBezTo>
                    <a:cubicBezTo>
                      <a:pt x="6671" y="8560"/>
                      <a:pt x="8490" y="7063"/>
                      <a:pt x="8830" y="4954"/>
                    </a:cubicBezTo>
                    <a:cubicBezTo>
                      <a:pt x="9207" y="2628"/>
                      <a:pt x="7620" y="429"/>
                      <a:pt x="5279" y="52"/>
                    </a:cubicBezTo>
                    <a:cubicBezTo>
                      <a:pt x="5057" y="17"/>
                      <a:pt x="4836" y="0"/>
                      <a:pt x="46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5"/>
              <p:cNvSpPr/>
              <p:nvPr/>
            </p:nvSpPr>
            <p:spPr>
              <a:xfrm>
                <a:off x="6149293" y="967496"/>
                <a:ext cx="20959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6" h="975" extrusionOk="0">
                    <a:moveTo>
                      <a:pt x="158" y="1"/>
                    </a:moveTo>
                    <a:cubicBezTo>
                      <a:pt x="64" y="1"/>
                      <a:pt x="1" y="79"/>
                      <a:pt x="1" y="158"/>
                    </a:cubicBezTo>
                    <a:lnTo>
                      <a:pt x="1" y="818"/>
                    </a:lnTo>
                    <a:cubicBezTo>
                      <a:pt x="1" y="912"/>
                      <a:pt x="64" y="975"/>
                      <a:pt x="158" y="975"/>
                    </a:cubicBezTo>
                    <a:cubicBezTo>
                      <a:pt x="237" y="975"/>
                      <a:pt x="299" y="896"/>
                      <a:pt x="315" y="818"/>
                    </a:cubicBezTo>
                    <a:lnTo>
                      <a:pt x="315" y="158"/>
                    </a:lnTo>
                    <a:cubicBezTo>
                      <a:pt x="315" y="79"/>
                      <a:pt x="237" y="1"/>
                      <a:pt x="15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5"/>
              <p:cNvSpPr/>
              <p:nvPr/>
            </p:nvSpPr>
            <p:spPr>
              <a:xfrm>
                <a:off x="6362926" y="1234255"/>
                <a:ext cx="64667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75" h="315" extrusionOk="0">
                    <a:moveTo>
                      <a:pt x="158" y="1"/>
                    </a:moveTo>
                    <a:cubicBezTo>
                      <a:pt x="79" y="1"/>
                      <a:pt x="1" y="79"/>
                      <a:pt x="1" y="158"/>
                    </a:cubicBezTo>
                    <a:cubicBezTo>
                      <a:pt x="1" y="236"/>
                      <a:pt x="79" y="315"/>
                      <a:pt x="158" y="315"/>
                    </a:cubicBezTo>
                    <a:lnTo>
                      <a:pt x="818" y="315"/>
                    </a:lnTo>
                    <a:cubicBezTo>
                      <a:pt x="896" y="315"/>
                      <a:pt x="975" y="236"/>
                      <a:pt x="975" y="158"/>
                    </a:cubicBezTo>
                    <a:cubicBezTo>
                      <a:pt x="975" y="79"/>
                      <a:pt x="896" y="1"/>
                      <a:pt x="818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5"/>
              <p:cNvSpPr/>
              <p:nvPr/>
            </p:nvSpPr>
            <p:spPr>
              <a:xfrm>
                <a:off x="5893013" y="1234255"/>
                <a:ext cx="63606" cy="2089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15" extrusionOk="0">
                    <a:moveTo>
                      <a:pt x="157" y="1"/>
                    </a:moveTo>
                    <a:cubicBezTo>
                      <a:pt x="63" y="1"/>
                      <a:pt x="0" y="79"/>
                      <a:pt x="0" y="158"/>
                    </a:cubicBezTo>
                    <a:cubicBezTo>
                      <a:pt x="0" y="236"/>
                      <a:pt x="63" y="315"/>
                      <a:pt x="157" y="315"/>
                    </a:cubicBezTo>
                    <a:lnTo>
                      <a:pt x="801" y="315"/>
                    </a:lnTo>
                    <a:cubicBezTo>
                      <a:pt x="896" y="315"/>
                      <a:pt x="958" y="236"/>
                      <a:pt x="958" y="158"/>
                    </a:cubicBezTo>
                    <a:cubicBezTo>
                      <a:pt x="958" y="79"/>
                      <a:pt x="896" y="1"/>
                      <a:pt x="80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5"/>
              <p:cNvSpPr/>
              <p:nvPr/>
            </p:nvSpPr>
            <p:spPr>
              <a:xfrm>
                <a:off x="6257668" y="1012597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555" y="0"/>
                    </a:moveTo>
                    <a:cubicBezTo>
                      <a:pt x="505" y="0"/>
                      <a:pt x="454" y="21"/>
                      <a:pt x="425" y="59"/>
                    </a:cubicBezTo>
                    <a:lnTo>
                      <a:pt x="48" y="593"/>
                    </a:lnTo>
                    <a:cubicBezTo>
                      <a:pt x="1" y="656"/>
                      <a:pt x="17" y="766"/>
                      <a:pt x="79" y="813"/>
                    </a:cubicBezTo>
                    <a:cubicBezTo>
                      <a:pt x="110" y="832"/>
                      <a:pt x="144" y="841"/>
                      <a:pt x="176" y="841"/>
                    </a:cubicBezTo>
                    <a:cubicBezTo>
                      <a:pt x="225" y="841"/>
                      <a:pt x="271" y="820"/>
                      <a:pt x="299" y="782"/>
                    </a:cubicBezTo>
                    <a:lnTo>
                      <a:pt x="676" y="248"/>
                    </a:lnTo>
                    <a:cubicBezTo>
                      <a:pt x="724" y="169"/>
                      <a:pt x="708" y="75"/>
                      <a:pt x="645" y="28"/>
                    </a:cubicBezTo>
                    <a:cubicBezTo>
                      <a:pt x="620" y="9"/>
                      <a:pt x="588" y="0"/>
                      <a:pt x="555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5"/>
              <p:cNvSpPr/>
              <p:nvPr/>
            </p:nvSpPr>
            <p:spPr>
              <a:xfrm>
                <a:off x="6338982" y="1109830"/>
                <a:ext cx="62544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5" extrusionOk="0">
                    <a:moveTo>
                      <a:pt x="775" y="1"/>
                    </a:moveTo>
                    <a:cubicBezTo>
                      <a:pt x="751" y="1"/>
                      <a:pt x="727" y="8"/>
                      <a:pt x="707" y="23"/>
                    </a:cubicBezTo>
                    <a:lnTo>
                      <a:pt x="110" y="290"/>
                    </a:lnTo>
                    <a:cubicBezTo>
                      <a:pt x="32" y="321"/>
                      <a:pt x="0" y="416"/>
                      <a:pt x="32" y="494"/>
                    </a:cubicBezTo>
                    <a:cubicBezTo>
                      <a:pt x="55" y="552"/>
                      <a:pt x="113" y="585"/>
                      <a:pt x="173" y="585"/>
                    </a:cubicBezTo>
                    <a:cubicBezTo>
                      <a:pt x="194" y="585"/>
                      <a:pt x="216" y="581"/>
                      <a:pt x="236" y="573"/>
                    </a:cubicBezTo>
                    <a:lnTo>
                      <a:pt x="833" y="290"/>
                    </a:lnTo>
                    <a:cubicBezTo>
                      <a:pt x="912" y="258"/>
                      <a:pt x="943" y="164"/>
                      <a:pt x="912" y="86"/>
                    </a:cubicBezTo>
                    <a:cubicBezTo>
                      <a:pt x="880" y="32"/>
                      <a:pt x="826" y="1"/>
                      <a:pt x="77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5"/>
              <p:cNvSpPr/>
              <p:nvPr/>
            </p:nvSpPr>
            <p:spPr>
              <a:xfrm>
                <a:off x="6006561" y="1004240"/>
                <a:ext cx="48019" cy="557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41" extrusionOk="0">
                    <a:moveTo>
                      <a:pt x="169" y="1"/>
                    </a:moveTo>
                    <a:cubicBezTo>
                      <a:pt x="136" y="1"/>
                      <a:pt x="104" y="9"/>
                      <a:pt x="79" y="28"/>
                    </a:cubicBezTo>
                    <a:cubicBezTo>
                      <a:pt x="16" y="75"/>
                      <a:pt x="1" y="169"/>
                      <a:pt x="48" y="248"/>
                    </a:cubicBezTo>
                    <a:lnTo>
                      <a:pt x="425" y="782"/>
                    </a:lnTo>
                    <a:cubicBezTo>
                      <a:pt x="453" y="820"/>
                      <a:pt x="499" y="841"/>
                      <a:pt x="548" y="841"/>
                    </a:cubicBezTo>
                    <a:cubicBezTo>
                      <a:pt x="580" y="841"/>
                      <a:pt x="614" y="832"/>
                      <a:pt x="645" y="814"/>
                    </a:cubicBezTo>
                    <a:cubicBezTo>
                      <a:pt x="708" y="766"/>
                      <a:pt x="723" y="672"/>
                      <a:pt x="676" y="594"/>
                    </a:cubicBezTo>
                    <a:lnTo>
                      <a:pt x="299" y="59"/>
                    </a:lnTo>
                    <a:cubicBezTo>
                      <a:pt x="270" y="21"/>
                      <a:pt x="219" y="1"/>
                      <a:pt x="1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5"/>
              <p:cNvSpPr/>
              <p:nvPr/>
            </p:nvSpPr>
            <p:spPr>
              <a:xfrm>
                <a:off x="5916956" y="1109830"/>
                <a:ext cx="62611" cy="388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85" extrusionOk="0">
                    <a:moveTo>
                      <a:pt x="162" y="1"/>
                    </a:moveTo>
                    <a:cubicBezTo>
                      <a:pt x="110" y="1"/>
                      <a:pt x="64" y="32"/>
                      <a:pt x="32" y="86"/>
                    </a:cubicBezTo>
                    <a:cubicBezTo>
                      <a:pt x="0" y="164"/>
                      <a:pt x="32" y="258"/>
                      <a:pt x="110" y="290"/>
                    </a:cubicBezTo>
                    <a:lnTo>
                      <a:pt x="707" y="573"/>
                    </a:lnTo>
                    <a:cubicBezTo>
                      <a:pt x="728" y="581"/>
                      <a:pt x="749" y="585"/>
                      <a:pt x="770" y="585"/>
                    </a:cubicBezTo>
                    <a:cubicBezTo>
                      <a:pt x="830" y="585"/>
                      <a:pt x="888" y="552"/>
                      <a:pt x="912" y="494"/>
                    </a:cubicBezTo>
                    <a:cubicBezTo>
                      <a:pt x="943" y="416"/>
                      <a:pt x="912" y="321"/>
                      <a:pt x="833" y="290"/>
                    </a:cubicBezTo>
                    <a:lnTo>
                      <a:pt x="236" y="23"/>
                    </a:lnTo>
                    <a:cubicBezTo>
                      <a:pt x="211" y="8"/>
                      <a:pt x="186" y="1"/>
                      <a:pt x="162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5"/>
              <p:cNvSpPr/>
              <p:nvPr/>
            </p:nvSpPr>
            <p:spPr>
              <a:xfrm>
                <a:off x="6148298" y="1434358"/>
                <a:ext cx="20892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315" h="975" extrusionOk="0">
                    <a:moveTo>
                      <a:pt x="157" y="0"/>
                    </a:moveTo>
                    <a:cubicBezTo>
                      <a:pt x="79" y="0"/>
                      <a:pt x="0" y="79"/>
                      <a:pt x="0" y="157"/>
                    </a:cubicBezTo>
                    <a:lnTo>
                      <a:pt x="0" y="817"/>
                    </a:lnTo>
                    <a:cubicBezTo>
                      <a:pt x="0" y="896"/>
                      <a:pt x="79" y="974"/>
                      <a:pt x="157" y="974"/>
                    </a:cubicBezTo>
                    <a:cubicBezTo>
                      <a:pt x="252" y="974"/>
                      <a:pt x="314" y="896"/>
                      <a:pt x="314" y="817"/>
                    </a:cubicBezTo>
                    <a:lnTo>
                      <a:pt x="314" y="157"/>
                    </a:lnTo>
                    <a:cubicBezTo>
                      <a:pt x="314" y="79"/>
                      <a:pt x="252" y="0"/>
                      <a:pt x="157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5"/>
              <p:cNvSpPr/>
              <p:nvPr/>
            </p:nvSpPr>
            <p:spPr>
              <a:xfrm>
                <a:off x="6013857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558" y="0"/>
                    </a:moveTo>
                    <a:cubicBezTo>
                      <a:pt x="511" y="0"/>
                      <a:pt x="468" y="25"/>
                      <a:pt x="440" y="70"/>
                    </a:cubicBezTo>
                    <a:lnTo>
                      <a:pt x="48" y="605"/>
                    </a:lnTo>
                    <a:cubicBezTo>
                      <a:pt x="0" y="668"/>
                      <a:pt x="16" y="762"/>
                      <a:pt x="95" y="809"/>
                    </a:cubicBezTo>
                    <a:cubicBezTo>
                      <a:pt x="121" y="835"/>
                      <a:pt x="153" y="848"/>
                      <a:pt x="184" y="848"/>
                    </a:cubicBezTo>
                    <a:cubicBezTo>
                      <a:pt x="228" y="848"/>
                      <a:pt x="272" y="823"/>
                      <a:pt x="299" y="777"/>
                    </a:cubicBezTo>
                    <a:lnTo>
                      <a:pt x="692" y="243"/>
                    </a:lnTo>
                    <a:cubicBezTo>
                      <a:pt x="739" y="180"/>
                      <a:pt x="723" y="86"/>
                      <a:pt x="660" y="39"/>
                    </a:cubicBezTo>
                    <a:cubicBezTo>
                      <a:pt x="628" y="13"/>
                      <a:pt x="592" y="0"/>
                      <a:pt x="55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5"/>
              <p:cNvSpPr/>
              <p:nvPr/>
            </p:nvSpPr>
            <p:spPr>
              <a:xfrm>
                <a:off x="5924252" y="1326182"/>
                <a:ext cx="62611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75" extrusionOk="0">
                    <a:moveTo>
                      <a:pt x="761" y="1"/>
                    </a:moveTo>
                    <a:cubicBezTo>
                      <a:pt x="742" y="1"/>
                      <a:pt x="724" y="5"/>
                      <a:pt x="707" y="13"/>
                    </a:cubicBezTo>
                    <a:lnTo>
                      <a:pt x="110" y="280"/>
                    </a:lnTo>
                    <a:cubicBezTo>
                      <a:pt x="32" y="327"/>
                      <a:pt x="0" y="421"/>
                      <a:pt x="32" y="484"/>
                    </a:cubicBezTo>
                    <a:cubicBezTo>
                      <a:pt x="55" y="542"/>
                      <a:pt x="113" y="575"/>
                      <a:pt x="173" y="575"/>
                    </a:cubicBezTo>
                    <a:cubicBezTo>
                      <a:pt x="194" y="575"/>
                      <a:pt x="216" y="571"/>
                      <a:pt x="236" y="563"/>
                    </a:cubicBezTo>
                    <a:lnTo>
                      <a:pt x="833" y="296"/>
                    </a:lnTo>
                    <a:cubicBezTo>
                      <a:pt x="912" y="264"/>
                      <a:pt x="943" y="170"/>
                      <a:pt x="912" y="91"/>
                    </a:cubicBezTo>
                    <a:cubicBezTo>
                      <a:pt x="877" y="33"/>
                      <a:pt x="816" y="1"/>
                      <a:pt x="761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5"/>
              <p:cNvSpPr/>
              <p:nvPr/>
            </p:nvSpPr>
            <p:spPr>
              <a:xfrm>
                <a:off x="6255612" y="1406767"/>
                <a:ext cx="49014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848" extrusionOk="0">
                    <a:moveTo>
                      <a:pt x="181" y="0"/>
                    </a:moveTo>
                    <a:cubicBezTo>
                      <a:pt x="147" y="0"/>
                      <a:pt x="112" y="13"/>
                      <a:pt x="79" y="39"/>
                    </a:cubicBezTo>
                    <a:cubicBezTo>
                      <a:pt x="16" y="86"/>
                      <a:pt x="0" y="180"/>
                      <a:pt x="48" y="243"/>
                    </a:cubicBezTo>
                    <a:lnTo>
                      <a:pt x="425" y="777"/>
                    </a:lnTo>
                    <a:cubicBezTo>
                      <a:pt x="461" y="823"/>
                      <a:pt x="509" y="848"/>
                      <a:pt x="554" y="848"/>
                    </a:cubicBezTo>
                    <a:cubicBezTo>
                      <a:pt x="587" y="848"/>
                      <a:pt x="618" y="835"/>
                      <a:pt x="645" y="809"/>
                    </a:cubicBezTo>
                    <a:cubicBezTo>
                      <a:pt x="723" y="762"/>
                      <a:pt x="739" y="668"/>
                      <a:pt x="676" y="605"/>
                    </a:cubicBezTo>
                    <a:lnTo>
                      <a:pt x="299" y="70"/>
                    </a:lnTo>
                    <a:cubicBezTo>
                      <a:pt x="271" y="25"/>
                      <a:pt x="228" y="0"/>
                      <a:pt x="18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5"/>
              <p:cNvSpPr/>
              <p:nvPr/>
            </p:nvSpPr>
            <p:spPr>
              <a:xfrm>
                <a:off x="6331687" y="1326182"/>
                <a:ext cx="62544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75" extrusionOk="0">
                    <a:moveTo>
                      <a:pt x="176" y="1"/>
                    </a:moveTo>
                    <a:cubicBezTo>
                      <a:pt x="119" y="1"/>
                      <a:pt x="67" y="33"/>
                      <a:pt x="32" y="91"/>
                    </a:cubicBezTo>
                    <a:cubicBezTo>
                      <a:pt x="0" y="170"/>
                      <a:pt x="32" y="264"/>
                      <a:pt x="110" y="296"/>
                    </a:cubicBezTo>
                    <a:lnTo>
                      <a:pt x="707" y="563"/>
                    </a:lnTo>
                    <a:cubicBezTo>
                      <a:pt x="728" y="571"/>
                      <a:pt x="749" y="575"/>
                      <a:pt x="770" y="575"/>
                    </a:cubicBezTo>
                    <a:cubicBezTo>
                      <a:pt x="830" y="575"/>
                      <a:pt x="888" y="542"/>
                      <a:pt x="912" y="484"/>
                    </a:cubicBezTo>
                    <a:cubicBezTo>
                      <a:pt x="943" y="421"/>
                      <a:pt x="912" y="327"/>
                      <a:pt x="833" y="280"/>
                    </a:cubicBezTo>
                    <a:lnTo>
                      <a:pt x="236" y="13"/>
                    </a:lnTo>
                    <a:cubicBezTo>
                      <a:pt x="216" y="5"/>
                      <a:pt x="195" y="1"/>
                      <a:pt x="176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6132645" y="1071693"/>
                <a:ext cx="50075" cy="161568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436" extrusionOk="0">
                    <a:moveTo>
                      <a:pt x="385" y="1"/>
                    </a:moveTo>
                    <a:cubicBezTo>
                      <a:pt x="362" y="1"/>
                      <a:pt x="338" y="16"/>
                      <a:pt x="330" y="48"/>
                    </a:cubicBezTo>
                    <a:lnTo>
                      <a:pt x="1" y="1839"/>
                    </a:lnTo>
                    <a:cubicBezTo>
                      <a:pt x="1" y="1855"/>
                      <a:pt x="1" y="1855"/>
                      <a:pt x="1" y="1870"/>
                    </a:cubicBezTo>
                    <a:lnTo>
                      <a:pt x="205" y="2405"/>
                    </a:lnTo>
                    <a:cubicBezTo>
                      <a:pt x="205" y="2420"/>
                      <a:pt x="236" y="2436"/>
                      <a:pt x="252" y="2436"/>
                    </a:cubicBezTo>
                    <a:lnTo>
                      <a:pt x="503" y="2436"/>
                    </a:lnTo>
                    <a:cubicBezTo>
                      <a:pt x="519" y="2436"/>
                      <a:pt x="550" y="2420"/>
                      <a:pt x="550" y="2405"/>
                    </a:cubicBezTo>
                    <a:lnTo>
                      <a:pt x="755" y="1823"/>
                    </a:lnTo>
                    <a:cubicBezTo>
                      <a:pt x="755" y="1823"/>
                      <a:pt x="755" y="1808"/>
                      <a:pt x="755" y="1808"/>
                    </a:cubicBezTo>
                    <a:lnTo>
                      <a:pt x="440" y="48"/>
                    </a:lnTo>
                    <a:cubicBezTo>
                      <a:pt x="433" y="16"/>
                      <a:pt x="409" y="1"/>
                      <a:pt x="385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6150354" y="1225169"/>
                <a:ext cx="164154" cy="174037"/>
              </a:xfrm>
              <a:custGeom>
                <a:avLst/>
                <a:gdLst/>
                <a:ahLst/>
                <a:cxnLst/>
                <a:rect l="l" t="t" r="r" b="b"/>
                <a:pathLst>
                  <a:path w="2475" h="2624" extrusionOk="0">
                    <a:moveTo>
                      <a:pt x="246" y="0"/>
                    </a:moveTo>
                    <a:cubicBezTo>
                      <a:pt x="236" y="0"/>
                      <a:pt x="228" y="4"/>
                      <a:pt x="221" y="12"/>
                    </a:cubicBezTo>
                    <a:lnTo>
                      <a:pt x="32" y="185"/>
                    </a:lnTo>
                    <a:cubicBezTo>
                      <a:pt x="16" y="200"/>
                      <a:pt x="1" y="216"/>
                      <a:pt x="16" y="248"/>
                    </a:cubicBezTo>
                    <a:lnTo>
                      <a:pt x="441" y="970"/>
                    </a:lnTo>
                    <a:cubicBezTo>
                      <a:pt x="441" y="986"/>
                      <a:pt x="441" y="1002"/>
                      <a:pt x="456" y="1002"/>
                    </a:cubicBezTo>
                    <a:lnTo>
                      <a:pt x="2373" y="2604"/>
                    </a:lnTo>
                    <a:cubicBezTo>
                      <a:pt x="2391" y="2618"/>
                      <a:pt x="2407" y="2623"/>
                      <a:pt x="2421" y="2623"/>
                    </a:cubicBezTo>
                    <a:cubicBezTo>
                      <a:pt x="2456" y="2623"/>
                      <a:pt x="2474" y="2586"/>
                      <a:pt x="2452" y="2541"/>
                    </a:cubicBezTo>
                    <a:lnTo>
                      <a:pt x="975" y="452"/>
                    </a:lnTo>
                    <a:cubicBezTo>
                      <a:pt x="959" y="436"/>
                      <a:pt x="959" y="436"/>
                      <a:pt x="943" y="420"/>
                    </a:cubicBezTo>
                    <a:lnTo>
                      <a:pt x="283" y="12"/>
                    </a:lnTo>
                    <a:cubicBezTo>
                      <a:pt x="268" y="4"/>
                      <a:pt x="256" y="0"/>
                      <a:pt x="246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5"/>
              <p:cNvSpPr/>
              <p:nvPr/>
            </p:nvSpPr>
            <p:spPr>
              <a:xfrm>
                <a:off x="6141002" y="1215485"/>
                <a:ext cx="35484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67" y="1"/>
                    </a:moveTo>
                    <a:cubicBezTo>
                      <a:pt x="126" y="1"/>
                      <a:pt x="0" y="127"/>
                      <a:pt x="0" y="268"/>
                    </a:cubicBezTo>
                    <a:cubicBezTo>
                      <a:pt x="0" y="409"/>
                      <a:pt x="126" y="535"/>
                      <a:pt x="267" y="535"/>
                    </a:cubicBezTo>
                    <a:cubicBezTo>
                      <a:pt x="409" y="535"/>
                      <a:pt x="534" y="409"/>
                      <a:pt x="534" y="268"/>
                    </a:cubicBezTo>
                    <a:cubicBezTo>
                      <a:pt x="534" y="127"/>
                      <a:pt x="409" y="1"/>
                      <a:pt x="267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5"/>
              <p:cNvSpPr/>
              <p:nvPr/>
            </p:nvSpPr>
            <p:spPr>
              <a:xfrm>
                <a:off x="4422654" y="2059537"/>
                <a:ext cx="372083" cy="502346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7574" extrusionOk="0">
                    <a:moveTo>
                      <a:pt x="441" y="1"/>
                    </a:moveTo>
                    <a:cubicBezTo>
                      <a:pt x="189" y="1"/>
                      <a:pt x="1" y="205"/>
                      <a:pt x="1" y="456"/>
                    </a:cubicBezTo>
                    <a:lnTo>
                      <a:pt x="1" y="7118"/>
                    </a:lnTo>
                    <a:cubicBezTo>
                      <a:pt x="1" y="7369"/>
                      <a:pt x="189" y="7573"/>
                      <a:pt x="441" y="7573"/>
                    </a:cubicBezTo>
                    <a:lnTo>
                      <a:pt x="5170" y="7573"/>
                    </a:lnTo>
                    <a:cubicBezTo>
                      <a:pt x="5405" y="7573"/>
                      <a:pt x="5610" y="7369"/>
                      <a:pt x="5610" y="7118"/>
                    </a:cubicBezTo>
                    <a:lnTo>
                      <a:pt x="5610" y="456"/>
                    </a:lnTo>
                    <a:cubicBezTo>
                      <a:pt x="5610" y="205"/>
                      <a:pt x="5405" y="1"/>
                      <a:pt x="5154" y="1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5"/>
              <p:cNvSpPr/>
              <p:nvPr/>
            </p:nvSpPr>
            <p:spPr>
              <a:xfrm>
                <a:off x="4454954" y="2162739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5"/>
              <p:cNvSpPr/>
              <p:nvPr/>
            </p:nvSpPr>
            <p:spPr>
              <a:xfrm>
                <a:off x="4454954" y="219915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64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64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4454954" y="223669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8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8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5"/>
              <p:cNvSpPr/>
              <p:nvPr/>
            </p:nvSpPr>
            <p:spPr>
              <a:xfrm>
                <a:off x="4454954" y="2274231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5"/>
              <p:cNvSpPr/>
              <p:nvPr/>
            </p:nvSpPr>
            <p:spPr>
              <a:xfrm>
                <a:off x="4454954" y="231064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4"/>
                      <a:pt x="48" y="221"/>
                      <a:pt x="111" y="221"/>
                    </a:cubicBezTo>
                    <a:lnTo>
                      <a:pt x="4526" y="221"/>
                    </a:lnTo>
                    <a:cubicBezTo>
                      <a:pt x="4589" y="221"/>
                      <a:pt x="4636" y="174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5"/>
              <p:cNvSpPr/>
              <p:nvPr/>
            </p:nvSpPr>
            <p:spPr>
              <a:xfrm>
                <a:off x="4454954" y="234818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1"/>
                    </a:moveTo>
                    <a:cubicBezTo>
                      <a:pt x="48" y="1"/>
                      <a:pt x="1" y="48"/>
                      <a:pt x="1" y="111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1"/>
                    </a:cubicBezTo>
                    <a:cubicBezTo>
                      <a:pt x="4636" y="48"/>
                      <a:pt x="4589" y="1"/>
                      <a:pt x="4526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5"/>
              <p:cNvSpPr/>
              <p:nvPr/>
            </p:nvSpPr>
            <p:spPr>
              <a:xfrm>
                <a:off x="4454954" y="2385724"/>
                <a:ext cx="307483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1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57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5"/>
              <p:cNvSpPr/>
              <p:nvPr/>
            </p:nvSpPr>
            <p:spPr>
              <a:xfrm>
                <a:off x="4454954" y="2422202"/>
                <a:ext cx="307483" cy="14592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220" extrusionOk="0">
                    <a:moveTo>
                      <a:pt x="111" y="0"/>
                    </a:moveTo>
                    <a:cubicBezTo>
                      <a:pt x="48" y="0"/>
                      <a:pt x="1" y="47"/>
                      <a:pt x="1" y="110"/>
                    </a:cubicBezTo>
                    <a:cubicBezTo>
                      <a:pt x="1" y="173"/>
                      <a:pt x="48" y="220"/>
                      <a:pt x="111" y="220"/>
                    </a:cubicBezTo>
                    <a:lnTo>
                      <a:pt x="4526" y="220"/>
                    </a:lnTo>
                    <a:cubicBezTo>
                      <a:pt x="4589" y="220"/>
                      <a:pt x="4636" y="173"/>
                      <a:pt x="4636" y="110"/>
                    </a:cubicBezTo>
                    <a:cubicBezTo>
                      <a:pt x="4636" y="47"/>
                      <a:pt x="4589" y="0"/>
                      <a:pt x="45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5"/>
              <p:cNvSpPr/>
              <p:nvPr/>
            </p:nvSpPr>
            <p:spPr>
              <a:xfrm>
                <a:off x="7356010" y="1830318"/>
                <a:ext cx="372017" cy="502279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7573" extrusionOk="0">
                    <a:moveTo>
                      <a:pt x="440" y="0"/>
                    </a:moveTo>
                    <a:cubicBezTo>
                      <a:pt x="204" y="0"/>
                      <a:pt x="0" y="204"/>
                      <a:pt x="0" y="456"/>
                    </a:cubicBezTo>
                    <a:lnTo>
                      <a:pt x="0" y="7133"/>
                    </a:lnTo>
                    <a:cubicBezTo>
                      <a:pt x="0" y="7369"/>
                      <a:pt x="204" y="7573"/>
                      <a:pt x="440" y="7573"/>
                    </a:cubicBezTo>
                    <a:lnTo>
                      <a:pt x="5169" y="7573"/>
                    </a:lnTo>
                    <a:cubicBezTo>
                      <a:pt x="5420" y="7573"/>
                      <a:pt x="5609" y="7369"/>
                      <a:pt x="5609" y="7133"/>
                    </a:cubicBezTo>
                    <a:lnTo>
                      <a:pt x="5609" y="456"/>
                    </a:lnTo>
                    <a:cubicBezTo>
                      <a:pt x="5609" y="204"/>
                      <a:pt x="5420" y="0"/>
                      <a:pt x="5169" y="0"/>
                    </a:cubicBezTo>
                    <a:close/>
                  </a:path>
                </a:pathLst>
              </a:custGeom>
              <a:solidFill>
                <a:srgbClr val="E562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5"/>
              <p:cNvSpPr/>
              <p:nvPr/>
            </p:nvSpPr>
            <p:spPr>
              <a:xfrm>
                <a:off x="7388310" y="1933454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5"/>
              <p:cNvSpPr/>
              <p:nvPr/>
            </p:nvSpPr>
            <p:spPr>
              <a:xfrm>
                <a:off x="7388310" y="1970993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5"/>
              <p:cNvSpPr/>
              <p:nvPr/>
            </p:nvSpPr>
            <p:spPr>
              <a:xfrm>
                <a:off x="7388310" y="2007472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7388310" y="204494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5"/>
              <p:cNvSpPr/>
              <p:nvPr/>
            </p:nvSpPr>
            <p:spPr>
              <a:xfrm>
                <a:off x="7388310" y="2082486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57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57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5"/>
              <p:cNvSpPr/>
              <p:nvPr/>
            </p:nvSpPr>
            <p:spPr>
              <a:xfrm>
                <a:off x="7388310" y="2118965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0"/>
                    </a:moveTo>
                    <a:cubicBezTo>
                      <a:pt x="47" y="0"/>
                      <a:pt x="0" y="47"/>
                      <a:pt x="0" y="110"/>
                    </a:cubicBezTo>
                    <a:cubicBezTo>
                      <a:pt x="0" y="173"/>
                      <a:pt x="47" y="220"/>
                      <a:pt x="110" y="220"/>
                    </a:cubicBezTo>
                    <a:lnTo>
                      <a:pt x="4525" y="220"/>
                    </a:lnTo>
                    <a:cubicBezTo>
                      <a:pt x="4588" y="220"/>
                      <a:pt x="4635" y="173"/>
                      <a:pt x="4635" y="110"/>
                    </a:cubicBezTo>
                    <a:cubicBezTo>
                      <a:pt x="4635" y="47"/>
                      <a:pt x="4588" y="0"/>
                      <a:pt x="4525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5"/>
              <p:cNvSpPr/>
              <p:nvPr/>
            </p:nvSpPr>
            <p:spPr>
              <a:xfrm>
                <a:off x="7388310" y="2156438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48"/>
                      <a:pt x="0" y="111"/>
                    </a:cubicBezTo>
                    <a:cubicBezTo>
                      <a:pt x="0" y="174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4"/>
                      <a:pt x="4635" y="111"/>
                    </a:cubicBezTo>
                    <a:cubicBezTo>
                      <a:pt x="4635" y="48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5"/>
              <p:cNvSpPr/>
              <p:nvPr/>
            </p:nvSpPr>
            <p:spPr>
              <a:xfrm>
                <a:off x="7388310" y="2192917"/>
                <a:ext cx="307416" cy="14658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221" extrusionOk="0">
                    <a:moveTo>
                      <a:pt x="110" y="1"/>
                    </a:moveTo>
                    <a:cubicBezTo>
                      <a:pt x="47" y="1"/>
                      <a:pt x="0" y="63"/>
                      <a:pt x="0" y="111"/>
                    </a:cubicBezTo>
                    <a:cubicBezTo>
                      <a:pt x="0" y="173"/>
                      <a:pt x="47" y="221"/>
                      <a:pt x="110" y="221"/>
                    </a:cubicBezTo>
                    <a:lnTo>
                      <a:pt x="4525" y="221"/>
                    </a:lnTo>
                    <a:cubicBezTo>
                      <a:pt x="4588" y="221"/>
                      <a:pt x="4635" y="173"/>
                      <a:pt x="4635" y="111"/>
                    </a:cubicBezTo>
                    <a:cubicBezTo>
                      <a:pt x="4635" y="63"/>
                      <a:pt x="4588" y="1"/>
                      <a:pt x="4525" y="1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5"/>
              <p:cNvSpPr/>
              <p:nvPr/>
            </p:nvSpPr>
            <p:spPr>
              <a:xfrm>
                <a:off x="7030288" y="1349462"/>
                <a:ext cx="466464" cy="246464"/>
              </a:xfrm>
              <a:custGeom>
                <a:avLst/>
                <a:gdLst/>
                <a:ahLst/>
                <a:cxnLst/>
                <a:rect l="l" t="t" r="r" b="b"/>
                <a:pathLst>
                  <a:path w="7033" h="3716" extrusionOk="0">
                    <a:moveTo>
                      <a:pt x="4631" y="0"/>
                    </a:moveTo>
                    <a:cubicBezTo>
                      <a:pt x="3235" y="0"/>
                      <a:pt x="1284" y="1864"/>
                      <a:pt x="166" y="3071"/>
                    </a:cubicBezTo>
                    <a:cubicBezTo>
                      <a:pt x="1" y="3265"/>
                      <a:pt x="151" y="3543"/>
                      <a:pt x="371" y="3543"/>
                    </a:cubicBezTo>
                    <a:cubicBezTo>
                      <a:pt x="401" y="3543"/>
                      <a:pt x="433" y="3538"/>
                      <a:pt x="465" y="3527"/>
                    </a:cubicBezTo>
                    <a:cubicBezTo>
                      <a:pt x="3419" y="2537"/>
                      <a:pt x="7032" y="3715"/>
                      <a:pt x="5932" y="1013"/>
                    </a:cubicBezTo>
                    <a:cubicBezTo>
                      <a:pt x="5640" y="287"/>
                      <a:pt x="5178" y="0"/>
                      <a:pt x="4631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5"/>
              <p:cNvSpPr/>
              <p:nvPr/>
            </p:nvSpPr>
            <p:spPr>
              <a:xfrm>
                <a:off x="6704698" y="1105718"/>
                <a:ext cx="350528" cy="39085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5893" extrusionOk="0">
                    <a:moveTo>
                      <a:pt x="2926" y="0"/>
                    </a:moveTo>
                    <a:cubicBezTo>
                      <a:pt x="2869" y="0"/>
                      <a:pt x="2811" y="2"/>
                      <a:pt x="2750" y="6"/>
                    </a:cubicBezTo>
                    <a:cubicBezTo>
                      <a:pt x="1" y="195"/>
                      <a:pt x="2232" y="2677"/>
                      <a:pt x="2797" y="5568"/>
                    </a:cubicBezTo>
                    <a:cubicBezTo>
                      <a:pt x="2839" y="5782"/>
                      <a:pt x="3018" y="5893"/>
                      <a:pt x="3200" y="5893"/>
                    </a:cubicBezTo>
                    <a:cubicBezTo>
                      <a:pt x="3365" y="5893"/>
                      <a:pt x="3531" y="5802"/>
                      <a:pt x="3599" y="5615"/>
                    </a:cubicBezTo>
                    <a:cubicBezTo>
                      <a:pt x="4396" y="3452"/>
                      <a:pt x="5284" y="0"/>
                      <a:pt x="2926" y="0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5"/>
              <p:cNvSpPr/>
              <p:nvPr/>
            </p:nvSpPr>
            <p:spPr>
              <a:xfrm>
                <a:off x="7039242" y="1125018"/>
                <a:ext cx="231939" cy="288580"/>
              </a:xfrm>
              <a:custGeom>
                <a:avLst/>
                <a:gdLst/>
                <a:ahLst/>
                <a:cxnLst/>
                <a:rect l="l" t="t" r="r" b="b"/>
                <a:pathLst>
                  <a:path w="3497" h="4351" extrusionOk="0">
                    <a:moveTo>
                      <a:pt x="1808" y="0"/>
                    </a:moveTo>
                    <a:cubicBezTo>
                      <a:pt x="702" y="0"/>
                      <a:pt x="196" y="3982"/>
                      <a:pt x="25" y="4327"/>
                    </a:cubicBezTo>
                    <a:lnTo>
                      <a:pt x="25" y="4327"/>
                    </a:lnTo>
                    <a:cubicBezTo>
                      <a:pt x="338" y="4036"/>
                      <a:pt x="3497" y="1050"/>
                      <a:pt x="2152" y="124"/>
                    </a:cubicBezTo>
                    <a:cubicBezTo>
                      <a:pt x="2031" y="39"/>
                      <a:pt x="1917" y="0"/>
                      <a:pt x="1808" y="0"/>
                    </a:cubicBezTo>
                    <a:close/>
                    <a:moveTo>
                      <a:pt x="25" y="4327"/>
                    </a:moveTo>
                    <a:lnTo>
                      <a:pt x="25" y="4327"/>
                    </a:lnTo>
                    <a:cubicBezTo>
                      <a:pt x="9" y="4342"/>
                      <a:pt x="0" y="4350"/>
                      <a:pt x="0" y="4350"/>
                    </a:cubicBezTo>
                    <a:cubicBezTo>
                      <a:pt x="1" y="4350"/>
                      <a:pt x="2" y="4351"/>
                      <a:pt x="4" y="4351"/>
                    </a:cubicBezTo>
                    <a:cubicBezTo>
                      <a:pt x="10" y="4351"/>
                      <a:pt x="17" y="4343"/>
                      <a:pt x="25" y="4327"/>
                    </a:cubicBezTo>
                    <a:close/>
                  </a:path>
                </a:pathLst>
              </a:custGeom>
              <a:solidFill>
                <a:srgbClr val="EEBD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5"/>
              <p:cNvSpPr/>
              <p:nvPr/>
            </p:nvSpPr>
            <p:spPr>
              <a:xfrm>
                <a:off x="5135515" y="1296734"/>
                <a:ext cx="241755" cy="266693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4021" extrusionOk="0">
                    <a:moveTo>
                      <a:pt x="1727" y="1"/>
                    </a:moveTo>
                    <a:cubicBezTo>
                      <a:pt x="0" y="1"/>
                      <a:pt x="947" y="2590"/>
                      <a:pt x="1539" y="3913"/>
                    </a:cubicBezTo>
                    <a:cubicBezTo>
                      <a:pt x="1572" y="3987"/>
                      <a:pt x="1637" y="4020"/>
                      <a:pt x="1701" y="4020"/>
                    </a:cubicBezTo>
                    <a:cubicBezTo>
                      <a:pt x="1789" y="4020"/>
                      <a:pt x="1875" y="3959"/>
                      <a:pt x="1885" y="3850"/>
                    </a:cubicBezTo>
                    <a:cubicBezTo>
                      <a:pt x="2042" y="1871"/>
                      <a:pt x="3644" y="33"/>
                      <a:pt x="1775" y="1"/>
                    </a:cubicBezTo>
                    <a:cubicBezTo>
                      <a:pt x="1759" y="1"/>
                      <a:pt x="1743" y="1"/>
                      <a:pt x="1727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5"/>
              <p:cNvSpPr/>
              <p:nvPr/>
            </p:nvSpPr>
            <p:spPr>
              <a:xfrm>
                <a:off x="4896811" y="1488811"/>
                <a:ext cx="283738" cy="157124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369" extrusionOk="0">
                    <a:moveTo>
                      <a:pt x="1431" y="1"/>
                    </a:moveTo>
                    <a:cubicBezTo>
                      <a:pt x="1057" y="1"/>
                      <a:pt x="751" y="193"/>
                      <a:pt x="582" y="687"/>
                    </a:cubicBezTo>
                    <a:cubicBezTo>
                      <a:pt x="0" y="2368"/>
                      <a:pt x="2011" y="1677"/>
                      <a:pt x="3865" y="2070"/>
                    </a:cubicBezTo>
                    <a:cubicBezTo>
                      <a:pt x="3883" y="2073"/>
                      <a:pt x="3900" y="2074"/>
                      <a:pt x="3916" y="2074"/>
                    </a:cubicBezTo>
                    <a:cubicBezTo>
                      <a:pt x="4151" y="2074"/>
                      <a:pt x="4277" y="1775"/>
                      <a:pt x="4101" y="1599"/>
                    </a:cubicBezTo>
                    <a:cubicBezTo>
                      <a:pt x="3350" y="891"/>
                      <a:pt x="2234" y="1"/>
                      <a:pt x="1431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5"/>
              <p:cNvSpPr/>
              <p:nvPr/>
            </p:nvSpPr>
            <p:spPr>
              <a:xfrm>
                <a:off x="4965590" y="1362594"/>
                <a:ext cx="188960" cy="160374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18" extrusionOk="0">
                    <a:moveTo>
                      <a:pt x="1149" y="0"/>
                    </a:moveTo>
                    <a:cubicBezTo>
                      <a:pt x="1064" y="0"/>
                      <a:pt x="980" y="24"/>
                      <a:pt x="896" y="77"/>
                    </a:cubicBezTo>
                    <a:cubicBezTo>
                      <a:pt x="1" y="643"/>
                      <a:pt x="2646" y="2173"/>
                      <a:pt x="2835" y="2394"/>
                    </a:cubicBezTo>
                    <a:lnTo>
                      <a:pt x="2835" y="2394"/>
                    </a:lnTo>
                    <a:cubicBezTo>
                      <a:pt x="2745" y="2143"/>
                      <a:pt x="1949" y="0"/>
                      <a:pt x="1149" y="0"/>
                    </a:cubicBezTo>
                    <a:close/>
                    <a:moveTo>
                      <a:pt x="2835" y="2394"/>
                    </a:moveTo>
                    <a:cubicBezTo>
                      <a:pt x="2841" y="2409"/>
                      <a:pt x="2844" y="2418"/>
                      <a:pt x="2844" y="2418"/>
                    </a:cubicBezTo>
                    <a:cubicBezTo>
                      <a:pt x="2849" y="2414"/>
                      <a:pt x="2846" y="2406"/>
                      <a:pt x="2835" y="2394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5"/>
              <p:cNvSpPr/>
              <p:nvPr/>
            </p:nvSpPr>
            <p:spPr>
              <a:xfrm>
                <a:off x="6652633" y="3193828"/>
                <a:ext cx="132385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575" extrusionOk="0">
                    <a:moveTo>
                      <a:pt x="1599" y="1"/>
                    </a:moveTo>
                    <a:cubicBezTo>
                      <a:pt x="1493" y="1"/>
                      <a:pt x="1341" y="8"/>
                      <a:pt x="1116" y="8"/>
                    </a:cubicBezTo>
                    <a:cubicBezTo>
                      <a:pt x="456" y="8"/>
                      <a:pt x="0" y="39"/>
                      <a:pt x="0" y="259"/>
                    </a:cubicBezTo>
                    <a:cubicBezTo>
                      <a:pt x="0" y="465"/>
                      <a:pt x="359" y="575"/>
                      <a:pt x="960" y="575"/>
                    </a:cubicBezTo>
                    <a:cubicBezTo>
                      <a:pt x="1001" y="575"/>
                      <a:pt x="1042" y="574"/>
                      <a:pt x="1084" y="573"/>
                    </a:cubicBezTo>
                    <a:cubicBezTo>
                      <a:pt x="1964" y="542"/>
                      <a:pt x="1996" y="401"/>
                      <a:pt x="1917" y="196"/>
                    </a:cubicBezTo>
                    <a:cubicBezTo>
                      <a:pt x="1844" y="29"/>
                      <a:pt x="1812" y="1"/>
                      <a:pt x="1599" y="1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5"/>
              <p:cNvSpPr/>
              <p:nvPr/>
            </p:nvSpPr>
            <p:spPr>
              <a:xfrm>
                <a:off x="6706821" y="3221419"/>
                <a:ext cx="169925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881" extrusionOk="0">
                    <a:moveTo>
                      <a:pt x="1351" y="0"/>
                    </a:moveTo>
                    <a:cubicBezTo>
                      <a:pt x="550" y="0"/>
                      <a:pt x="0" y="157"/>
                      <a:pt x="0" y="440"/>
                    </a:cubicBezTo>
                    <a:cubicBezTo>
                      <a:pt x="0" y="723"/>
                      <a:pt x="566" y="880"/>
                      <a:pt x="1383" y="880"/>
                    </a:cubicBezTo>
                    <a:cubicBezTo>
                      <a:pt x="2184" y="880"/>
                      <a:pt x="2561" y="692"/>
                      <a:pt x="2561" y="409"/>
                    </a:cubicBezTo>
                    <a:cubicBezTo>
                      <a:pt x="2561" y="142"/>
                      <a:pt x="2168" y="0"/>
                      <a:pt x="1351" y="0"/>
                    </a:cubicBezTo>
                    <a:close/>
                  </a:path>
                </a:pathLst>
              </a:custGeom>
              <a:solidFill>
                <a:srgbClr val="885B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5"/>
              <p:cNvSpPr/>
              <p:nvPr/>
            </p:nvSpPr>
            <p:spPr>
              <a:xfrm>
                <a:off x="6780773" y="3229709"/>
                <a:ext cx="125155" cy="4072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614" extrusionOk="0">
                    <a:moveTo>
                      <a:pt x="943" y="1"/>
                    </a:moveTo>
                    <a:cubicBezTo>
                      <a:pt x="409" y="1"/>
                      <a:pt x="1" y="142"/>
                      <a:pt x="1" y="315"/>
                    </a:cubicBezTo>
                    <a:cubicBezTo>
                      <a:pt x="1" y="472"/>
                      <a:pt x="425" y="614"/>
                      <a:pt x="943" y="614"/>
                    </a:cubicBezTo>
                    <a:cubicBezTo>
                      <a:pt x="1462" y="614"/>
                      <a:pt x="1886" y="472"/>
                      <a:pt x="1886" y="315"/>
                    </a:cubicBezTo>
                    <a:cubicBezTo>
                      <a:pt x="1886" y="142"/>
                      <a:pt x="1462" y="1"/>
                      <a:pt x="943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5"/>
              <p:cNvSpPr/>
              <p:nvPr/>
            </p:nvSpPr>
            <p:spPr>
              <a:xfrm>
                <a:off x="6749534" y="2940599"/>
                <a:ext cx="516937" cy="289310"/>
              </a:xfrm>
              <a:custGeom>
                <a:avLst/>
                <a:gdLst/>
                <a:ahLst/>
                <a:cxnLst/>
                <a:rect l="l" t="t" r="r" b="b"/>
                <a:pathLst>
                  <a:path w="7794" h="4362" extrusionOk="0">
                    <a:moveTo>
                      <a:pt x="1848" y="1"/>
                    </a:moveTo>
                    <a:cubicBezTo>
                      <a:pt x="1823" y="1"/>
                      <a:pt x="1804" y="3"/>
                      <a:pt x="1791" y="8"/>
                    </a:cubicBezTo>
                    <a:cubicBezTo>
                      <a:pt x="1022" y="275"/>
                      <a:pt x="16" y="3841"/>
                      <a:pt x="0" y="3841"/>
                    </a:cubicBezTo>
                    <a:lnTo>
                      <a:pt x="346" y="3857"/>
                    </a:lnTo>
                    <a:lnTo>
                      <a:pt x="2090" y="1202"/>
                    </a:lnTo>
                    <a:cubicBezTo>
                      <a:pt x="2090" y="1202"/>
                      <a:pt x="4431" y="3559"/>
                      <a:pt x="5719" y="4219"/>
                    </a:cubicBezTo>
                    <a:cubicBezTo>
                      <a:pt x="5905" y="4314"/>
                      <a:pt x="6111" y="4361"/>
                      <a:pt x="6312" y="4361"/>
                    </a:cubicBezTo>
                    <a:cubicBezTo>
                      <a:pt x="6740" y="4361"/>
                      <a:pt x="7151" y="4148"/>
                      <a:pt x="7322" y="3731"/>
                    </a:cubicBezTo>
                    <a:cubicBezTo>
                      <a:pt x="7793" y="2537"/>
                      <a:pt x="6489" y="1658"/>
                      <a:pt x="5578" y="1233"/>
                    </a:cubicBezTo>
                    <a:cubicBezTo>
                      <a:pt x="4668" y="801"/>
                      <a:pt x="2302" y="1"/>
                      <a:pt x="184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6768304" y="3066616"/>
                <a:ext cx="507519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3277" extrusionOk="0">
                    <a:moveTo>
                      <a:pt x="6281" y="0"/>
                    </a:moveTo>
                    <a:cubicBezTo>
                      <a:pt x="6099" y="0"/>
                      <a:pt x="5878" y="100"/>
                      <a:pt x="5530" y="276"/>
                    </a:cubicBezTo>
                    <a:cubicBezTo>
                      <a:pt x="3724" y="1203"/>
                      <a:pt x="1524" y="2004"/>
                      <a:pt x="1006" y="2334"/>
                    </a:cubicBezTo>
                    <a:cubicBezTo>
                      <a:pt x="1006" y="2334"/>
                      <a:pt x="0" y="2868"/>
                      <a:pt x="1006" y="3277"/>
                    </a:cubicBezTo>
                    <a:cubicBezTo>
                      <a:pt x="1838" y="3261"/>
                      <a:pt x="4226" y="3277"/>
                      <a:pt x="6300" y="2774"/>
                    </a:cubicBezTo>
                    <a:cubicBezTo>
                      <a:pt x="7494" y="2476"/>
                      <a:pt x="7651" y="1470"/>
                      <a:pt x="7259" y="936"/>
                    </a:cubicBezTo>
                    <a:cubicBezTo>
                      <a:pt x="6777" y="278"/>
                      <a:pt x="6584" y="0"/>
                      <a:pt x="628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5"/>
              <p:cNvSpPr/>
              <p:nvPr/>
            </p:nvSpPr>
            <p:spPr>
              <a:xfrm>
                <a:off x="6839139" y="2811862"/>
                <a:ext cx="238704" cy="190286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869" extrusionOk="0">
                    <a:moveTo>
                      <a:pt x="3174" y="1"/>
                    </a:moveTo>
                    <a:cubicBezTo>
                      <a:pt x="3174" y="1"/>
                      <a:pt x="2074" y="1321"/>
                      <a:pt x="1477" y="1949"/>
                    </a:cubicBezTo>
                    <a:lnTo>
                      <a:pt x="236" y="347"/>
                    </a:lnTo>
                    <a:lnTo>
                      <a:pt x="1" y="456"/>
                    </a:lnTo>
                    <a:cubicBezTo>
                      <a:pt x="220" y="865"/>
                      <a:pt x="943" y="2248"/>
                      <a:pt x="1069" y="2530"/>
                    </a:cubicBezTo>
                    <a:cubicBezTo>
                      <a:pt x="1183" y="2770"/>
                      <a:pt x="1336" y="2868"/>
                      <a:pt x="1511" y="2868"/>
                    </a:cubicBezTo>
                    <a:cubicBezTo>
                      <a:pt x="2301" y="2868"/>
                      <a:pt x="3534" y="869"/>
                      <a:pt x="3598" y="818"/>
                    </a:cubicBezTo>
                    <a:lnTo>
                      <a:pt x="3174" y="1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5"/>
              <p:cNvSpPr/>
              <p:nvPr/>
            </p:nvSpPr>
            <p:spPr>
              <a:xfrm>
                <a:off x="6998584" y="2761985"/>
                <a:ext cx="253560" cy="37904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5715" extrusionOk="0">
                    <a:moveTo>
                      <a:pt x="1873" y="1"/>
                    </a:moveTo>
                    <a:cubicBezTo>
                      <a:pt x="1673" y="1"/>
                      <a:pt x="1485" y="65"/>
                      <a:pt x="1336" y="187"/>
                    </a:cubicBezTo>
                    <a:cubicBezTo>
                      <a:pt x="440" y="894"/>
                      <a:pt x="0" y="1931"/>
                      <a:pt x="550" y="2560"/>
                    </a:cubicBezTo>
                    <a:cubicBezTo>
                      <a:pt x="1304" y="3408"/>
                      <a:pt x="959" y="4413"/>
                      <a:pt x="770" y="5340"/>
                    </a:cubicBezTo>
                    <a:cubicBezTo>
                      <a:pt x="710" y="5608"/>
                      <a:pt x="1648" y="5714"/>
                      <a:pt x="2494" y="5714"/>
                    </a:cubicBezTo>
                    <a:cubicBezTo>
                      <a:pt x="3189" y="5714"/>
                      <a:pt x="3822" y="5642"/>
                      <a:pt x="3787" y="5529"/>
                    </a:cubicBezTo>
                    <a:cubicBezTo>
                      <a:pt x="3504" y="4523"/>
                      <a:pt x="3315" y="1931"/>
                      <a:pt x="3205" y="1381"/>
                    </a:cubicBezTo>
                    <a:cubicBezTo>
                      <a:pt x="2990" y="429"/>
                      <a:pt x="2391" y="1"/>
                      <a:pt x="1873" y="1"/>
                    </a:cubicBezTo>
                    <a:close/>
                  </a:path>
                </a:pathLst>
              </a:custGeom>
              <a:solidFill>
                <a:srgbClr val="5A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5"/>
              <p:cNvSpPr/>
              <p:nvPr/>
            </p:nvSpPr>
            <p:spPr>
              <a:xfrm>
                <a:off x="7048593" y="2584699"/>
                <a:ext cx="121972" cy="2397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3615" extrusionOk="0">
                    <a:moveTo>
                      <a:pt x="1839" y="1"/>
                    </a:moveTo>
                    <a:lnTo>
                      <a:pt x="0" y="928"/>
                    </a:lnTo>
                    <a:cubicBezTo>
                      <a:pt x="927" y="2609"/>
                      <a:pt x="189" y="3284"/>
                      <a:pt x="189" y="3284"/>
                    </a:cubicBezTo>
                    <a:cubicBezTo>
                      <a:pt x="26" y="3525"/>
                      <a:pt x="53" y="3615"/>
                      <a:pt x="184" y="3615"/>
                    </a:cubicBezTo>
                    <a:cubicBezTo>
                      <a:pt x="555" y="3615"/>
                      <a:pt x="1760" y="2892"/>
                      <a:pt x="1760" y="2892"/>
                    </a:cubicBezTo>
                    <a:cubicBezTo>
                      <a:pt x="1399" y="1541"/>
                      <a:pt x="1839" y="1"/>
                      <a:pt x="183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5"/>
              <p:cNvSpPr/>
              <p:nvPr/>
            </p:nvSpPr>
            <p:spPr>
              <a:xfrm>
                <a:off x="6975636" y="2515721"/>
                <a:ext cx="214760" cy="233132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515" extrusionOk="0">
                    <a:moveTo>
                      <a:pt x="1607" y="1"/>
                    </a:moveTo>
                    <a:cubicBezTo>
                      <a:pt x="1449" y="1"/>
                      <a:pt x="1289" y="27"/>
                      <a:pt x="1132" y="83"/>
                    </a:cubicBezTo>
                    <a:cubicBezTo>
                      <a:pt x="378" y="334"/>
                      <a:pt x="1" y="1119"/>
                      <a:pt x="299" y="1874"/>
                    </a:cubicBezTo>
                    <a:cubicBezTo>
                      <a:pt x="595" y="2606"/>
                      <a:pt x="916" y="3514"/>
                      <a:pt x="1522" y="3514"/>
                    </a:cubicBezTo>
                    <a:cubicBezTo>
                      <a:pt x="1592" y="3514"/>
                      <a:pt x="1666" y="3502"/>
                      <a:pt x="1745" y="3476"/>
                    </a:cubicBezTo>
                    <a:cubicBezTo>
                      <a:pt x="3111" y="3005"/>
                      <a:pt x="3237" y="1732"/>
                      <a:pt x="2970" y="978"/>
                    </a:cubicBezTo>
                    <a:cubicBezTo>
                      <a:pt x="2771" y="381"/>
                      <a:pt x="2208" y="1"/>
                      <a:pt x="1607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5"/>
              <p:cNvSpPr/>
              <p:nvPr/>
            </p:nvSpPr>
            <p:spPr>
              <a:xfrm>
                <a:off x="6817252" y="2764970"/>
                <a:ext cx="30311" cy="10638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04" fill="none" extrusionOk="0">
                    <a:moveTo>
                      <a:pt x="1" y="1"/>
                    </a:moveTo>
                    <a:lnTo>
                      <a:pt x="456" y="1603"/>
                    </a:lnTo>
                  </a:path>
                </a:pathLst>
              </a:custGeom>
              <a:noFill/>
              <a:ln w="39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5"/>
              <p:cNvSpPr/>
              <p:nvPr/>
            </p:nvSpPr>
            <p:spPr>
              <a:xfrm>
                <a:off x="6816191" y="2792959"/>
                <a:ext cx="55050" cy="55978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4" extrusionOk="0">
                    <a:moveTo>
                      <a:pt x="98" y="0"/>
                    </a:moveTo>
                    <a:cubicBezTo>
                      <a:pt x="40" y="0"/>
                      <a:pt x="15" y="43"/>
                      <a:pt x="1" y="97"/>
                    </a:cubicBezTo>
                    <a:cubicBezTo>
                      <a:pt x="1" y="129"/>
                      <a:pt x="48" y="160"/>
                      <a:pt x="48" y="207"/>
                    </a:cubicBezTo>
                    <a:cubicBezTo>
                      <a:pt x="48" y="223"/>
                      <a:pt x="1" y="254"/>
                      <a:pt x="17" y="317"/>
                    </a:cubicBezTo>
                    <a:cubicBezTo>
                      <a:pt x="32" y="333"/>
                      <a:pt x="48" y="333"/>
                      <a:pt x="64" y="380"/>
                    </a:cubicBezTo>
                    <a:cubicBezTo>
                      <a:pt x="79" y="396"/>
                      <a:pt x="48" y="443"/>
                      <a:pt x="64" y="459"/>
                    </a:cubicBezTo>
                    <a:cubicBezTo>
                      <a:pt x="79" y="506"/>
                      <a:pt x="127" y="490"/>
                      <a:pt x="127" y="537"/>
                    </a:cubicBezTo>
                    <a:cubicBezTo>
                      <a:pt x="127" y="569"/>
                      <a:pt x="79" y="569"/>
                      <a:pt x="95" y="616"/>
                    </a:cubicBezTo>
                    <a:cubicBezTo>
                      <a:pt x="117" y="682"/>
                      <a:pt x="508" y="843"/>
                      <a:pt x="702" y="843"/>
                    </a:cubicBezTo>
                    <a:cubicBezTo>
                      <a:pt x="783" y="843"/>
                      <a:pt x="830" y="815"/>
                      <a:pt x="802" y="741"/>
                    </a:cubicBezTo>
                    <a:cubicBezTo>
                      <a:pt x="708" y="490"/>
                      <a:pt x="378" y="66"/>
                      <a:pt x="127" y="3"/>
                    </a:cubicBezTo>
                    <a:cubicBezTo>
                      <a:pt x="116" y="1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5"/>
              <p:cNvSpPr/>
              <p:nvPr/>
            </p:nvSpPr>
            <p:spPr>
              <a:xfrm>
                <a:off x="6839139" y="2784801"/>
                <a:ext cx="26132" cy="5213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786" extrusionOk="0">
                    <a:moveTo>
                      <a:pt x="79" y="0"/>
                    </a:moveTo>
                    <a:cubicBezTo>
                      <a:pt x="79" y="0"/>
                      <a:pt x="1" y="0"/>
                      <a:pt x="126" y="205"/>
                    </a:cubicBezTo>
                    <a:cubicBezTo>
                      <a:pt x="126" y="205"/>
                      <a:pt x="63" y="362"/>
                      <a:pt x="220" y="629"/>
                    </a:cubicBezTo>
                    <a:lnTo>
                      <a:pt x="393" y="786"/>
                    </a:lnTo>
                    <a:cubicBezTo>
                      <a:pt x="393" y="786"/>
                      <a:pt x="378" y="377"/>
                      <a:pt x="268" y="220"/>
                    </a:cubicBezTo>
                    <a:cubicBezTo>
                      <a:pt x="268" y="220"/>
                      <a:pt x="111" y="0"/>
                      <a:pt x="79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5"/>
              <p:cNvSpPr/>
              <p:nvPr/>
            </p:nvSpPr>
            <p:spPr>
              <a:xfrm>
                <a:off x="6690239" y="3186001"/>
                <a:ext cx="86421" cy="2155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325" extrusionOk="0">
                    <a:moveTo>
                      <a:pt x="942" y="0"/>
                    </a:moveTo>
                    <a:lnTo>
                      <a:pt x="894" y="126"/>
                    </a:lnTo>
                    <a:cubicBezTo>
                      <a:pt x="894" y="126"/>
                      <a:pt x="692" y="119"/>
                      <a:pt x="459" y="119"/>
                    </a:cubicBezTo>
                    <a:cubicBezTo>
                      <a:pt x="343" y="119"/>
                      <a:pt x="219" y="121"/>
                      <a:pt x="109" y="126"/>
                    </a:cubicBezTo>
                    <a:cubicBezTo>
                      <a:pt x="109" y="126"/>
                      <a:pt x="0" y="325"/>
                      <a:pt x="469" y="325"/>
                    </a:cubicBezTo>
                    <a:cubicBezTo>
                      <a:pt x="618" y="325"/>
                      <a:pt x="826" y="305"/>
                      <a:pt x="1114" y="251"/>
                    </a:cubicBezTo>
                    <a:cubicBezTo>
                      <a:pt x="1271" y="220"/>
                      <a:pt x="1303" y="47"/>
                      <a:pt x="1303" y="47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5"/>
              <p:cNvSpPr/>
              <p:nvPr/>
            </p:nvSpPr>
            <p:spPr>
              <a:xfrm>
                <a:off x="6851675" y="2831693"/>
                <a:ext cx="359548" cy="192342"/>
              </a:xfrm>
              <a:custGeom>
                <a:avLst/>
                <a:gdLst/>
                <a:ahLst/>
                <a:cxnLst/>
                <a:rect l="l" t="t" r="r" b="b"/>
                <a:pathLst>
                  <a:path w="5421" h="2900" extrusionOk="0">
                    <a:moveTo>
                      <a:pt x="4769" y="1"/>
                    </a:moveTo>
                    <a:cubicBezTo>
                      <a:pt x="4575" y="1"/>
                      <a:pt x="4403" y="158"/>
                      <a:pt x="4258" y="315"/>
                    </a:cubicBezTo>
                    <a:cubicBezTo>
                      <a:pt x="3944" y="613"/>
                      <a:pt x="3614" y="912"/>
                      <a:pt x="3299" y="1226"/>
                    </a:cubicBezTo>
                    <a:cubicBezTo>
                      <a:pt x="3111" y="1414"/>
                      <a:pt x="2922" y="1603"/>
                      <a:pt x="2734" y="1776"/>
                    </a:cubicBezTo>
                    <a:lnTo>
                      <a:pt x="236" y="79"/>
                    </a:lnTo>
                    <a:lnTo>
                      <a:pt x="31" y="252"/>
                    </a:lnTo>
                    <a:cubicBezTo>
                      <a:pt x="0" y="283"/>
                      <a:pt x="581" y="959"/>
                      <a:pt x="629" y="1022"/>
                    </a:cubicBezTo>
                    <a:cubicBezTo>
                      <a:pt x="1068" y="1493"/>
                      <a:pt x="2372" y="2687"/>
                      <a:pt x="2561" y="2813"/>
                    </a:cubicBezTo>
                    <a:cubicBezTo>
                      <a:pt x="2658" y="2865"/>
                      <a:pt x="2737" y="2899"/>
                      <a:pt x="2826" y="2899"/>
                    </a:cubicBezTo>
                    <a:cubicBezTo>
                      <a:pt x="2923" y="2899"/>
                      <a:pt x="3033" y="2857"/>
                      <a:pt x="3189" y="2750"/>
                    </a:cubicBezTo>
                    <a:cubicBezTo>
                      <a:pt x="3252" y="2703"/>
                      <a:pt x="4415" y="1619"/>
                      <a:pt x="4808" y="1226"/>
                    </a:cubicBezTo>
                    <a:cubicBezTo>
                      <a:pt x="5169" y="880"/>
                      <a:pt x="5420" y="315"/>
                      <a:pt x="4949" y="48"/>
                    </a:cubicBezTo>
                    <a:cubicBezTo>
                      <a:pt x="4887" y="15"/>
                      <a:pt x="4827" y="1"/>
                      <a:pt x="4769" y="1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5"/>
              <p:cNvSpPr/>
              <p:nvPr/>
            </p:nvSpPr>
            <p:spPr>
              <a:xfrm>
                <a:off x="7103842" y="2594117"/>
                <a:ext cx="46958" cy="64667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75" extrusionOk="0">
                    <a:moveTo>
                      <a:pt x="361" y="0"/>
                    </a:moveTo>
                    <a:cubicBezTo>
                      <a:pt x="173" y="0"/>
                      <a:pt x="0" y="157"/>
                      <a:pt x="0" y="346"/>
                    </a:cubicBezTo>
                    <a:cubicBezTo>
                      <a:pt x="0" y="550"/>
                      <a:pt x="157" y="974"/>
                      <a:pt x="361" y="974"/>
                    </a:cubicBezTo>
                    <a:cubicBezTo>
                      <a:pt x="707" y="974"/>
                      <a:pt x="707" y="550"/>
                      <a:pt x="707" y="346"/>
                    </a:cubicBezTo>
                    <a:cubicBezTo>
                      <a:pt x="707" y="157"/>
                      <a:pt x="550" y="0"/>
                      <a:pt x="361" y="0"/>
                    </a:cubicBezTo>
                    <a:close/>
                  </a:path>
                </a:pathLst>
              </a:custGeom>
              <a:solidFill>
                <a:srgbClr val="FAB3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5"/>
              <p:cNvSpPr/>
              <p:nvPr/>
            </p:nvSpPr>
            <p:spPr>
              <a:xfrm>
                <a:off x="6980146" y="2545832"/>
                <a:ext cx="32035" cy="48351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29" extrusionOk="0">
                    <a:moveTo>
                      <a:pt x="426" y="1"/>
                    </a:moveTo>
                    <a:cubicBezTo>
                      <a:pt x="296" y="1"/>
                      <a:pt x="0" y="70"/>
                      <a:pt x="137" y="728"/>
                    </a:cubicBezTo>
                    <a:cubicBezTo>
                      <a:pt x="137" y="728"/>
                      <a:pt x="200" y="446"/>
                      <a:pt x="483" y="6"/>
                    </a:cubicBezTo>
                    <a:cubicBezTo>
                      <a:pt x="483" y="6"/>
                      <a:pt x="460" y="1"/>
                      <a:pt x="4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5"/>
              <p:cNvSpPr/>
              <p:nvPr/>
            </p:nvSpPr>
            <p:spPr>
              <a:xfrm>
                <a:off x="6989034" y="2492374"/>
                <a:ext cx="390986" cy="527350"/>
              </a:xfrm>
              <a:custGeom>
                <a:avLst/>
                <a:gdLst/>
                <a:ahLst/>
                <a:cxnLst/>
                <a:rect l="l" t="t" r="r" b="b"/>
                <a:pathLst>
                  <a:path w="5895" h="7951" extrusionOk="0">
                    <a:moveTo>
                      <a:pt x="1519" y="1"/>
                    </a:moveTo>
                    <a:cubicBezTo>
                      <a:pt x="0" y="1"/>
                      <a:pt x="160" y="1079"/>
                      <a:pt x="160" y="1079"/>
                    </a:cubicBezTo>
                    <a:cubicBezTo>
                      <a:pt x="160" y="1079"/>
                      <a:pt x="383" y="2148"/>
                      <a:pt x="1260" y="2148"/>
                    </a:cubicBezTo>
                    <a:cubicBezTo>
                      <a:pt x="1425" y="2148"/>
                      <a:pt x="1612" y="2111"/>
                      <a:pt x="1825" y="2021"/>
                    </a:cubicBezTo>
                    <a:cubicBezTo>
                      <a:pt x="1825" y="2021"/>
                      <a:pt x="1696" y="1517"/>
                      <a:pt x="2118" y="1517"/>
                    </a:cubicBezTo>
                    <a:cubicBezTo>
                      <a:pt x="2161" y="1517"/>
                      <a:pt x="2210" y="1523"/>
                      <a:pt x="2265" y="1534"/>
                    </a:cubicBezTo>
                    <a:cubicBezTo>
                      <a:pt x="2265" y="1534"/>
                      <a:pt x="2721" y="1754"/>
                      <a:pt x="2344" y="2508"/>
                    </a:cubicBezTo>
                    <a:cubicBezTo>
                      <a:pt x="1967" y="3262"/>
                      <a:pt x="2281" y="3797"/>
                      <a:pt x="2281" y="3797"/>
                    </a:cubicBezTo>
                    <a:cubicBezTo>
                      <a:pt x="2281" y="3797"/>
                      <a:pt x="569" y="4409"/>
                      <a:pt x="898" y="6248"/>
                    </a:cubicBezTo>
                    <a:cubicBezTo>
                      <a:pt x="1089" y="7309"/>
                      <a:pt x="2337" y="7951"/>
                      <a:pt x="3454" y="7951"/>
                    </a:cubicBezTo>
                    <a:cubicBezTo>
                      <a:pt x="4273" y="7951"/>
                      <a:pt x="5022" y="7606"/>
                      <a:pt x="5235" y="6829"/>
                    </a:cubicBezTo>
                    <a:cubicBezTo>
                      <a:pt x="5894" y="4409"/>
                      <a:pt x="4198" y="3860"/>
                      <a:pt x="4198" y="3860"/>
                    </a:cubicBezTo>
                    <a:cubicBezTo>
                      <a:pt x="4198" y="3860"/>
                      <a:pt x="4481" y="293"/>
                      <a:pt x="1951" y="26"/>
                    </a:cubicBezTo>
                    <a:cubicBezTo>
                      <a:pt x="1794" y="9"/>
                      <a:pt x="1650" y="1"/>
                      <a:pt x="151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4" name="Google Shape;1084;p55"/>
            <p:cNvSpPr/>
            <p:nvPr/>
          </p:nvSpPr>
          <p:spPr>
            <a:xfrm>
              <a:off x="4492700" y="1546874"/>
              <a:ext cx="211200" cy="2112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5"/>
            <p:cNvSpPr/>
            <p:nvPr/>
          </p:nvSpPr>
          <p:spPr>
            <a:xfrm rot="5400000">
              <a:off x="6708750" y="4121025"/>
              <a:ext cx="202500" cy="175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7707850" y="830300"/>
              <a:ext cx="202500" cy="20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085" y="209550"/>
            <a:ext cx="5711416" cy="538200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0999" y="612778"/>
            <a:ext cx="5032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Spread of online education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Pons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Some educational websites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Online education and </a:t>
            </a:r>
            <a:r>
              <a:rPr lang="en-US" sz="2000" dirty="0" err="1" smtClean="0"/>
              <a:t>covid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Conclusion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>
            <a:spLocks noGrp="1"/>
          </p:cNvSpPr>
          <p:nvPr>
            <p:ph type="title" idx="4"/>
          </p:nvPr>
        </p:nvSpPr>
        <p:spPr>
          <a:xfrm>
            <a:off x="2838614" y="2303046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6"/>
          </p:nvPr>
        </p:nvSpPr>
        <p:spPr>
          <a:xfrm>
            <a:off x="6652735" y="2304537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3"/>
          </p:nvPr>
        </p:nvSpPr>
        <p:spPr>
          <a:xfrm>
            <a:off x="941960" y="2304533"/>
            <a:ext cx="15498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2"/>
          </p:nvPr>
        </p:nvSpPr>
        <p:spPr>
          <a:xfrm>
            <a:off x="1295400" y="1809750"/>
            <a:ext cx="6477000" cy="2133600"/>
          </a:xfrm>
        </p:spPr>
        <p:txBody>
          <a:bodyPr/>
          <a:lstStyle/>
          <a:p>
            <a:pPr marL="5969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Online education is a flexible instructional delivery system.</a:t>
            </a:r>
          </a:p>
          <a:p>
            <a:pPr algn="l"/>
            <a:endParaRPr lang="en-US" sz="2800" dirty="0">
              <a:solidFill>
                <a:schemeClr val="accent4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596900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It encompasses any kind of learning that takes place via the </a:t>
            </a:r>
            <a:r>
              <a:rPr lang="en-US" sz="2800" b="1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internert</a:t>
            </a:r>
            <a:r>
              <a:rPr lang="en-US" sz="2800" dirty="0">
                <a:solidFill>
                  <a:schemeClr val="accent4">
                    <a:lumMod val="10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sz="2800" dirty="0">
              <a:solidFill>
                <a:schemeClr val="accent4">
                  <a:lumMod val="10000"/>
                </a:schemeClr>
              </a:solidFill>
            </a:endParaRPr>
          </a:p>
          <a:p>
            <a:pPr algn="l"/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42"/>
          <p:cNvGrpSpPr/>
          <p:nvPr/>
        </p:nvGrpSpPr>
        <p:grpSpPr>
          <a:xfrm>
            <a:off x="736594" y="3976701"/>
            <a:ext cx="800175" cy="423437"/>
            <a:chOff x="736625" y="4084775"/>
            <a:chExt cx="596300" cy="315550"/>
          </a:xfrm>
        </p:grpSpPr>
        <p:sp>
          <p:nvSpPr>
            <p:cNvPr id="442" name="Google Shape;442;p42"/>
            <p:cNvSpPr/>
            <p:nvPr/>
          </p:nvSpPr>
          <p:spPr>
            <a:xfrm>
              <a:off x="736625" y="4109625"/>
              <a:ext cx="290700" cy="29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207525" y="4084775"/>
              <a:ext cx="125400" cy="125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42"/>
          <p:cNvGrpSpPr/>
          <p:nvPr/>
        </p:nvGrpSpPr>
        <p:grpSpPr>
          <a:xfrm>
            <a:off x="4994117" y="856453"/>
            <a:ext cx="3261709" cy="3436293"/>
            <a:chOff x="4994117" y="856453"/>
            <a:chExt cx="3261709" cy="3436293"/>
          </a:xfrm>
        </p:grpSpPr>
        <p:grpSp>
          <p:nvGrpSpPr>
            <p:cNvPr id="445" name="Google Shape;445;p42"/>
            <p:cNvGrpSpPr/>
            <p:nvPr/>
          </p:nvGrpSpPr>
          <p:grpSpPr>
            <a:xfrm>
              <a:off x="4994117" y="856453"/>
              <a:ext cx="3261709" cy="3436293"/>
              <a:chOff x="4994117" y="856453"/>
              <a:chExt cx="3261709" cy="3436293"/>
            </a:xfrm>
          </p:grpSpPr>
          <p:grpSp>
            <p:nvGrpSpPr>
              <p:cNvPr id="446" name="Google Shape;446;p42"/>
              <p:cNvGrpSpPr/>
              <p:nvPr/>
            </p:nvGrpSpPr>
            <p:grpSpPr>
              <a:xfrm>
                <a:off x="4994117" y="901006"/>
                <a:ext cx="3261709" cy="3391740"/>
                <a:chOff x="4994117" y="901006"/>
                <a:chExt cx="3261709" cy="3391740"/>
              </a:xfrm>
            </p:grpSpPr>
            <p:sp>
              <p:nvSpPr>
                <p:cNvPr id="447" name="Google Shape;447;p42"/>
                <p:cNvSpPr/>
                <p:nvPr/>
              </p:nvSpPr>
              <p:spPr>
                <a:xfrm flipH="1">
                  <a:off x="4994117" y="3831781"/>
                  <a:ext cx="3261709" cy="460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20" h="4137" extrusionOk="0">
                      <a:moveTo>
                        <a:pt x="15924" y="1"/>
                      </a:moveTo>
                      <a:cubicBezTo>
                        <a:pt x="7118" y="1"/>
                        <a:pt x="0" y="929"/>
                        <a:pt x="0" y="2083"/>
                      </a:cubicBezTo>
                      <a:cubicBezTo>
                        <a:pt x="0" y="3208"/>
                        <a:pt x="7118" y="4136"/>
                        <a:pt x="15924" y="4136"/>
                      </a:cubicBezTo>
                      <a:cubicBezTo>
                        <a:pt x="24701" y="4136"/>
                        <a:pt x="31819" y="3208"/>
                        <a:pt x="31819" y="2083"/>
                      </a:cubicBezTo>
                      <a:cubicBezTo>
                        <a:pt x="31819" y="929"/>
                        <a:pt x="24701" y="1"/>
                        <a:pt x="159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8" name="Google Shape;448;p42"/>
                <p:cNvGrpSpPr/>
                <p:nvPr/>
              </p:nvGrpSpPr>
              <p:grpSpPr>
                <a:xfrm flipH="1">
                  <a:off x="5281080" y="2127666"/>
                  <a:ext cx="1303467" cy="1963028"/>
                  <a:chOff x="6876350" y="1721675"/>
                  <a:chExt cx="820100" cy="1235075"/>
                </a:xfrm>
              </p:grpSpPr>
              <p:sp>
                <p:nvSpPr>
                  <p:cNvPr id="449" name="Google Shape;449;p42"/>
                  <p:cNvSpPr/>
                  <p:nvPr/>
                </p:nvSpPr>
                <p:spPr>
                  <a:xfrm>
                    <a:off x="7025450" y="1851800"/>
                    <a:ext cx="265900" cy="9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36" h="37981" extrusionOk="0">
                        <a:moveTo>
                          <a:pt x="4924" y="0"/>
                        </a:moveTo>
                        <a:lnTo>
                          <a:pt x="1" y="760"/>
                        </a:lnTo>
                        <a:lnTo>
                          <a:pt x="5684" y="37980"/>
                        </a:lnTo>
                        <a:lnTo>
                          <a:pt x="10635" y="37220"/>
                        </a:lnTo>
                        <a:lnTo>
                          <a:pt x="4924" y="0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42"/>
                  <p:cNvSpPr/>
                  <p:nvPr/>
                </p:nvSpPr>
                <p:spPr>
                  <a:xfrm>
                    <a:off x="7025450" y="1728000"/>
                    <a:ext cx="123125" cy="14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712" extrusionOk="0">
                        <a:moveTo>
                          <a:pt x="1632" y="1"/>
                        </a:moveTo>
                        <a:lnTo>
                          <a:pt x="1070" y="1942"/>
                        </a:lnTo>
                        <a:lnTo>
                          <a:pt x="1" y="5712"/>
                        </a:lnTo>
                        <a:lnTo>
                          <a:pt x="1" y="5712"/>
                        </a:lnTo>
                        <a:lnTo>
                          <a:pt x="4924" y="4952"/>
                        </a:lnTo>
                        <a:lnTo>
                          <a:pt x="2758" y="1689"/>
                        </a:lnTo>
                        <a:lnTo>
                          <a:pt x="1632" y="1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42"/>
                  <p:cNvSpPr/>
                  <p:nvPr/>
                </p:nvSpPr>
                <p:spPr>
                  <a:xfrm>
                    <a:off x="7156975" y="2714775"/>
                    <a:ext cx="134375" cy="8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5" h="3462" extrusionOk="0">
                        <a:moveTo>
                          <a:pt x="4952" y="1"/>
                        </a:moveTo>
                        <a:lnTo>
                          <a:pt x="1" y="760"/>
                        </a:lnTo>
                        <a:lnTo>
                          <a:pt x="423" y="3461"/>
                        </a:lnTo>
                        <a:lnTo>
                          <a:pt x="5374" y="2701"/>
                        </a:lnTo>
                        <a:lnTo>
                          <a:pt x="4952" y="1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42"/>
                  <p:cNvSpPr/>
                  <p:nvPr/>
                </p:nvSpPr>
                <p:spPr>
                  <a:xfrm>
                    <a:off x="7167525" y="2782300"/>
                    <a:ext cx="130850" cy="71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853" extrusionOk="0">
                        <a:moveTo>
                          <a:pt x="4952" y="0"/>
                        </a:moveTo>
                        <a:lnTo>
                          <a:pt x="1" y="760"/>
                        </a:lnTo>
                        <a:lnTo>
                          <a:pt x="282" y="2504"/>
                        </a:lnTo>
                        <a:cubicBezTo>
                          <a:pt x="306" y="2700"/>
                          <a:pt x="479" y="2853"/>
                          <a:pt x="672" y="2853"/>
                        </a:cubicBezTo>
                        <a:cubicBezTo>
                          <a:pt x="701" y="2853"/>
                          <a:pt x="731" y="2849"/>
                          <a:pt x="760" y="2842"/>
                        </a:cubicBezTo>
                        <a:lnTo>
                          <a:pt x="4868" y="2223"/>
                        </a:lnTo>
                        <a:cubicBezTo>
                          <a:pt x="5093" y="2195"/>
                          <a:pt x="5233" y="1970"/>
                          <a:pt x="5205" y="1745"/>
                        </a:cubicBezTo>
                        <a:lnTo>
                          <a:pt x="4952" y="0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42"/>
                  <p:cNvSpPr/>
                  <p:nvPr/>
                </p:nvSpPr>
                <p:spPr>
                  <a:xfrm>
                    <a:off x="7052175" y="1728000"/>
                    <a:ext cx="42225" cy="4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1942" extrusionOk="0">
                        <a:moveTo>
                          <a:pt x="563" y="1"/>
                        </a:moveTo>
                        <a:lnTo>
                          <a:pt x="1" y="1942"/>
                        </a:lnTo>
                        <a:lnTo>
                          <a:pt x="1689" y="1689"/>
                        </a:lnTo>
                        <a:lnTo>
                          <a:pt x="563" y="1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42"/>
                  <p:cNvSpPr/>
                  <p:nvPr/>
                </p:nvSpPr>
                <p:spPr>
                  <a:xfrm>
                    <a:off x="7149950" y="2666250"/>
                    <a:ext cx="130850" cy="6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702" extrusionOk="0">
                        <a:moveTo>
                          <a:pt x="4924" y="0"/>
                        </a:moveTo>
                        <a:lnTo>
                          <a:pt x="0" y="760"/>
                        </a:lnTo>
                        <a:lnTo>
                          <a:pt x="310" y="2701"/>
                        </a:lnTo>
                        <a:lnTo>
                          <a:pt x="5233" y="1942"/>
                        </a:lnTo>
                        <a:lnTo>
                          <a:pt x="4924" y="0"/>
                        </a:ln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42"/>
                  <p:cNvSpPr/>
                  <p:nvPr/>
                </p:nvSpPr>
                <p:spPr>
                  <a:xfrm>
                    <a:off x="7062025" y="1900925"/>
                    <a:ext cx="125925" cy="708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" h="28339" extrusionOk="0">
                        <a:moveTo>
                          <a:pt x="417" y="1"/>
                        </a:moveTo>
                        <a:cubicBezTo>
                          <a:pt x="400" y="1"/>
                          <a:pt x="383" y="2"/>
                          <a:pt x="366" y="4"/>
                        </a:cubicBezTo>
                        <a:cubicBezTo>
                          <a:pt x="141" y="33"/>
                          <a:pt x="1" y="229"/>
                          <a:pt x="29" y="455"/>
                        </a:cubicBezTo>
                        <a:lnTo>
                          <a:pt x="4249" y="27997"/>
                        </a:lnTo>
                        <a:cubicBezTo>
                          <a:pt x="4275" y="28203"/>
                          <a:pt x="4442" y="28338"/>
                          <a:pt x="4642" y="28338"/>
                        </a:cubicBezTo>
                        <a:cubicBezTo>
                          <a:pt x="4661" y="28338"/>
                          <a:pt x="4680" y="28337"/>
                          <a:pt x="4699" y="28335"/>
                        </a:cubicBezTo>
                        <a:cubicBezTo>
                          <a:pt x="4896" y="28278"/>
                          <a:pt x="5037" y="28081"/>
                          <a:pt x="5008" y="27885"/>
                        </a:cubicBezTo>
                        <a:lnTo>
                          <a:pt x="788" y="314"/>
                        </a:lnTo>
                        <a:cubicBezTo>
                          <a:pt x="763" y="134"/>
                          <a:pt x="596" y="1"/>
                          <a:pt x="417" y="1"/>
                        </a:cubicBez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42"/>
                  <p:cNvSpPr/>
                  <p:nvPr/>
                </p:nvSpPr>
                <p:spPr>
                  <a:xfrm>
                    <a:off x="7110550" y="1893900"/>
                    <a:ext cx="125925" cy="70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7" h="28310" extrusionOk="0">
                        <a:moveTo>
                          <a:pt x="389" y="1"/>
                        </a:moveTo>
                        <a:cubicBezTo>
                          <a:pt x="372" y="1"/>
                          <a:pt x="355" y="2"/>
                          <a:pt x="338" y="4"/>
                        </a:cubicBezTo>
                        <a:cubicBezTo>
                          <a:pt x="142" y="32"/>
                          <a:pt x="1" y="229"/>
                          <a:pt x="29" y="426"/>
                        </a:cubicBezTo>
                        <a:lnTo>
                          <a:pt x="4249" y="27997"/>
                        </a:lnTo>
                        <a:cubicBezTo>
                          <a:pt x="4275" y="28177"/>
                          <a:pt x="4442" y="28310"/>
                          <a:pt x="4620" y="28310"/>
                        </a:cubicBezTo>
                        <a:cubicBezTo>
                          <a:pt x="4637" y="28310"/>
                          <a:pt x="4654" y="28309"/>
                          <a:pt x="4671" y="28306"/>
                        </a:cubicBezTo>
                        <a:cubicBezTo>
                          <a:pt x="4896" y="28278"/>
                          <a:pt x="5037" y="28081"/>
                          <a:pt x="4980" y="27884"/>
                        </a:cubicBezTo>
                        <a:lnTo>
                          <a:pt x="760" y="314"/>
                        </a:lnTo>
                        <a:cubicBezTo>
                          <a:pt x="735" y="134"/>
                          <a:pt x="568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42"/>
                  <p:cNvSpPr/>
                  <p:nvPr/>
                </p:nvSpPr>
                <p:spPr>
                  <a:xfrm>
                    <a:off x="7247000" y="1856000"/>
                    <a:ext cx="128025" cy="941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1" h="37672" extrusionOk="0">
                        <a:moveTo>
                          <a:pt x="4980" y="1"/>
                        </a:moveTo>
                        <a:lnTo>
                          <a:pt x="1" y="29"/>
                        </a:lnTo>
                        <a:lnTo>
                          <a:pt x="113" y="37671"/>
                        </a:lnTo>
                        <a:lnTo>
                          <a:pt x="5121" y="37671"/>
                        </a:lnTo>
                        <a:lnTo>
                          <a:pt x="4980" y="1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42"/>
                  <p:cNvSpPr/>
                  <p:nvPr/>
                </p:nvSpPr>
                <p:spPr>
                  <a:xfrm>
                    <a:off x="7247000" y="1721675"/>
                    <a:ext cx="124525" cy="13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1" h="5403" extrusionOk="0">
                        <a:moveTo>
                          <a:pt x="2476" y="0"/>
                        </a:moveTo>
                        <a:lnTo>
                          <a:pt x="1632" y="1829"/>
                        </a:lnTo>
                        <a:lnTo>
                          <a:pt x="1" y="5402"/>
                        </a:lnTo>
                        <a:lnTo>
                          <a:pt x="4980" y="5402"/>
                        </a:lnTo>
                        <a:lnTo>
                          <a:pt x="3320" y="1829"/>
                        </a:lnTo>
                        <a:lnTo>
                          <a:pt x="2476" y="0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42"/>
                  <p:cNvSpPr/>
                  <p:nvPr/>
                </p:nvSpPr>
                <p:spPr>
                  <a:xfrm>
                    <a:off x="7249825" y="2728850"/>
                    <a:ext cx="125200" cy="6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2758" extrusionOk="0">
                        <a:moveTo>
                          <a:pt x="5008" y="0"/>
                        </a:moveTo>
                        <a:lnTo>
                          <a:pt x="0" y="28"/>
                        </a:lnTo>
                        <a:lnTo>
                          <a:pt x="0" y="2757"/>
                        </a:lnTo>
                        <a:lnTo>
                          <a:pt x="5008" y="2757"/>
                        </a:lnTo>
                        <a:lnTo>
                          <a:pt x="5008" y="0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42"/>
                  <p:cNvSpPr/>
                  <p:nvPr/>
                </p:nvSpPr>
                <p:spPr>
                  <a:xfrm>
                    <a:off x="7249825" y="2797775"/>
                    <a:ext cx="125200" cy="54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2195" extrusionOk="0">
                        <a:moveTo>
                          <a:pt x="0" y="0"/>
                        </a:moveTo>
                        <a:lnTo>
                          <a:pt x="28" y="1773"/>
                        </a:lnTo>
                        <a:cubicBezTo>
                          <a:pt x="28" y="1998"/>
                          <a:pt x="197" y="2195"/>
                          <a:pt x="450" y="2195"/>
                        </a:cubicBezTo>
                        <a:lnTo>
                          <a:pt x="4586" y="2167"/>
                        </a:lnTo>
                        <a:cubicBezTo>
                          <a:pt x="4839" y="2167"/>
                          <a:pt x="5008" y="1970"/>
                          <a:pt x="5008" y="1745"/>
                        </a:cubicBezTo>
                        <a:lnTo>
                          <a:pt x="5008" y="0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42"/>
                  <p:cNvSpPr/>
                  <p:nvPr/>
                </p:nvSpPr>
                <p:spPr>
                  <a:xfrm>
                    <a:off x="7287800" y="1721675"/>
                    <a:ext cx="42225" cy="4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1830" extrusionOk="0">
                        <a:moveTo>
                          <a:pt x="844" y="0"/>
                        </a:moveTo>
                        <a:lnTo>
                          <a:pt x="0" y="1829"/>
                        </a:lnTo>
                        <a:lnTo>
                          <a:pt x="1688" y="1829"/>
                        </a:lnTo>
                        <a:lnTo>
                          <a:pt x="844" y="0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42"/>
                  <p:cNvSpPr/>
                  <p:nvPr/>
                </p:nvSpPr>
                <p:spPr>
                  <a:xfrm>
                    <a:off x="7249825" y="2680325"/>
                    <a:ext cx="125200" cy="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1970" extrusionOk="0">
                        <a:moveTo>
                          <a:pt x="0" y="0"/>
                        </a:moveTo>
                        <a:lnTo>
                          <a:pt x="0" y="1969"/>
                        </a:lnTo>
                        <a:lnTo>
                          <a:pt x="5008" y="1941"/>
                        </a:lnTo>
                        <a:lnTo>
                          <a:pt x="4980" y="0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42"/>
                  <p:cNvSpPr/>
                  <p:nvPr/>
                </p:nvSpPr>
                <p:spPr>
                  <a:xfrm>
                    <a:off x="7277950" y="1893925"/>
                    <a:ext cx="21125" cy="71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5" h="28643" extrusionOk="0">
                        <a:moveTo>
                          <a:pt x="346" y="0"/>
                        </a:moveTo>
                        <a:cubicBezTo>
                          <a:pt x="146" y="0"/>
                          <a:pt x="1" y="160"/>
                          <a:pt x="1" y="369"/>
                        </a:cubicBezTo>
                        <a:lnTo>
                          <a:pt x="85" y="28249"/>
                        </a:lnTo>
                        <a:cubicBezTo>
                          <a:pt x="85" y="28474"/>
                          <a:pt x="254" y="28643"/>
                          <a:pt x="479" y="28643"/>
                        </a:cubicBezTo>
                        <a:cubicBezTo>
                          <a:pt x="676" y="28643"/>
                          <a:pt x="845" y="28474"/>
                          <a:pt x="845" y="28249"/>
                        </a:cubicBezTo>
                        <a:lnTo>
                          <a:pt x="788" y="369"/>
                        </a:lnTo>
                        <a:cubicBezTo>
                          <a:pt x="762" y="185"/>
                          <a:pt x="613" y="0"/>
                          <a:pt x="432" y="0"/>
                        </a:cubicBezTo>
                        <a:cubicBezTo>
                          <a:pt x="420" y="0"/>
                          <a:pt x="407" y="1"/>
                          <a:pt x="394" y="3"/>
                        </a:cubicBezTo>
                        <a:cubicBezTo>
                          <a:pt x="378" y="1"/>
                          <a:pt x="362" y="0"/>
                          <a:pt x="346" y="0"/>
                        </a:cubicBez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42"/>
                  <p:cNvSpPr/>
                  <p:nvPr/>
                </p:nvSpPr>
                <p:spPr>
                  <a:xfrm>
                    <a:off x="7326475" y="1893275"/>
                    <a:ext cx="21825" cy="716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3" h="28669" extrusionOk="0">
                        <a:moveTo>
                          <a:pt x="395" y="1"/>
                        </a:moveTo>
                        <a:cubicBezTo>
                          <a:pt x="198" y="1"/>
                          <a:pt x="1" y="198"/>
                          <a:pt x="29" y="395"/>
                        </a:cubicBezTo>
                        <a:lnTo>
                          <a:pt x="113" y="28275"/>
                        </a:lnTo>
                        <a:cubicBezTo>
                          <a:pt x="113" y="28500"/>
                          <a:pt x="282" y="28669"/>
                          <a:pt x="479" y="28669"/>
                        </a:cubicBezTo>
                        <a:cubicBezTo>
                          <a:pt x="704" y="28669"/>
                          <a:pt x="873" y="28500"/>
                          <a:pt x="873" y="28275"/>
                        </a:cubicBezTo>
                        <a:lnTo>
                          <a:pt x="789" y="395"/>
                        </a:lnTo>
                        <a:cubicBezTo>
                          <a:pt x="789" y="170"/>
                          <a:pt x="620" y="1"/>
                          <a:pt x="395" y="1"/>
                        </a:cubicBez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42"/>
                  <p:cNvSpPr/>
                  <p:nvPr/>
                </p:nvSpPr>
                <p:spPr>
                  <a:xfrm>
                    <a:off x="7330700" y="1851800"/>
                    <a:ext cx="256050" cy="94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42" h="37981" extrusionOk="0">
                        <a:moveTo>
                          <a:pt x="5290" y="0"/>
                        </a:moveTo>
                        <a:lnTo>
                          <a:pt x="1" y="37277"/>
                        </a:lnTo>
                        <a:lnTo>
                          <a:pt x="4952" y="37980"/>
                        </a:lnTo>
                        <a:lnTo>
                          <a:pt x="10241" y="703"/>
                        </a:lnTo>
                        <a:lnTo>
                          <a:pt x="5290" y="0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42"/>
                  <p:cNvSpPr/>
                  <p:nvPr/>
                </p:nvSpPr>
                <p:spPr>
                  <a:xfrm>
                    <a:off x="7463625" y="1727300"/>
                    <a:ext cx="123125" cy="142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684" extrusionOk="0">
                        <a:moveTo>
                          <a:pt x="3236" y="1"/>
                        </a:moveTo>
                        <a:lnTo>
                          <a:pt x="2111" y="1689"/>
                        </a:lnTo>
                        <a:lnTo>
                          <a:pt x="1" y="4980"/>
                        </a:lnTo>
                        <a:lnTo>
                          <a:pt x="4924" y="5683"/>
                        </a:lnTo>
                        <a:lnTo>
                          <a:pt x="4924" y="5683"/>
                        </a:lnTo>
                        <a:lnTo>
                          <a:pt x="3827" y="1942"/>
                        </a:lnTo>
                        <a:lnTo>
                          <a:pt x="3236" y="1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42"/>
                  <p:cNvSpPr/>
                  <p:nvPr/>
                </p:nvSpPr>
                <p:spPr>
                  <a:xfrm>
                    <a:off x="7330700" y="2716175"/>
                    <a:ext cx="132950" cy="8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8" h="3434" extrusionOk="0">
                        <a:moveTo>
                          <a:pt x="394" y="1"/>
                        </a:moveTo>
                        <a:lnTo>
                          <a:pt x="1" y="2730"/>
                        </a:lnTo>
                        <a:lnTo>
                          <a:pt x="4952" y="3433"/>
                        </a:lnTo>
                        <a:lnTo>
                          <a:pt x="5318" y="704"/>
                        </a:lnTo>
                        <a:lnTo>
                          <a:pt x="394" y="1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42"/>
                  <p:cNvSpPr/>
                  <p:nvPr/>
                </p:nvSpPr>
                <p:spPr>
                  <a:xfrm>
                    <a:off x="7323675" y="2784400"/>
                    <a:ext cx="130850" cy="6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790" extrusionOk="0">
                        <a:moveTo>
                          <a:pt x="282" y="1"/>
                        </a:moveTo>
                        <a:lnTo>
                          <a:pt x="28" y="1717"/>
                        </a:lnTo>
                        <a:cubicBezTo>
                          <a:pt x="0" y="1970"/>
                          <a:pt x="169" y="2167"/>
                          <a:pt x="394" y="2195"/>
                        </a:cubicBezTo>
                        <a:lnTo>
                          <a:pt x="4502" y="2786"/>
                        </a:lnTo>
                        <a:cubicBezTo>
                          <a:pt x="4521" y="2788"/>
                          <a:pt x="4540" y="2790"/>
                          <a:pt x="4559" y="2790"/>
                        </a:cubicBezTo>
                        <a:cubicBezTo>
                          <a:pt x="4763" y="2790"/>
                          <a:pt x="4954" y="2652"/>
                          <a:pt x="4980" y="2420"/>
                        </a:cubicBezTo>
                        <a:lnTo>
                          <a:pt x="5233" y="704"/>
                        </a:lnTo>
                        <a:lnTo>
                          <a:pt x="282" y="1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42"/>
                  <p:cNvSpPr/>
                  <p:nvPr/>
                </p:nvSpPr>
                <p:spPr>
                  <a:xfrm>
                    <a:off x="7516375" y="1727300"/>
                    <a:ext cx="42925" cy="4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942" extrusionOk="0">
                        <a:moveTo>
                          <a:pt x="1126" y="1"/>
                        </a:moveTo>
                        <a:lnTo>
                          <a:pt x="1" y="1689"/>
                        </a:lnTo>
                        <a:lnTo>
                          <a:pt x="1717" y="1942"/>
                        </a:lnTo>
                        <a:lnTo>
                          <a:pt x="1126" y="1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42"/>
                  <p:cNvSpPr/>
                  <p:nvPr/>
                </p:nvSpPr>
                <p:spPr>
                  <a:xfrm>
                    <a:off x="7340550" y="2668350"/>
                    <a:ext cx="130850" cy="66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4" h="2646" extrusionOk="0">
                        <a:moveTo>
                          <a:pt x="282" y="1"/>
                        </a:moveTo>
                        <a:lnTo>
                          <a:pt x="0" y="1942"/>
                        </a:lnTo>
                        <a:lnTo>
                          <a:pt x="4952" y="2645"/>
                        </a:lnTo>
                        <a:lnTo>
                          <a:pt x="5233" y="704"/>
                        </a:lnTo>
                        <a:lnTo>
                          <a:pt x="282" y="1"/>
                        </a:ln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42"/>
                  <p:cNvSpPr/>
                  <p:nvPr/>
                </p:nvSpPr>
                <p:spPr>
                  <a:xfrm>
                    <a:off x="7389075" y="1893900"/>
                    <a:ext cx="118200" cy="70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28" h="28367" extrusionOk="0">
                        <a:moveTo>
                          <a:pt x="4333" y="1"/>
                        </a:moveTo>
                        <a:cubicBezTo>
                          <a:pt x="4132" y="1"/>
                          <a:pt x="3965" y="136"/>
                          <a:pt x="3939" y="342"/>
                        </a:cubicBezTo>
                        <a:lnTo>
                          <a:pt x="29" y="27940"/>
                        </a:lnTo>
                        <a:cubicBezTo>
                          <a:pt x="1" y="28166"/>
                          <a:pt x="141" y="28334"/>
                          <a:pt x="338" y="28362"/>
                        </a:cubicBezTo>
                        <a:cubicBezTo>
                          <a:pt x="358" y="28365"/>
                          <a:pt x="377" y="28366"/>
                          <a:pt x="395" y="28366"/>
                        </a:cubicBezTo>
                        <a:cubicBezTo>
                          <a:pt x="596" y="28366"/>
                          <a:pt x="763" y="28233"/>
                          <a:pt x="788" y="28053"/>
                        </a:cubicBezTo>
                        <a:lnTo>
                          <a:pt x="4699" y="454"/>
                        </a:lnTo>
                        <a:cubicBezTo>
                          <a:pt x="4727" y="229"/>
                          <a:pt x="4586" y="32"/>
                          <a:pt x="4389" y="4"/>
                        </a:cubicBezTo>
                        <a:cubicBezTo>
                          <a:pt x="4370" y="2"/>
                          <a:pt x="4351" y="1"/>
                          <a:pt x="4333" y="1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42"/>
                  <p:cNvSpPr/>
                  <p:nvPr/>
                </p:nvSpPr>
                <p:spPr>
                  <a:xfrm>
                    <a:off x="7436900" y="1900925"/>
                    <a:ext cx="118900" cy="70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6" h="28367" extrusionOk="0">
                        <a:moveTo>
                          <a:pt x="4339" y="1"/>
                        </a:moveTo>
                        <a:cubicBezTo>
                          <a:pt x="4160" y="1"/>
                          <a:pt x="3993" y="136"/>
                          <a:pt x="3968" y="342"/>
                        </a:cubicBezTo>
                        <a:lnTo>
                          <a:pt x="57" y="27941"/>
                        </a:lnTo>
                        <a:cubicBezTo>
                          <a:pt x="1" y="28138"/>
                          <a:pt x="170" y="28335"/>
                          <a:pt x="366" y="28363"/>
                        </a:cubicBezTo>
                        <a:cubicBezTo>
                          <a:pt x="386" y="28365"/>
                          <a:pt x="405" y="28366"/>
                          <a:pt x="423" y="28366"/>
                        </a:cubicBezTo>
                        <a:cubicBezTo>
                          <a:pt x="619" y="28366"/>
                          <a:pt x="763" y="28233"/>
                          <a:pt x="788" y="28053"/>
                        </a:cubicBezTo>
                        <a:lnTo>
                          <a:pt x="4727" y="455"/>
                        </a:lnTo>
                        <a:cubicBezTo>
                          <a:pt x="4755" y="229"/>
                          <a:pt x="4615" y="33"/>
                          <a:pt x="4390" y="4"/>
                        </a:cubicBezTo>
                        <a:cubicBezTo>
                          <a:pt x="4373" y="2"/>
                          <a:pt x="4356" y="1"/>
                          <a:pt x="4339" y="1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42"/>
                  <p:cNvSpPr/>
                  <p:nvPr/>
                </p:nvSpPr>
                <p:spPr>
                  <a:xfrm>
                    <a:off x="6954425" y="2228775"/>
                    <a:ext cx="673100" cy="727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24" h="29119" extrusionOk="0">
                        <a:moveTo>
                          <a:pt x="0" y="1"/>
                        </a:moveTo>
                        <a:lnTo>
                          <a:pt x="253" y="2026"/>
                        </a:lnTo>
                        <a:lnTo>
                          <a:pt x="479" y="3855"/>
                        </a:lnTo>
                        <a:lnTo>
                          <a:pt x="647" y="5121"/>
                        </a:lnTo>
                        <a:lnTo>
                          <a:pt x="844" y="6640"/>
                        </a:lnTo>
                        <a:lnTo>
                          <a:pt x="1069" y="8469"/>
                        </a:lnTo>
                        <a:lnTo>
                          <a:pt x="1238" y="9594"/>
                        </a:lnTo>
                        <a:lnTo>
                          <a:pt x="1435" y="11254"/>
                        </a:lnTo>
                        <a:lnTo>
                          <a:pt x="1660" y="13054"/>
                        </a:lnTo>
                        <a:lnTo>
                          <a:pt x="2026" y="15896"/>
                        </a:lnTo>
                        <a:lnTo>
                          <a:pt x="2251" y="17640"/>
                        </a:lnTo>
                        <a:lnTo>
                          <a:pt x="2617" y="20510"/>
                        </a:lnTo>
                        <a:lnTo>
                          <a:pt x="2842" y="22254"/>
                        </a:lnTo>
                        <a:lnTo>
                          <a:pt x="3207" y="25124"/>
                        </a:lnTo>
                        <a:lnTo>
                          <a:pt x="3433" y="26868"/>
                        </a:lnTo>
                        <a:lnTo>
                          <a:pt x="3629" y="28359"/>
                        </a:lnTo>
                        <a:cubicBezTo>
                          <a:pt x="6879" y="28865"/>
                          <a:pt x="10156" y="29119"/>
                          <a:pt x="13437" y="29119"/>
                        </a:cubicBezTo>
                        <a:cubicBezTo>
                          <a:pt x="16718" y="29119"/>
                          <a:pt x="20003" y="28865"/>
                          <a:pt x="23267" y="28359"/>
                        </a:cubicBezTo>
                        <a:lnTo>
                          <a:pt x="23463" y="26868"/>
                        </a:lnTo>
                        <a:lnTo>
                          <a:pt x="23660" y="25124"/>
                        </a:lnTo>
                        <a:lnTo>
                          <a:pt x="24054" y="22254"/>
                        </a:lnTo>
                        <a:lnTo>
                          <a:pt x="24279" y="20510"/>
                        </a:lnTo>
                        <a:lnTo>
                          <a:pt x="24673" y="17640"/>
                        </a:lnTo>
                        <a:lnTo>
                          <a:pt x="24898" y="15868"/>
                        </a:lnTo>
                        <a:lnTo>
                          <a:pt x="25236" y="13026"/>
                        </a:lnTo>
                        <a:lnTo>
                          <a:pt x="25461" y="11254"/>
                        </a:lnTo>
                        <a:lnTo>
                          <a:pt x="25686" y="9594"/>
                        </a:lnTo>
                        <a:lnTo>
                          <a:pt x="25827" y="8441"/>
                        </a:lnTo>
                        <a:lnTo>
                          <a:pt x="26080" y="6640"/>
                        </a:lnTo>
                        <a:lnTo>
                          <a:pt x="26277" y="5121"/>
                        </a:lnTo>
                        <a:lnTo>
                          <a:pt x="26417" y="3827"/>
                        </a:lnTo>
                        <a:lnTo>
                          <a:pt x="26671" y="1998"/>
                        </a:lnTo>
                        <a:lnTo>
                          <a:pt x="26924" y="1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42"/>
                  <p:cNvSpPr/>
                  <p:nvPr/>
                </p:nvSpPr>
                <p:spPr>
                  <a:xfrm>
                    <a:off x="6876350" y="2228775"/>
                    <a:ext cx="820100" cy="12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04" h="5121" extrusionOk="0">
                        <a:moveTo>
                          <a:pt x="2026" y="1"/>
                        </a:moveTo>
                        <a:cubicBezTo>
                          <a:pt x="901" y="1"/>
                          <a:pt x="0" y="901"/>
                          <a:pt x="0" y="2026"/>
                        </a:cubicBezTo>
                        <a:lnTo>
                          <a:pt x="0" y="3067"/>
                        </a:lnTo>
                        <a:cubicBezTo>
                          <a:pt x="0" y="4221"/>
                          <a:pt x="901" y="5121"/>
                          <a:pt x="2026" y="5121"/>
                        </a:cubicBezTo>
                        <a:lnTo>
                          <a:pt x="30750" y="5121"/>
                        </a:lnTo>
                        <a:cubicBezTo>
                          <a:pt x="31876" y="5121"/>
                          <a:pt x="32804" y="4221"/>
                          <a:pt x="32804" y="3067"/>
                        </a:cubicBezTo>
                        <a:lnTo>
                          <a:pt x="32804" y="2026"/>
                        </a:lnTo>
                        <a:cubicBezTo>
                          <a:pt x="32804" y="901"/>
                          <a:pt x="31876" y="1"/>
                          <a:pt x="30750" y="1"/>
                        </a:cubicBez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42"/>
                  <p:cNvSpPr/>
                  <p:nvPr/>
                </p:nvSpPr>
                <p:spPr>
                  <a:xfrm>
                    <a:off x="6970600" y="2356775"/>
                    <a:ext cx="640750" cy="11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30" h="4474" extrusionOk="0">
                        <a:moveTo>
                          <a:pt x="0" y="1"/>
                        </a:moveTo>
                        <a:lnTo>
                          <a:pt x="197" y="1520"/>
                        </a:lnTo>
                        <a:lnTo>
                          <a:pt x="422" y="3321"/>
                        </a:lnTo>
                        <a:lnTo>
                          <a:pt x="591" y="4474"/>
                        </a:lnTo>
                        <a:lnTo>
                          <a:pt x="25039" y="4474"/>
                        </a:lnTo>
                        <a:lnTo>
                          <a:pt x="25180" y="3321"/>
                        </a:lnTo>
                        <a:lnTo>
                          <a:pt x="25433" y="1520"/>
                        </a:lnTo>
                        <a:lnTo>
                          <a:pt x="25630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6" name="Google Shape;476;p42"/>
                <p:cNvGrpSpPr/>
                <p:nvPr/>
              </p:nvGrpSpPr>
              <p:grpSpPr>
                <a:xfrm flipH="1">
                  <a:off x="5941503" y="901006"/>
                  <a:ext cx="1764035" cy="3189687"/>
                  <a:chOff x="5412225" y="1064550"/>
                  <a:chExt cx="1109875" cy="2006850"/>
                </a:xfrm>
              </p:grpSpPr>
              <p:sp>
                <p:nvSpPr>
                  <p:cNvPr id="477" name="Google Shape;477;p42"/>
                  <p:cNvSpPr/>
                  <p:nvPr/>
                </p:nvSpPr>
                <p:spPr>
                  <a:xfrm>
                    <a:off x="5775850" y="1456525"/>
                    <a:ext cx="400925" cy="219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37" h="8778" extrusionOk="0">
                        <a:moveTo>
                          <a:pt x="900" y="0"/>
                        </a:moveTo>
                        <a:lnTo>
                          <a:pt x="0" y="3939"/>
                        </a:lnTo>
                        <a:cubicBezTo>
                          <a:pt x="1829" y="5768"/>
                          <a:pt x="3882" y="7399"/>
                          <a:pt x="6105" y="8778"/>
                        </a:cubicBezTo>
                        <a:cubicBezTo>
                          <a:pt x="8665" y="8722"/>
                          <a:pt x="14995" y="5402"/>
                          <a:pt x="14995" y="5402"/>
                        </a:cubicBezTo>
                        <a:cubicBezTo>
                          <a:pt x="15220" y="4333"/>
                          <a:pt x="15558" y="3264"/>
                          <a:pt x="16036" y="2279"/>
                        </a:cubicBezTo>
                        <a:lnTo>
                          <a:pt x="16036" y="2279"/>
                        </a:lnTo>
                        <a:cubicBezTo>
                          <a:pt x="14573" y="2814"/>
                          <a:pt x="13110" y="3320"/>
                          <a:pt x="11647" y="3714"/>
                        </a:cubicBezTo>
                        <a:cubicBezTo>
                          <a:pt x="8215" y="4727"/>
                          <a:pt x="6611" y="5092"/>
                          <a:pt x="6611" y="5092"/>
                        </a:cubicBezTo>
                        <a:cubicBezTo>
                          <a:pt x="4811" y="3826"/>
                          <a:pt x="900" y="0"/>
                          <a:pt x="900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42"/>
                  <p:cNvSpPr/>
                  <p:nvPr/>
                </p:nvSpPr>
                <p:spPr>
                  <a:xfrm>
                    <a:off x="5664000" y="2004425"/>
                    <a:ext cx="227925" cy="100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17" h="40062" extrusionOk="0">
                        <a:moveTo>
                          <a:pt x="1" y="0"/>
                        </a:moveTo>
                        <a:lnTo>
                          <a:pt x="4305" y="21466"/>
                        </a:lnTo>
                        <a:cubicBezTo>
                          <a:pt x="3096" y="26445"/>
                          <a:pt x="4108" y="32803"/>
                          <a:pt x="4755" y="40062"/>
                        </a:cubicBezTo>
                        <a:lnTo>
                          <a:pt x="7428" y="40062"/>
                        </a:lnTo>
                        <a:lnTo>
                          <a:pt x="9116" y="19525"/>
                        </a:lnTo>
                        <a:lnTo>
                          <a:pt x="7203" y="67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42"/>
                  <p:cNvSpPr/>
                  <p:nvPr/>
                </p:nvSpPr>
                <p:spPr>
                  <a:xfrm>
                    <a:off x="5776550" y="2998225"/>
                    <a:ext cx="196950" cy="73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8" h="2927" extrusionOk="0">
                        <a:moveTo>
                          <a:pt x="2954" y="0"/>
                        </a:moveTo>
                        <a:cubicBezTo>
                          <a:pt x="2954" y="0"/>
                          <a:pt x="2710" y="227"/>
                          <a:pt x="1436" y="227"/>
                        </a:cubicBezTo>
                        <a:cubicBezTo>
                          <a:pt x="1094" y="227"/>
                          <a:pt x="676" y="211"/>
                          <a:pt x="169" y="169"/>
                        </a:cubicBezTo>
                        <a:cubicBezTo>
                          <a:pt x="56" y="366"/>
                          <a:pt x="0" y="619"/>
                          <a:pt x="0" y="873"/>
                        </a:cubicBezTo>
                        <a:cubicBezTo>
                          <a:pt x="0" y="1323"/>
                          <a:pt x="56" y="2926"/>
                          <a:pt x="56" y="2926"/>
                        </a:cubicBezTo>
                        <a:lnTo>
                          <a:pt x="7878" y="2926"/>
                        </a:lnTo>
                        <a:cubicBezTo>
                          <a:pt x="7878" y="2195"/>
                          <a:pt x="7512" y="1491"/>
                          <a:pt x="6921" y="1069"/>
                        </a:cubicBezTo>
                        <a:cubicBezTo>
                          <a:pt x="5908" y="422"/>
                          <a:pt x="4389" y="1069"/>
                          <a:pt x="295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42"/>
                  <p:cNvSpPr/>
                  <p:nvPr/>
                </p:nvSpPr>
                <p:spPr>
                  <a:xfrm>
                    <a:off x="5417150" y="1997375"/>
                    <a:ext cx="288375" cy="100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35" h="40363" extrusionOk="0">
                        <a:moveTo>
                          <a:pt x="4473" y="1"/>
                        </a:moveTo>
                        <a:lnTo>
                          <a:pt x="4473" y="21016"/>
                        </a:lnTo>
                        <a:cubicBezTo>
                          <a:pt x="2926" y="23408"/>
                          <a:pt x="507" y="34633"/>
                          <a:pt x="0" y="40203"/>
                        </a:cubicBezTo>
                        <a:cubicBezTo>
                          <a:pt x="446" y="40295"/>
                          <a:pt x="887" y="40362"/>
                          <a:pt x="1309" y="40362"/>
                        </a:cubicBezTo>
                        <a:cubicBezTo>
                          <a:pt x="1793" y="40362"/>
                          <a:pt x="2253" y="40274"/>
                          <a:pt x="2673" y="40034"/>
                        </a:cubicBezTo>
                        <a:lnTo>
                          <a:pt x="9425" y="21044"/>
                        </a:lnTo>
                        <a:lnTo>
                          <a:pt x="11535" y="1661"/>
                        </a:lnTo>
                        <a:lnTo>
                          <a:pt x="4473" y="1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42"/>
                  <p:cNvSpPr/>
                  <p:nvPr/>
                </p:nvSpPr>
                <p:spPr>
                  <a:xfrm>
                    <a:off x="5412225" y="2998225"/>
                    <a:ext cx="195550" cy="7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22" h="2899" extrusionOk="0">
                        <a:moveTo>
                          <a:pt x="2898" y="0"/>
                        </a:moveTo>
                        <a:cubicBezTo>
                          <a:pt x="2898" y="0"/>
                          <a:pt x="2688" y="227"/>
                          <a:pt x="1444" y="227"/>
                        </a:cubicBezTo>
                        <a:cubicBezTo>
                          <a:pt x="1109" y="227"/>
                          <a:pt x="698" y="211"/>
                          <a:pt x="197" y="169"/>
                        </a:cubicBezTo>
                        <a:cubicBezTo>
                          <a:pt x="56" y="366"/>
                          <a:pt x="0" y="619"/>
                          <a:pt x="0" y="873"/>
                        </a:cubicBezTo>
                        <a:lnTo>
                          <a:pt x="0" y="2898"/>
                        </a:lnTo>
                        <a:lnTo>
                          <a:pt x="7821" y="2898"/>
                        </a:lnTo>
                        <a:cubicBezTo>
                          <a:pt x="7821" y="2167"/>
                          <a:pt x="7456" y="1463"/>
                          <a:pt x="6865" y="1041"/>
                        </a:cubicBezTo>
                        <a:cubicBezTo>
                          <a:pt x="5880" y="394"/>
                          <a:pt x="4361" y="1041"/>
                          <a:pt x="289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42"/>
                  <p:cNvSpPr/>
                  <p:nvPr/>
                </p:nvSpPr>
                <p:spPr>
                  <a:xfrm>
                    <a:off x="5480450" y="1431900"/>
                    <a:ext cx="384750" cy="651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90" h="26056" extrusionOk="0">
                        <a:moveTo>
                          <a:pt x="5289" y="1"/>
                        </a:moveTo>
                        <a:lnTo>
                          <a:pt x="4642" y="226"/>
                        </a:lnTo>
                        <a:lnTo>
                          <a:pt x="3826" y="507"/>
                        </a:lnTo>
                        <a:lnTo>
                          <a:pt x="3629" y="563"/>
                        </a:lnTo>
                        <a:lnTo>
                          <a:pt x="0" y="1801"/>
                        </a:lnTo>
                        <a:lnTo>
                          <a:pt x="2701" y="17612"/>
                        </a:lnTo>
                        <a:lnTo>
                          <a:pt x="1294" y="23970"/>
                        </a:lnTo>
                        <a:cubicBezTo>
                          <a:pt x="2279" y="24955"/>
                          <a:pt x="4192" y="25714"/>
                          <a:pt x="5964" y="25968"/>
                        </a:cubicBezTo>
                        <a:lnTo>
                          <a:pt x="6161" y="25996"/>
                        </a:lnTo>
                        <a:cubicBezTo>
                          <a:pt x="6499" y="26052"/>
                          <a:pt x="6808" y="26052"/>
                          <a:pt x="7146" y="26052"/>
                        </a:cubicBezTo>
                        <a:cubicBezTo>
                          <a:pt x="7288" y="26054"/>
                          <a:pt x="7429" y="26055"/>
                          <a:pt x="7570" y="26055"/>
                        </a:cubicBezTo>
                        <a:cubicBezTo>
                          <a:pt x="9113" y="26055"/>
                          <a:pt x="10633" y="25916"/>
                          <a:pt x="12154" y="25658"/>
                        </a:cubicBezTo>
                        <a:cubicBezTo>
                          <a:pt x="12294" y="25630"/>
                          <a:pt x="12463" y="25602"/>
                          <a:pt x="12660" y="25574"/>
                        </a:cubicBezTo>
                        <a:lnTo>
                          <a:pt x="12857" y="25517"/>
                        </a:lnTo>
                        <a:cubicBezTo>
                          <a:pt x="13870" y="25264"/>
                          <a:pt x="15023" y="24842"/>
                          <a:pt x="15389" y="24251"/>
                        </a:cubicBezTo>
                        <a:lnTo>
                          <a:pt x="12716" y="985"/>
                        </a:lnTo>
                        <a:lnTo>
                          <a:pt x="9959" y="619"/>
                        </a:lnTo>
                        <a:lnTo>
                          <a:pt x="9762" y="591"/>
                        </a:lnTo>
                        <a:lnTo>
                          <a:pt x="9115" y="507"/>
                        </a:lnTo>
                        <a:lnTo>
                          <a:pt x="5289" y="1"/>
                        </a:lnTo>
                        <a:close/>
                      </a:path>
                    </a:pathLst>
                  </a:custGeom>
                  <a:solidFill>
                    <a:srgbClr val="E562A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42"/>
                  <p:cNvSpPr/>
                  <p:nvPr/>
                </p:nvSpPr>
                <p:spPr>
                  <a:xfrm>
                    <a:off x="5746300" y="1142825"/>
                    <a:ext cx="59100" cy="10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4" h="4277" extrusionOk="0">
                        <a:moveTo>
                          <a:pt x="1323" y="1"/>
                        </a:moveTo>
                        <a:lnTo>
                          <a:pt x="1323" y="1"/>
                        </a:lnTo>
                        <a:cubicBezTo>
                          <a:pt x="0" y="648"/>
                          <a:pt x="1463" y="4277"/>
                          <a:pt x="1463" y="4277"/>
                        </a:cubicBezTo>
                        <a:cubicBezTo>
                          <a:pt x="1463" y="4277"/>
                          <a:pt x="2110" y="4024"/>
                          <a:pt x="2223" y="2280"/>
                        </a:cubicBezTo>
                        <a:cubicBezTo>
                          <a:pt x="2364" y="535"/>
                          <a:pt x="1323" y="1"/>
                          <a:pt x="1323" y="1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42"/>
                  <p:cNvSpPr/>
                  <p:nvPr/>
                </p:nvSpPr>
                <p:spPr>
                  <a:xfrm>
                    <a:off x="5602125" y="1350475"/>
                    <a:ext cx="98475" cy="103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39" h="4154" extrusionOk="0">
                        <a:moveTo>
                          <a:pt x="1422" y="1"/>
                        </a:moveTo>
                        <a:cubicBezTo>
                          <a:pt x="829" y="1"/>
                          <a:pt x="280" y="81"/>
                          <a:pt x="0" y="332"/>
                        </a:cubicBezTo>
                        <a:lnTo>
                          <a:pt x="647" y="3483"/>
                        </a:lnTo>
                        <a:cubicBezTo>
                          <a:pt x="647" y="3483"/>
                          <a:pt x="1746" y="4153"/>
                          <a:pt x="2785" y="4153"/>
                        </a:cubicBezTo>
                        <a:cubicBezTo>
                          <a:pt x="3205" y="4153"/>
                          <a:pt x="3615" y="4044"/>
                          <a:pt x="3939" y="3736"/>
                        </a:cubicBezTo>
                        <a:lnTo>
                          <a:pt x="3883" y="2414"/>
                        </a:lnTo>
                        <a:lnTo>
                          <a:pt x="3714" y="247"/>
                        </a:lnTo>
                        <a:cubicBezTo>
                          <a:pt x="3714" y="247"/>
                          <a:pt x="3432" y="191"/>
                          <a:pt x="2982" y="135"/>
                        </a:cubicBezTo>
                        <a:cubicBezTo>
                          <a:pt x="2540" y="68"/>
                          <a:pt x="1963" y="1"/>
                          <a:pt x="1422" y="1"/>
                        </a:cubicBez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42"/>
                  <p:cNvSpPr/>
                  <p:nvPr/>
                </p:nvSpPr>
                <p:spPr>
                  <a:xfrm>
                    <a:off x="5624625" y="1353125"/>
                    <a:ext cx="74575" cy="5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3" h="2308" extrusionOk="0">
                        <a:moveTo>
                          <a:pt x="2110" y="1"/>
                        </a:moveTo>
                        <a:lnTo>
                          <a:pt x="0" y="282"/>
                        </a:lnTo>
                        <a:cubicBezTo>
                          <a:pt x="0" y="282"/>
                          <a:pt x="1463" y="2167"/>
                          <a:pt x="2983" y="2308"/>
                        </a:cubicBezTo>
                        <a:lnTo>
                          <a:pt x="2814" y="141"/>
                        </a:lnTo>
                        <a:cubicBezTo>
                          <a:pt x="2814" y="141"/>
                          <a:pt x="2532" y="85"/>
                          <a:pt x="211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42"/>
                  <p:cNvSpPr/>
                  <p:nvPr/>
                </p:nvSpPr>
                <p:spPr>
                  <a:xfrm>
                    <a:off x="5531075" y="1064550"/>
                    <a:ext cx="301050" cy="30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42" h="12111" extrusionOk="0">
                        <a:moveTo>
                          <a:pt x="9694" y="1"/>
                        </a:moveTo>
                        <a:cubicBezTo>
                          <a:pt x="8454" y="1"/>
                          <a:pt x="6708" y="871"/>
                          <a:pt x="4924" y="1191"/>
                        </a:cubicBezTo>
                        <a:cubicBezTo>
                          <a:pt x="901" y="1894"/>
                          <a:pt x="1" y="3554"/>
                          <a:pt x="395" y="5748"/>
                        </a:cubicBezTo>
                        <a:cubicBezTo>
                          <a:pt x="760" y="7914"/>
                          <a:pt x="1126" y="10840"/>
                          <a:pt x="2251" y="11825"/>
                        </a:cubicBezTo>
                        <a:cubicBezTo>
                          <a:pt x="2486" y="12024"/>
                          <a:pt x="2692" y="12111"/>
                          <a:pt x="2874" y="12111"/>
                        </a:cubicBezTo>
                        <a:cubicBezTo>
                          <a:pt x="3570" y="12111"/>
                          <a:pt x="3925" y="10851"/>
                          <a:pt x="4193" y="9715"/>
                        </a:cubicBezTo>
                        <a:cubicBezTo>
                          <a:pt x="4519" y="8300"/>
                          <a:pt x="7003" y="4017"/>
                          <a:pt x="9584" y="4017"/>
                        </a:cubicBezTo>
                        <a:cubicBezTo>
                          <a:pt x="9672" y="4017"/>
                          <a:pt x="9760" y="4022"/>
                          <a:pt x="9847" y="4032"/>
                        </a:cubicBezTo>
                        <a:cubicBezTo>
                          <a:pt x="9847" y="4032"/>
                          <a:pt x="12042" y="2653"/>
                          <a:pt x="11113" y="825"/>
                        </a:cubicBezTo>
                        <a:cubicBezTo>
                          <a:pt x="10805" y="217"/>
                          <a:pt x="10312" y="1"/>
                          <a:pt x="9694" y="1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42"/>
                  <p:cNvSpPr/>
                  <p:nvPr/>
                </p:nvSpPr>
                <p:spPr>
                  <a:xfrm>
                    <a:off x="5559225" y="1129500"/>
                    <a:ext cx="232825" cy="25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13" h="10385" extrusionOk="0">
                        <a:moveTo>
                          <a:pt x="4869" y="1"/>
                        </a:moveTo>
                        <a:cubicBezTo>
                          <a:pt x="2966" y="1"/>
                          <a:pt x="906" y="624"/>
                          <a:pt x="0" y="2109"/>
                        </a:cubicBezTo>
                        <a:cubicBezTo>
                          <a:pt x="0" y="2109"/>
                          <a:pt x="169" y="4894"/>
                          <a:pt x="535" y="7089"/>
                        </a:cubicBezTo>
                        <a:cubicBezTo>
                          <a:pt x="619" y="7708"/>
                          <a:pt x="760" y="8327"/>
                          <a:pt x="928" y="8946"/>
                        </a:cubicBezTo>
                        <a:cubicBezTo>
                          <a:pt x="1041" y="9199"/>
                          <a:pt x="1266" y="9396"/>
                          <a:pt x="1519" y="9480"/>
                        </a:cubicBezTo>
                        <a:cubicBezTo>
                          <a:pt x="2560" y="9987"/>
                          <a:pt x="4726" y="10240"/>
                          <a:pt x="6471" y="10380"/>
                        </a:cubicBezTo>
                        <a:cubicBezTo>
                          <a:pt x="6524" y="10383"/>
                          <a:pt x="6576" y="10385"/>
                          <a:pt x="6628" y="10385"/>
                        </a:cubicBezTo>
                        <a:cubicBezTo>
                          <a:pt x="8022" y="10385"/>
                          <a:pt x="9175" y="9315"/>
                          <a:pt x="9256" y="7905"/>
                        </a:cubicBezTo>
                        <a:cubicBezTo>
                          <a:pt x="9312" y="6442"/>
                          <a:pt x="9312" y="4979"/>
                          <a:pt x="9200" y="3488"/>
                        </a:cubicBezTo>
                        <a:cubicBezTo>
                          <a:pt x="9171" y="3431"/>
                          <a:pt x="9171" y="3347"/>
                          <a:pt x="9171" y="3263"/>
                        </a:cubicBezTo>
                        <a:cubicBezTo>
                          <a:pt x="9143" y="2587"/>
                          <a:pt x="8975" y="1940"/>
                          <a:pt x="8665" y="1321"/>
                        </a:cubicBezTo>
                        <a:cubicBezTo>
                          <a:pt x="8147" y="498"/>
                          <a:pt x="6571" y="1"/>
                          <a:pt x="4869" y="1"/>
                        </a:cubicBez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42"/>
                  <p:cNvSpPr/>
                  <p:nvPr/>
                </p:nvSpPr>
                <p:spPr>
                  <a:xfrm>
                    <a:off x="5537400" y="1109400"/>
                    <a:ext cx="273225" cy="15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29" h="6121" extrusionOk="0">
                        <a:moveTo>
                          <a:pt x="5223" y="0"/>
                        </a:moveTo>
                        <a:cubicBezTo>
                          <a:pt x="4236" y="0"/>
                          <a:pt x="3285" y="202"/>
                          <a:pt x="2589" y="719"/>
                        </a:cubicBezTo>
                        <a:cubicBezTo>
                          <a:pt x="1" y="2632"/>
                          <a:pt x="451" y="3842"/>
                          <a:pt x="1154" y="5867"/>
                        </a:cubicBezTo>
                        <a:cubicBezTo>
                          <a:pt x="1154" y="5867"/>
                          <a:pt x="1443" y="5618"/>
                          <a:pt x="1867" y="5618"/>
                        </a:cubicBezTo>
                        <a:cubicBezTo>
                          <a:pt x="2156" y="5618"/>
                          <a:pt x="2506" y="5733"/>
                          <a:pt x="2871" y="6120"/>
                        </a:cubicBezTo>
                        <a:lnTo>
                          <a:pt x="3489" y="6036"/>
                        </a:lnTo>
                        <a:cubicBezTo>
                          <a:pt x="3377" y="5417"/>
                          <a:pt x="3377" y="4770"/>
                          <a:pt x="3489" y="4123"/>
                        </a:cubicBezTo>
                        <a:cubicBezTo>
                          <a:pt x="3686" y="3420"/>
                          <a:pt x="4840" y="3279"/>
                          <a:pt x="4896" y="2491"/>
                        </a:cubicBezTo>
                        <a:cubicBezTo>
                          <a:pt x="4896" y="2491"/>
                          <a:pt x="5911" y="2753"/>
                          <a:pt x="7118" y="2753"/>
                        </a:cubicBezTo>
                        <a:cubicBezTo>
                          <a:pt x="7931" y="2753"/>
                          <a:pt x="8831" y="2634"/>
                          <a:pt x="9566" y="2238"/>
                        </a:cubicBezTo>
                        <a:cubicBezTo>
                          <a:pt x="10929" y="1536"/>
                          <a:pt x="7943" y="0"/>
                          <a:pt x="5223" y="0"/>
                        </a:cubicBez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42"/>
                  <p:cNvSpPr/>
                  <p:nvPr/>
                </p:nvSpPr>
                <p:spPr>
                  <a:xfrm>
                    <a:off x="5572575" y="1306700"/>
                    <a:ext cx="45050" cy="60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2" h="2421" extrusionOk="0">
                        <a:moveTo>
                          <a:pt x="1" y="1"/>
                        </a:moveTo>
                        <a:cubicBezTo>
                          <a:pt x="113" y="620"/>
                          <a:pt x="226" y="1267"/>
                          <a:pt x="423" y="1858"/>
                        </a:cubicBezTo>
                        <a:cubicBezTo>
                          <a:pt x="535" y="2111"/>
                          <a:pt x="732" y="2308"/>
                          <a:pt x="1013" y="2420"/>
                        </a:cubicBezTo>
                        <a:cubicBezTo>
                          <a:pt x="1801" y="1914"/>
                          <a:pt x="1660" y="845"/>
                          <a:pt x="1660" y="845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42"/>
                  <p:cNvSpPr/>
                  <p:nvPr/>
                </p:nvSpPr>
                <p:spPr>
                  <a:xfrm>
                    <a:off x="5548325" y="1249300"/>
                    <a:ext cx="65075" cy="7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3" h="3165" extrusionOk="0">
                        <a:moveTo>
                          <a:pt x="1319" y="1"/>
                        </a:moveTo>
                        <a:cubicBezTo>
                          <a:pt x="1110" y="1"/>
                          <a:pt x="900" y="73"/>
                          <a:pt x="717" y="271"/>
                        </a:cubicBezTo>
                        <a:cubicBezTo>
                          <a:pt x="1" y="1041"/>
                          <a:pt x="812" y="3164"/>
                          <a:pt x="2324" y="3164"/>
                        </a:cubicBezTo>
                        <a:cubicBezTo>
                          <a:pt x="2415" y="3164"/>
                          <a:pt x="2507" y="3157"/>
                          <a:pt x="2602" y="3141"/>
                        </a:cubicBezTo>
                        <a:lnTo>
                          <a:pt x="2434" y="524"/>
                        </a:lnTo>
                        <a:cubicBezTo>
                          <a:pt x="2434" y="524"/>
                          <a:pt x="1880" y="1"/>
                          <a:pt x="1319" y="1"/>
                        </a:cubicBez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42"/>
                  <p:cNvSpPr/>
                  <p:nvPr/>
                </p:nvSpPr>
                <p:spPr>
                  <a:xfrm>
                    <a:off x="5626025" y="1165325"/>
                    <a:ext cx="844025" cy="908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61" h="36350" extrusionOk="0">
                        <a:moveTo>
                          <a:pt x="29456" y="1"/>
                        </a:moveTo>
                        <a:lnTo>
                          <a:pt x="1" y="32439"/>
                        </a:lnTo>
                        <a:lnTo>
                          <a:pt x="4305" y="36349"/>
                        </a:lnTo>
                        <a:lnTo>
                          <a:pt x="33761" y="3883"/>
                        </a:lnTo>
                        <a:lnTo>
                          <a:pt x="29456" y="1"/>
                        </a:lnTo>
                        <a:close/>
                      </a:path>
                    </a:pathLst>
                  </a:custGeom>
                  <a:solidFill>
                    <a:srgbClr val="C0B0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42"/>
                  <p:cNvSpPr/>
                  <p:nvPr/>
                </p:nvSpPr>
                <p:spPr>
                  <a:xfrm>
                    <a:off x="6363125" y="1097825"/>
                    <a:ext cx="158975" cy="16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9" h="6612" extrusionOk="0">
                        <a:moveTo>
                          <a:pt x="6359" y="0"/>
                        </a:moveTo>
                        <a:lnTo>
                          <a:pt x="4192" y="900"/>
                        </a:lnTo>
                        <a:lnTo>
                          <a:pt x="0" y="2701"/>
                        </a:lnTo>
                        <a:lnTo>
                          <a:pt x="4305" y="6612"/>
                        </a:lnTo>
                        <a:lnTo>
                          <a:pt x="5655" y="2251"/>
                        </a:lnTo>
                        <a:lnTo>
                          <a:pt x="6359" y="0"/>
                        </a:ln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42"/>
                  <p:cNvSpPr/>
                  <p:nvPr/>
                </p:nvSpPr>
                <p:spPr>
                  <a:xfrm>
                    <a:off x="5626025" y="1917200"/>
                    <a:ext cx="161100" cy="15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44" h="6275" extrusionOk="0">
                        <a:moveTo>
                          <a:pt x="2139" y="0"/>
                        </a:moveTo>
                        <a:lnTo>
                          <a:pt x="1" y="2364"/>
                        </a:lnTo>
                        <a:lnTo>
                          <a:pt x="4305" y="6274"/>
                        </a:lnTo>
                        <a:lnTo>
                          <a:pt x="6443" y="3911"/>
                        </a:lnTo>
                        <a:lnTo>
                          <a:pt x="2139" y="0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42"/>
                  <p:cNvSpPr/>
                  <p:nvPr/>
                </p:nvSpPr>
                <p:spPr>
                  <a:xfrm>
                    <a:off x="5583825" y="1976275"/>
                    <a:ext cx="149850" cy="14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4" h="5797" extrusionOk="0">
                        <a:moveTo>
                          <a:pt x="1689" y="1"/>
                        </a:moveTo>
                        <a:lnTo>
                          <a:pt x="1" y="1886"/>
                        </a:lnTo>
                        <a:lnTo>
                          <a:pt x="4305" y="5796"/>
                        </a:lnTo>
                        <a:lnTo>
                          <a:pt x="5993" y="3911"/>
                        </a:lnTo>
                        <a:lnTo>
                          <a:pt x="1689" y="1"/>
                        </a:lnTo>
                        <a:close/>
                      </a:path>
                    </a:pathLst>
                  </a:custGeom>
                  <a:solidFill>
                    <a:srgbClr val="BBE2E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42"/>
                  <p:cNvSpPr/>
                  <p:nvPr/>
                </p:nvSpPr>
                <p:spPr>
                  <a:xfrm>
                    <a:off x="6467925" y="1097825"/>
                    <a:ext cx="54175" cy="56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7" h="2251" extrusionOk="0">
                        <a:moveTo>
                          <a:pt x="2167" y="0"/>
                        </a:moveTo>
                        <a:lnTo>
                          <a:pt x="0" y="900"/>
                        </a:lnTo>
                        <a:lnTo>
                          <a:pt x="1463" y="2251"/>
                        </a:lnTo>
                        <a:lnTo>
                          <a:pt x="2167" y="0"/>
                        </a:lnTo>
                        <a:close/>
                      </a:path>
                    </a:pathLst>
                  </a:custGeom>
                  <a:solidFill>
                    <a:srgbClr val="5ABEC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42"/>
                  <p:cNvSpPr/>
                  <p:nvPr/>
                </p:nvSpPr>
                <p:spPr>
                  <a:xfrm>
                    <a:off x="5679475" y="1875000"/>
                    <a:ext cx="146325" cy="14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3" h="5600" extrusionOk="0">
                        <a:moveTo>
                          <a:pt x="1548" y="0"/>
                        </a:moveTo>
                        <a:lnTo>
                          <a:pt x="1" y="1688"/>
                        </a:lnTo>
                        <a:lnTo>
                          <a:pt x="4305" y="5599"/>
                        </a:lnTo>
                        <a:lnTo>
                          <a:pt x="5853" y="3911"/>
                        </a:lnTo>
                        <a:lnTo>
                          <a:pt x="1548" y="0"/>
                        </a:ln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42"/>
                  <p:cNvSpPr/>
                  <p:nvPr/>
                </p:nvSpPr>
                <p:spPr>
                  <a:xfrm>
                    <a:off x="5803975" y="1225550"/>
                    <a:ext cx="570425" cy="62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17" h="24921" extrusionOk="0">
                        <a:moveTo>
                          <a:pt x="22302" y="1"/>
                        </a:moveTo>
                        <a:cubicBezTo>
                          <a:pt x="22185" y="1"/>
                          <a:pt x="22074" y="50"/>
                          <a:pt x="22001" y="152"/>
                        </a:cubicBezTo>
                        <a:lnTo>
                          <a:pt x="169" y="24178"/>
                        </a:lnTo>
                        <a:cubicBezTo>
                          <a:pt x="0" y="24375"/>
                          <a:pt x="0" y="24656"/>
                          <a:pt x="197" y="24797"/>
                        </a:cubicBezTo>
                        <a:cubicBezTo>
                          <a:pt x="279" y="24878"/>
                          <a:pt x="386" y="24920"/>
                          <a:pt x="494" y="24920"/>
                        </a:cubicBezTo>
                        <a:cubicBezTo>
                          <a:pt x="611" y="24920"/>
                          <a:pt x="729" y="24871"/>
                          <a:pt x="816" y="24769"/>
                        </a:cubicBezTo>
                        <a:lnTo>
                          <a:pt x="22648" y="743"/>
                        </a:lnTo>
                        <a:cubicBezTo>
                          <a:pt x="22817" y="574"/>
                          <a:pt x="22788" y="293"/>
                          <a:pt x="22620" y="124"/>
                        </a:cubicBezTo>
                        <a:cubicBezTo>
                          <a:pt x="22525" y="43"/>
                          <a:pt x="22411" y="1"/>
                          <a:pt x="22302" y="1"/>
                        </a:cubicBez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42"/>
                  <p:cNvSpPr/>
                  <p:nvPr/>
                </p:nvSpPr>
                <p:spPr>
                  <a:xfrm>
                    <a:off x="5845475" y="1263775"/>
                    <a:ext cx="570425" cy="62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17" h="24911" extrusionOk="0">
                        <a:moveTo>
                          <a:pt x="22338" y="1"/>
                        </a:moveTo>
                        <a:cubicBezTo>
                          <a:pt x="22216" y="1"/>
                          <a:pt x="22092" y="51"/>
                          <a:pt x="22001" y="142"/>
                        </a:cubicBezTo>
                        <a:lnTo>
                          <a:pt x="169" y="24168"/>
                        </a:lnTo>
                        <a:cubicBezTo>
                          <a:pt x="0" y="24337"/>
                          <a:pt x="28" y="24618"/>
                          <a:pt x="197" y="24787"/>
                        </a:cubicBezTo>
                        <a:cubicBezTo>
                          <a:pt x="292" y="24868"/>
                          <a:pt x="406" y="24910"/>
                          <a:pt x="518" y="24910"/>
                        </a:cubicBezTo>
                        <a:cubicBezTo>
                          <a:pt x="639" y="24910"/>
                          <a:pt x="757" y="24861"/>
                          <a:pt x="844" y="24759"/>
                        </a:cubicBezTo>
                        <a:lnTo>
                          <a:pt x="22648" y="733"/>
                        </a:lnTo>
                        <a:cubicBezTo>
                          <a:pt x="22816" y="564"/>
                          <a:pt x="22816" y="283"/>
                          <a:pt x="22619" y="114"/>
                        </a:cubicBezTo>
                        <a:cubicBezTo>
                          <a:pt x="22542" y="37"/>
                          <a:pt x="22441" y="1"/>
                          <a:pt x="22338" y="1"/>
                        </a:cubicBezTo>
                        <a:close/>
                      </a:path>
                    </a:pathLst>
                  </a:custGeom>
                  <a:solidFill>
                    <a:srgbClr val="885BA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42"/>
                  <p:cNvSpPr/>
                  <p:nvPr/>
                </p:nvSpPr>
                <p:spPr>
                  <a:xfrm>
                    <a:off x="5434025" y="1476925"/>
                    <a:ext cx="480400" cy="306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16" h="12267" extrusionOk="0">
                        <a:moveTo>
                          <a:pt x="1857" y="0"/>
                        </a:moveTo>
                        <a:cubicBezTo>
                          <a:pt x="1857" y="0"/>
                          <a:pt x="0" y="2391"/>
                          <a:pt x="1154" y="4952"/>
                        </a:cubicBezTo>
                        <a:cubicBezTo>
                          <a:pt x="2335" y="7484"/>
                          <a:pt x="8468" y="10944"/>
                          <a:pt x="8468" y="10944"/>
                        </a:cubicBezTo>
                        <a:lnTo>
                          <a:pt x="18934" y="12266"/>
                        </a:lnTo>
                        <a:lnTo>
                          <a:pt x="19215" y="10156"/>
                        </a:lnTo>
                        <a:cubicBezTo>
                          <a:pt x="19215" y="10156"/>
                          <a:pt x="16289" y="9481"/>
                          <a:pt x="15164" y="9256"/>
                        </a:cubicBezTo>
                        <a:cubicBezTo>
                          <a:pt x="14133" y="9050"/>
                          <a:pt x="11613" y="8135"/>
                          <a:pt x="9965" y="8135"/>
                        </a:cubicBezTo>
                        <a:cubicBezTo>
                          <a:pt x="9815" y="8135"/>
                          <a:pt x="9672" y="8142"/>
                          <a:pt x="9538" y="8159"/>
                        </a:cubicBezTo>
                        <a:lnTo>
                          <a:pt x="9538" y="8159"/>
                        </a:lnTo>
                        <a:cubicBezTo>
                          <a:pt x="9519" y="8130"/>
                          <a:pt x="4378" y="1765"/>
                          <a:pt x="1857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42"/>
                  <p:cNvSpPr/>
                  <p:nvPr/>
                </p:nvSpPr>
                <p:spPr>
                  <a:xfrm>
                    <a:off x="5906650" y="1722250"/>
                    <a:ext cx="124525" cy="8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81" h="3396" extrusionOk="0">
                        <a:moveTo>
                          <a:pt x="2610" y="1"/>
                        </a:moveTo>
                        <a:cubicBezTo>
                          <a:pt x="2117" y="1"/>
                          <a:pt x="1479" y="81"/>
                          <a:pt x="1070" y="203"/>
                        </a:cubicBezTo>
                        <a:cubicBezTo>
                          <a:pt x="845" y="259"/>
                          <a:pt x="592" y="315"/>
                          <a:pt x="338" y="343"/>
                        </a:cubicBezTo>
                        <a:lnTo>
                          <a:pt x="1" y="2453"/>
                        </a:lnTo>
                        <a:cubicBezTo>
                          <a:pt x="415" y="3104"/>
                          <a:pt x="1285" y="3395"/>
                          <a:pt x="2136" y="3395"/>
                        </a:cubicBezTo>
                        <a:cubicBezTo>
                          <a:pt x="2500" y="3395"/>
                          <a:pt x="2860" y="3342"/>
                          <a:pt x="3180" y="3241"/>
                        </a:cubicBezTo>
                        <a:cubicBezTo>
                          <a:pt x="4221" y="2903"/>
                          <a:pt x="4980" y="1581"/>
                          <a:pt x="4024" y="1215"/>
                        </a:cubicBezTo>
                        <a:cubicBezTo>
                          <a:pt x="3461" y="1018"/>
                          <a:pt x="2364" y="821"/>
                          <a:pt x="2617" y="596"/>
                        </a:cubicBezTo>
                        <a:cubicBezTo>
                          <a:pt x="2870" y="399"/>
                          <a:pt x="3264" y="428"/>
                          <a:pt x="3321" y="203"/>
                        </a:cubicBezTo>
                        <a:cubicBezTo>
                          <a:pt x="3347" y="60"/>
                          <a:pt x="3031" y="1"/>
                          <a:pt x="2610" y="1"/>
                        </a:cubicBezTo>
                        <a:close/>
                      </a:path>
                    </a:pathLst>
                  </a:custGeom>
                  <a:solidFill>
                    <a:srgbClr val="FAB32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01" name="Google Shape;501;p42"/>
              <p:cNvSpPr/>
              <p:nvPr/>
            </p:nvSpPr>
            <p:spPr>
              <a:xfrm>
                <a:off x="5406871" y="856453"/>
                <a:ext cx="177000" cy="1770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2"/>
              <p:cNvSpPr/>
              <p:nvPr/>
            </p:nvSpPr>
            <p:spPr>
              <a:xfrm>
                <a:off x="5072700" y="1515325"/>
                <a:ext cx="99600" cy="99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2"/>
              <p:cNvSpPr/>
              <p:nvPr/>
            </p:nvSpPr>
            <p:spPr>
              <a:xfrm rot="5400000">
                <a:off x="5930100" y="1683825"/>
                <a:ext cx="172200" cy="149100"/>
              </a:xfrm>
              <a:prstGeom prst="triangle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4" name="Google Shape;504;p42"/>
            <p:cNvSpPr/>
            <p:nvPr/>
          </p:nvSpPr>
          <p:spPr>
            <a:xfrm>
              <a:off x="5678325" y="1315375"/>
              <a:ext cx="102000" cy="102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22" y="573269"/>
            <a:ext cx="5569274" cy="3254224"/>
          </a:xfrm>
        </p:spPr>
        <p:txBody>
          <a:bodyPr/>
          <a:lstStyle/>
          <a:p>
            <a:pPr marL="596900" lvl="2" indent="-457200" algn="l">
              <a:buSzPts val="1600"/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supports students who need to work on their on schedule.</a:t>
            </a:r>
          </a:p>
          <a:p>
            <a:pPr marL="596900" lvl="2" indent="-457200" algn="l">
              <a:buSzPts val="1600"/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2" indent="-457200" algn="l">
              <a:buSzPts val="1600"/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educators to reach students who are not able to attend traditional classroom course.</a:t>
            </a:r>
            <a:endParaRPr lang="en-US" sz="28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50"/>
          <p:cNvGrpSpPr/>
          <p:nvPr/>
        </p:nvGrpSpPr>
        <p:grpSpPr>
          <a:xfrm>
            <a:off x="532293" y="1659517"/>
            <a:ext cx="4926878" cy="2624728"/>
            <a:chOff x="1005364" y="1746486"/>
            <a:chExt cx="4926878" cy="2624728"/>
          </a:xfrm>
        </p:grpSpPr>
        <p:grpSp>
          <p:nvGrpSpPr>
            <p:cNvPr id="675" name="Google Shape;675;p50"/>
            <p:cNvGrpSpPr/>
            <p:nvPr/>
          </p:nvGrpSpPr>
          <p:grpSpPr>
            <a:xfrm>
              <a:off x="1005364" y="1746486"/>
              <a:ext cx="4926878" cy="2624728"/>
              <a:chOff x="233350" y="949250"/>
              <a:chExt cx="7137300" cy="3802300"/>
            </a:xfrm>
          </p:grpSpPr>
          <p:sp>
            <p:nvSpPr>
              <p:cNvPr id="676" name="Google Shape;676;p50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59156" h="13204" extrusionOk="0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0"/>
              <p:cNvSpPr/>
              <p:nvPr/>
            </p:nvSpPr>
            <p:spPr>
              <a:xfrm>
                <a:off x="2909400" y="1076125"/>
                <a:ext cx="4118650" cy="3109225"/>
              </a:xfrm>
              <a:custGeom>
                <a:avLst/>
                <a:gdLst/>
                <a:ahLst/>
                <a:cxnLst/>
                <a:rect l="l" t="t" r="r" b="b"/>
                <a:pathLst>
                  <a:path w="164746" h="124369" extrusionOk="0">
                    <a:moveTo>
                      <a:pt x="49520" y="11070"/>
                    </a:moveTo>
                    <a:cubicBezTo>
                      <a:pt x="49737" y="11070"/>
                      <a:pt x="49861" y="11136"/>
                      <a:pt x="49875" y="11358"/>
                    </a:cubicBezTo>
                    <a:cubicBezTo>
                      <a:pt x="49875" y="11575"/>
                      <a:pt x="49818" y="11698"/>
                      <a:pt x="49684" y="11698"/>
                    </a:cubicBezTo>
                    <a:cubicBezTo>
                      <a:pt x="49636" y="11698"/>
                      <a:pt x="49580" y="11683"/>
                      <a:pt x="49512" y="11651"/>
                    </a:cubicBezTo>
                    <a:cubicBezTo>
                      <a:pt x="49305" y="11565"/>
                      <a:pt x="49115" y="11444"/>
                      <a:pt x="48925" y="11323"/>
                    </a:cubicBezTo>
                    <a:lnTo>
                      <a:pt x="49339" y="11081"/>
                    </a:lnTo>
                    <a:cubicBezTo>
                      <a:pt x="49405" y="11074"/>
                      <a:pt x="49465" y="11070"/>
                      <a:pt x="49520" y="11070"/>
                    </a:cubicBezTo>
                    <a:close/>
                    <a:moveTo>
                      <a:pt x="46983" y="11081"/>
                    </a:moveTo>
                    <a:cubicBezTo>
                      <a:pt x="47014" y="11081"/>
                      <a:pt x="47051" y="11087"/>
                      <a:pt x="47093" y="11098"/>
                    </a:cubicBezTo>
                    <a:cubicBezTo>
                      <a:pt x="47369" y="11185"/>
                      <a:pt x="47870" y="11168"/>
                      <a:pt x="47767" y="11686"/>
                    </a:cubicBezTo>
                    <a:cubicBezTo>
                      <a:pt x="47732" y="11893"/>
                      <a:pt x="47888" y="12274"/>
                      <a:pt x="47490" y="12343"/>
                    </a:cubicBezTo>
                    <a:cubicBezTo>
                      <a:pt x="47110" y="12222"/>
                      <a:pt x="46834" y="11893"/>
                      <a:pt x="46799" y="11496"/>
                    </a:cubicBezTo>
                    <a:cubicBezTo>
                      <a:pt x="46784" y="11302"/>
                      <a:pt x="46782" y="11081"/>
                      <a:pt x="46983" y="11081"/>
                    </a:cubicBezTo>
                    <a:close/>
                    <a:moveTo>
                      <a:pt x="38158" y="11530"/>
                    </a:moveTo>
                    <a:cubicBezTo>
                      <a:pt x="38279" y="11530"/>
                      <a:pt x="38417" y="11703"/>
                      <a:pt x="38642" y="11876"/>
                    </a:cubicBezTo>
                    <a:cubicBezTo>
                      <a:pt x="38366" y="12118"/>
                      <a:pt x="38089" y="12360"/>
                      <a:pt x="37778" y="12585"/>
                    </a:cubicBezTo>
                    <a:cubicBezTo>
                      <a:pt x="35549" y="13967"/>
                      <a:pt x="35514" y="15903"/>
                      <a:pt x="37692" y="17268"/>
                    </a:cubicBezTo>
                    <a:cubicBezTo>
                      <a:pt x="38003" y="17458"/>
                      <a:pt x="38227" y="17631"/>
                      <a:pt x="38158" y="18080"/>
                    </a:cubicBezTo>
                    <a:cubicBezTo>
                      <a:pt x="38106" y="18529"/>
                      <a:pt x="37951" y="18599"/>
                      <a:pt x="37553" y="18737"/>
                    </a:cubicBezTo>
                    <a:cubicBezTo>
                      <a:pt x="36568" y="19117"/>
                      <a:pt x="36309" y="19981"/>
                      <a:pt x="36378" y="20949"/>
                    </a:cubicBezTo>
                    <a:cubicBezTo>
                      <a:pt x="36427" y="21679"/>
                      <a:pt x="36279" y="22143"/>
                      <a:pt x="35819" y="22143"/>
                    </a:cubicBezTo>
                    <a:cubicBezTo>
                      <a:pt x="35625" y="22143"/>
                      <a:pt x="35377" y="22061"/>
                      <a:pt x="35065" y="21882"/>
                    </a:cubicBezTo>
                    <a:cubicBezTo>
                      <a:pt x="34913" y="21798"/>
                      <a:pt x="34745" y="21754"/>
                      <a:pt x="34578" y="21754"/>
                    </a:cubicBezTo>
                    <a:cubicBezTo>
                      <a:pt x="34403" y="21754"/>
                      <a:pt x="34230" y="21802"/>
                      <a:pt x="34080" y="21899"/>
                    </a:cubicBezTo>
                    <a:cubicBezTo>
                      <a:pt x="33134" y="22372"/>
                      <a:pt x="32094" y="22613"/>
                      <a:pt x="31041" y="22613"/>
                    </a:cubicBezTo>
                    <a:cubicBezTo>
                      <a:pt x="30747" y="22613"/>
                      <a:pt x="30451" y="22594"/>
                      <a:pt x="30157" y="22556"/>
                    </a:cubicBezTo>
                    <a:cubicBezTo>
                      <a:pt x="29915" y="22521"/>
                      <a:pt x="29759" y="22608"/>
                      <a:pt x="29829" y="22262"/>
                    </a:cubicBezTo>
                    <a:lnTo>
                      <a:pt x="29829" y="22262"/>
                    </a:lnTo>
                    <a:lnTo>
                      <a:pt x="29829" y="22279"/>
                    </a:lnTo>
                    <a:cubicBezTo>
                      <a:pt x="29898" y="21986"/>
                      <a:pt x="29984" y="21882"/>
                      <a:pt x="30364" y="21830"/>
                    </a:cubicBezTo>
                    <a:cubicBezTo>
                      <a:pt x="31505" y="21675"/>
                      <a:pt x="32836" y="21467"/>
                      <a:pt x="33354" y="20361"/>
                    </a:cubicBezTo>
                    <a:cubicBezTo>
                      <a:pt x="33821" y="19342"/>
                      <a:pt x="33872" y="18184"/>
                      <a:pt x="34927" y="17458"/>
                    </a:cubicBezTo>
                    <a:cubicBezTo>
                      <a:pt x="35238" y="17216"/>
                      <a:pt x="34978" y="16836"/>
                      <a:pt x="34667" y="16594"/>
                    </a:cubicBezTo>
                    <a:cubicBezTo>
                      <a:pt x="33216" y="15436"/>
                      <a:pt x="33907" y="14572"/>
                      <a:pt x="35099" y="13846"/>
                    </a:cubicBezTo>
                    <a:cubicBezTo>
                      <a:pt x="35860" y="13380"/>
                      <a:pt x="36724" y="13086"/>
                      <a:pt x="37018" y="12066"/>
                    </a:cubicBezTo>
                    <a:cubicBezTo>
                      <a:pt x="37156" y="11582"/>
                      <a:pt x="37709" y="11548"/>
                      <a:pt x="38158" y="11530"/>
                    </a:cubicBezTo>
                    <a:close/>
                    <a:moveTo>
                      <a:pt x="46802" y="32066"/>
                    </a:moveTo>
                    <a:cubicBezTo>
                      <a:pt x="47245" y="32066"/>
                      <a:pt x="47720" y="32469"/>
                      <a:pt x="47888" y="33080"/>
                    </a:cubicBezTo>
                    <a:cubicBezTo>
                      <a:pt x="48059" y="33754"/>
                      <a:pt x="48393" y="34225"/>
                      <a:pt x="48918" y="34225"/>
                    </a:cubicBezTo>
                    <a:cubicBezTo>
                      <a:pt x="49080" y="34225"/>
                      <a:pt x="49261" y="34181"/>
                      <a:pt x="49460" y="34083"/>
                    </a:cubicBezTo>
                    <a:cubicBezTo>
                      <a:pt x="50103" y="33764"/>
                      <a:pt x="50701" y="33627"/>
                      <a:pt x="51269" y="33627"/>
                    </a:cubicBezTo>
                    <a:cubicBezTo>
                      <a:pt x="52489" y="33627"/>
                      <a:pt x="53566" y="34260"/>
                      <a:pt x="54628" y="35085"/>
                    </a:cubicBezTo>
                    <a:cubicBezTo>
                      <a:pt x="54818" y="35223"/>
                      <a:pt x="55008" y="35396"/>
                      <a:pt x="55163" y="35586"/>
                    </a:cubicBezTo>
                    <a:cubicBezTo>
                      <a:pt x="55543" y="36053"/>
                      <a:pt x="56684" y="36070"/>
                      <a:pt x="56321" y="36917"/>
                    </a:cubicBezTo>
                    <a:lnTo>
                      <a:pt x="56321" y="36934"/>
                    </a:lnTo>
                    <a:cubicBezTo>
                      <a:pt x="56149" y="37350"/>
                      <a:pt x="55751" y="37415"/>
                      <a:pt x="55318" y="37415"/>
                    </a:cubicBezTo>
                    <a:cubicBezTo>
                      <a:pt x="55122" y="37415"/>
                      <a:pt x="54919" y="37401"/>
                      <a:pt x="54727" y="37401"/>
                    </a:cubicBezTo>
                    <a:cubicBezTo>
                      <a:pt x="54620" y="37401"/>
                      <a:pt x="54517" y="37405"/>
                      <a:pt x="54420" y="37418"/>
                    </a:cubicBezTo>
                    <a:cubicBezTo>
                      <a:pt x="54278" y="37432"/>
                      <a:pt x="54136" y="37440"/>
                      <a:pt x="53995" y="37440"/>
                    </a:cubicBezTo>
                    <a:cubicBezTo>
                      <a:pt x="53292" y="37440"/>
                      <a:pt x="52602" y="37262"/>
                      <a:pt x="51983" y="36917"/>
                    </a:cubicBezTo>
                    <a:cubicBezTo>
                      <a:pt x="51332" y="36539"/>
                      <a:pt x="50680" y="36418"/>
                      <a:pt x="50028" y="36418"/>
                    </a:cubicBezTo>
                    <a:cubicBezTo>
                      <a:pt x="48867" y="36418"/>
                      <a:pt x="47706" y="36802"/>
                      <a:pt x="46545" y="36802"/>
                    </a:cubicBezTo>
                    <a:cubicBezTo>
                      <a:pt x="46302" y="36802"/>
                      <a:pt x="46058" y="36785"/>
                      <a:pt x="45814" y="36744"/>
                    </a:cubicBezTo>
                    <a:cubicBezTo>
                      <a:pt x="44881" y="36588"/>
                      <a:pt x="44552" y="36105"/>
                      <a:pt x="44673" y="35241"/>
                    </a:cubicBezTo>
                    <a:cubicBezTo>
                      <a:pt x="44846" y="34083"/>
                      <a:pt x="45537" y="33115"/>
                      <a:pt x="46263" y="32320"/>
                    </a:cubicBezTo>
                    <a:cubicBezTo>
                      <a:pt x="46417" y="32145"/>
                      <a:pt x="46607" y="32066"/>
                      <a:pt x="46802" y="32066"/>
                    </a:cubicBezTo>
                    <a:close/>
                    <a:moveTo>
                      <a:pt x="64554" y="31370"/>
                    </a:moveTo>
                    <a:cubicBezTo>
                      <a:pt x="64860" y="31370"/>
                      <a:pt x="65185" y="31437"/>
                      <a:pt x="65532" y="31594"/>
                    </a:cubicBezTo>
                    <a:cubicBezTo>
                      <a:pt x="65878" y="31767"/>
                      <a:pt x="65930" y="32251"/>
                      <a:pt x="65636" y="32493"/>
                    </a:cubicBezTo>
                    <a:cubicBezTo>
                      <a:pt x="64063" y="34065"/>
                      <a:pt x="64184" y="35085"/>
                      <a:pt x="65895" y="36588"/>
                    </a:cubicBezTo>
                    <a:cubicBezTo>
                      <a:pt x="67243" y="37815"/>
                      <a:pt x="67762" y="39544"/>
                      <a:pt x="68211" y="41237"/>
                    </a:cubicBezTo>
                    <a:cubicBezTo>
                      <a:pt x="68364" y="41802"/>
                      <a:pt x="68057" y="41990"/>
                      <a:pt x="67435" y="41990"/>
                    </a:cubicBezTo>
                    <a:cubicBezTo>
                      <a:pt x="67353" y="41990"/>
                      <a:pt x="67266" y="41986"/>
                      <a:pt x="67174" y="41980"/>
                    </a:cubicBezTo>
                    <a:cubicBezTo>
                      <a:pt x="66517" y="41064"/>
                      <a:pt x="64271" y="41825"/>
                      <a:pt x="64547" y="39146"/>
                    </a:cubicBezTo>
                    <a:lnTo>
                      <a:pt x="64547" y="39146"/>
                    </a:lnTo>
                    <a:lnTo>
                      <a:pt x="64547" y="39181"/>
                    </a:lnTo>
                    <a:cubicBezTo>
                      <a:pt x="64685" y="37885"/>
                      <a:pt x="63113" y="36295"/>
                      <a:pt x="62076" y="35050"/>
                    </a:cubicBezTo>
                    <a:cubicBezTo>
                      <a:pt x="61281" y="34100"/>
                      <a:pt x="61385" y="33288"/>
                      <a:pt x="62076" y="32683"/>
                    </a:cubicBezTo>
                    <a:cubicBezTo>
                      <a:pt x="62786" y="32052"/>
                      <a:pt x="63577" y="31370"/>
                      <a:pt x="64554" y="31370"/>
                    </a:cubicBezTo>
                    <a:close/>
                    <a:moveTo>
                      <a:pt x="30705" y="33465"/>
                    </a:moveTo>
                    <a:cubicBezTo>
                      <a:pt x="30874" y="33465"/>
                      <a:pt x="31043" y="33637"/>
                      <a:pt x="31090" y="33720"/>
                    </a:cubicBezTo>
                    <a:cubicBezTo>
                      <a:pt x="31920" y="35120"/>
                      <a:pt x="33579" y="35258"/>
                      <a:pt x="34719" y="36226"/>
                    </a:cubicBezTo>
                    <a:cubicBezTo>
                      <a:pt x="36205" y="37487"/>
                      <a:pt x="36275" y="39354"/>
                      <a:pt x="37191" y="40822"/>
                    </a:cubicBezTo>
                    <a:cubicBezTo>
                      <a:pt x="37484" y="41289"/>
                      <a:pt x="37571" y="41980"/>
                      <a:pt x="37968" y="42274"/>
                    </a:cubicBezTo>
                    <a:cubicBezTo>
                      <a:pt x="38403" y="42594"/>
                      <a:pt x="39075" y="43217"/>
                      <a:pt x="39556" y="43217"/>
                    </a:cubicBezTo>
                    <a:cubicBezTo>
                      <a:pt x="39725" y="43217"/>
                      <a:pt x="39870" y="43141"/>
                      <a:pt x="39973" y="42948"/>
                    </a:cubicBezTo>
                    <a:cubicBezTo>
                      <a:pt x="40336" y="42274"/>
                      <a:pt x="41234" y="41289"/>
                      <a:pt x="40543" y="40183"/>
                    </a:cubicBezTo>
                    <a:cubicBezTo>
                      <a:pt x="40301" y="39803"/>
                      <a:pt x="39610" y="39215"/>
                      <a:pt x="40284" y="38904"/>
                    </a:cubicBezTo>
                    <a:cubicBezTo>
                      <a:pt x="40592" y="38765"/>
                      <a:pt x="41024" y="38302"/>
                      <a:pt x="41439" y="38302"/>
                    </a:cubicBezTo>
                    <a:cubicBezTo>
                      <a:pt x="41746" y="38302"/>
                      <a:pt x="42043" y="38557"/>
                      <a:pt x="42271" y="39388"/>
                    </a:cubicBezTo>
                    <a:cubicBezTo>
                      <a:pt x="42782" y="41200"/>
                      <a:pt x="43748" y="43327"/>
                      <a:pt x="46038" y="43327"/>
                    </a:cubicBezTo>
                    <a:cubicBezTo>
                      <a:pt x="46150" y="43327"/>
                      <a:pt x="46266" y="43321"/>
                      <a:pt x="46384" y="43311"/>
                    </a:cubicBezTo>
                    <a:cubicBezTo>
                      <a:pt x="46463" y="43304"/>
                      <a:pt x="46542" y="43300"/>
                      <a:pt x="46620" y="43300"/>
                    </a:cubicBezTo>
                    <a:cubicBezTo>
                      <a:pt x="47585" y="43300"/>
                      <a:pt x="48526" y="43802"/>
                      <a:pt x="49487" y="43802"/>
                    </a:cubicBezTo>
                    <a:cubicBezTo>
                      <a:pt x="49955" y="43802"/>
                      <a:pt x="50429" y="43683"/>
                      <a:pt x="50912" y="43328"/>
                    </a:cubicBezTo>
                    <a:cubicBezTo>
                      <a:pt x="51106" y="43191"/>
                      <a:pt x="51242" y="43135"/>
                      <a:pt x="51336" y="43135"/>
                    </a:cubicBezTo>
                    <a:cubicBezTo>
                      <a:pt x="51643" y="43135"/>
                      <a:pt x="51508" y="43736"/>
                      <a:pt x="51534" y="44054"/>
                    </a:cubicBezTo>
                    <a:cubicBezTo>
                      <a:pt x="51845" y="45488"/>
                      <a:pt x="50843" y="46629"/>
                      <a:pt x="50618" y="47942"/>
                    </a:cubicBezTo>
                    <a:cubicBezTo>
                      <a:pt x="50585" y="48144"/>
                      <a:pt x="50240" y="48444"/>
                      <a:pt x="50046" y="48444"/>
                    </a:cubicBezTo>
                    <a:cubicBezTo>
                      <a:pt x="50041" y="48444"/>
                      <a:pt x="50036" y="48444"/>
                      <a:pt x="50031" y="48444"/>
                    </a:cubicBezTo>
                    <a:cubicBezTo>
                      <a:pt x="49523" y="48389"/>
                      <a:pt x="49010" y="48372"/>
                      <a:pt x="48494" y="48372"/>
                    </a:cubicBezTo>
                    <a:cubicBezTo>
                      <a:pt x="47534" y="48372"/>
                      <a:pt x="46564" y="48433"/>
                      <a:pt x="45600" y="48433"/>
                    </a:cubicBezTo>
                    <a:cubicBezTo>
                      <a:pt x="43779" y="48433"/>
                      <a:pt x="41984" y="48215"/>
                      <a:pt x="40336" y="46957"/>
                    </a:cubicBezTo>
                    <a:cubicBezTo>
                      <a:pt x="40033" y="46726"/>
                      <a:pt x="39675" y="46623"/>
                      <a:pt x="39308" y="46623"/>
                    </a:cubicBezTo>
                    <a:cubicBezTo>
                      <a:pt x="38250" y="46623"/>
                      <a:pt x="37116" y="47478"/>
                      <a:pt x="37000" y="48582"/>
                    </a:cubicBezTo>
                    <a:cubicBezTo>
                      <a:pt x="36972" y="48947"/>
                      <a:pt x="36796" y="49426"/>
                      <a:pt x="36527" y="49426"/>
                    </a:cubicBezTo>
                    <a:cubicBezTo>
                      <a:pt x="36465" y="49426"/>
                      <a:pt x="36398" y="49400"/>
                      <a:pt x="36326" y="49342"/>
                    </a:cubicBezTo>
                    <a:cubicBezTo>
                      <a:pt x="35376" y="48582"/>
                      <a:pt x="34045" y="48772"/>
                      <a:pt x="33147" y="47752"/>
                    </a:cubicBezTo>
                    <a:cubicBezTo>
                      <a:pt x="32334" y="46819"/>
                      <a:pt x="30900" y="46785"/>
                      <a:pt x="29673" y="46525"/>
                    </a:cubicBezTo>
                    <a:cubicBezTo>
                      <a:pt x="28913" y="46370"/>
                      <a:pt x="27807" y="46422"/>
                      <a:pt x="28567" y="44953"/>
                    </a:cubicBezTo>
                    <a:cubicBezTo>
                      <a:pt x="28982" y="44158"/>
                      <a:pt x="29034" y="43000"/>
                      <a:pt x="28515" y="42257"/>
                    </a:cubicBezTo>
                    <a:cubicBezTo>
                      <a:pt x="28230" y="41853"/>
                      <a:pt x="27848" y="41722"/>
                      <a:pt x="27412" y="41722"/>
                    </a:cubicBezTo>
                    <a:cubicBezTo>
                      <a:pt x="27028" y="41722"/>
                      <a:pt x="26602" y="41823"/>
                      <a:pt x="26165" y="41928"/>
                    </a:cubicBezTo>
                    <a:cubicBezTo>
                      <a:pt x="25497" y="42091"/>
                      <a:pt x="24818" y="42128"/>
                      <a:pt x="24133" y="42128"/>
                    </a:cubicBezTo>
                    <a:cubicBezTo>
                      <a:pt x="23569" y="42128"/>
                      <a:pt x="23001" y="42103"/>
                      <a:pt x="22432" y="42103"/>
                    </a:cubicBezTo>
                    <a:cubicBezTo>
                      <a:pt x="21707" y="42103"/>
                      <a:pt x="20980" y="42143"/>
                      <a:pt x="20255" y="42326"/>
                    </a:cubicBezTo>
                    <a:cubicBezTo>
                      <a:pt x="19287" y="42585"/>
                      <a:pt x="18319" y="42862"/>
                      <a:pt x="17559" y="43380"/>
                    </a:cubicBezTo>
                    <a:cubicBezTo>
                      <a:pt x="17082" y="43705"/>
                      <a:pt x="16613" y="43798"/>
                      <a:pt x="16149" y="43798"/>
                    </a:cubicBezTo>
                    <a:cubicBezTo>
                      <a:pt x="15538" y="43798"/>
                      <a:pt x="14935" y="43638"/>
                      <a:pt x="14326" y="43638"/>
                    </a:cubicBezTo>
                    <a:cubicBezTo>
                      <a:pt x="14292" y="43638"/>
                      <a:pt x="14258" y="43638"/>
                      <a:pt x="14223" y="43639"/>
                    </a:cubicBezTo>
                    <a:cubicBezTo>
                      <a:pt x="14120" y="43622"/>
                      <a:pt x="14016" y="43570"/>
                      <a:pt x="13930" y="43466"/>
                    </a:cubicBezTo>
                    <a:cubicBezTo>
                      <a:pt x="14043" y="43169"/>
                      <a:pt x="14308" y="43115"/>
                      <a:pt x="14562" y="43115"/>
                    </a:cubicBezTo>
                    <a:cubicBezTo>
                      <a:pt x="14617" y="43115"/>
                      <a:pt x="14672" y="43118"/>
                      <a:pt x="14725" y="43121"/>
                    </a:cubicBezTo>
                    <a:cubicBezTo>
                      <a:pt x="14838" y="43129"/>
                      <a:pt x="14949" y="43134"/>
                      <a:pt x="15058" y="43134"/>
                    </a:cubicBezTo>
                    <a:cubicBezTo>
                      <a:pt x="16723" y="43134"/>
                      <a:pt x="17967" y="42165"/>
                      <a:pt x="18388" y="40771"/>
                    </a:cubicBezTo>
                    <a:cubicBezTo>
                      <a:pt x="18976" y="38921"/>
                      <a:pt x="20808" y="38282"/>
                      <a:pt x="21482" y="37090"/>
                    </a:cubicBezTo>
                    <a:cubicBezTo>
                      <a:pt x="22174" y="35865"/>
                      <a:pt x="22770" y="35535"/>
                      <a:pt x="23579" y="35535"/>
                    </a:cubicBezTo>
                    <a:cubicBezTo>
                      <a:pt x="23899" y="35535"/>
                      <a:pt x="24254" y="35587"/>
                      <a:pt x="24661" y="35655"/>
                    </a:cubicBezTo>
                    <a:cubicBezTo>
                      <a:pt x="24682" y="35658"/>
                      <a:pt x="24703" y="35660"/>
                      <a:pt x="24725" y="35660"/>
                    </a:cubicBezTo>
                    <a:cubicBezTo>
                      <a:pt x="25065" y="35660"/>
                      <a:pt x="25513" y="35293"/>
                      <a:pt x="25854" y="35033"/>
                    </a:cubicBezTo>
                    <a:cubicBezTo>
                      <a:pt x="26267" y="34730"/>
                      <a:pt x="26584" y="34570"/>
                      <a:pt x="26849" y="34570"/>
                    </a:cubicBezTo>
                    <a:cubicBezTo>
                      <a:pt x="27249" y="34570"/>
                      <a:pt x="27529" y="34935"/>
                      <a:pt x="27841" y="35724"/>
                    </a:cubicBezTo>
                    <a:cubicBezTo>
                      <a:pt x="28325" y="36969"/>
                      <a:pt x="29742" y="37574"/>
                      <a:pt x="30952" y="38161"/>
                    </a:cubicBezTo>
                    <a:cubicBezTo>
                      <a:pt x="31712" y="38524"/>
                      <a:pt x="32732" y="38852"/>
                      <a:pt x="32680" y="39716"/>
                    </a:cubicBezTo>
                    <a:cubicBezTo>
                      <a:pt x="32594" y="40753"/>
                      <a:pt x="31488" y="40546"/>
                      <a:pt x="30710" y="40615"/>
                    </a:cubicBezTo>
                    <a:cubicBezTo>
                      <a:pt x="30312" y="40650"/>
                      <a:pt x="29794" y="40598"/>
                      <a:pt x="29673" y="41134"/>
                    </a:cubicBezTo>
                    <a:cubicBezTo>
                      <a:pt x="29552" y="41669"/>
                      <a:pt x="30036" y="41825"/>
                      <a:pt x="30382" y="42032"/>
                    </a:cubicBezTo>
                    <a:cubicBezTo>
                      <a:pt x="30898" y="42336"/>
                      <a:pt x="31474" y="42934"/>
                      <a:pt x="32011" y="42934"/>
                    </a:cubicBezTo>
                    <a:cubicBezTo>
                      <a:pt x="32175" y="42934"/>
                      <a:pt x="32336" y="42878"/>
                      <a:pt x="32490" y="42741"/>
                    </a:cubicBezTo>
                    <a:cubicBezTo>
                      <a:pt x="33354" y="41963"/>
                      <a:pt x="33890" y="40788"/>
                      <a:pt x="34512" y="39751"/>
                    </a:cubicBezTo>
                    <a:cubicBezTo>
                      <a:pt x="34586" y="39617"/>
                      <a:pt x="34289" y="39329"/>
                      <a:pt x="34602" y="39329"/>
                    </a:cubicBezTo>
                    <a:cubicBezTo>
                      <a:pt x="34653" y="39329"/>
                      <a:pt x="34719" y="39337"/>
                      <a:pt x="34806" y="39354"/>
                    </a:cubicBezTo>
                    <a:cubicBezTo>
                      <a:pt x="34890" y="39373"/>
                      <a:pt x="34965" y="39381"/>
                      <a:pt x="35031" y="39381"/>
                    </a:cubicBezTo>
                    <a:cubicBezTo>
                      <a:pt x="35567" y="39381"/>
                      <a:pt x="35557" y="38814"/>
                      <a:pt x="35341" y="38507"/>
                    </a:cubicBezTo>
                    <a:cubicBezTo>
                      <a:pt x="34806" y="37781"/>
                      <a:pt x="34546" y="36658"/>
                      <a:pt x="33561" y="36468"/>
                    </a:cubicBezTo>
                    <a:cubicBezTo>
                      <a:pt x="32248" y="36208"/>
                      <a:pt x="31591" y="35206"/>
                      <a:pt x="30727" y="34411"/>
                    </a:cubicBezTo>
                    <a:cubicBezTo>
                      <a:pt x="30468" y="34169"/>
                      <a:pt x="30278" y="33910"/>
                      <a:pt x="30485" y="33599"/>
                    </a:cubicBezTo>
                    <a:cubicBezTo>
                      <a:pt x="30551" y="33501"/>
                      <a:pt x="30628" y="33465"/>
                      <a:pt x="30705" y="33465"/>
                    </a:cubicBezTo>
                    <a:close/>
                    <a:moveTo>
                      <a:pt x="65829" y="50622"/>
                    </a:moveTo>
                    <a:cubicBezTo>
                      <a:pt x="66138" y="50622"/>
                      <a:pt x="66376" y="50877"/>
                      <a:pt x="66569" y="51209"/>
                    </a:cubicBezTo>
                    <a:cubicBezTo>
                      <a:pt x="67601" y="52923"/>
                      <a:pt x="68767" y="54401"/>
                      <a:pt x="70703" y="54401"/>
                    </a:cubicBezTo>
                    <a:cubicBezTo>
                      <a:pt x="71167" y="54401"/>
                      <a:pt x="71676" y="54316"/>
                      <a:pt x="72237" y="54129"/>
                    </a:cubicBezTo>
                    <a:cubicBezTo>
                      <a:pt x="72263" y="54119"/>
                      <a:pt x="72291" y="54114"/>
                      <a:pt x="72320" y="54114"/>
                    </a:cubicBezTo>
                    <a:cubicBezTo>
                      <a:pt x="72487" y="54114"/>
                      <a:pt x="72701" y="54260"/>
                      <a:pt x="72877" y="54319"/>
                    </a:cubicBezTo>
                    <a:cubicBezTo>
                      <a:pt x="72687" y="54406"/>
                      <a:pt x="72514" y="54527"/>
                      <a:pt x="72358" y="54665"/>
                    </a:cubicBezTo>
                    <a:lnTo>
                      <a:pt x="72358" y="54682"/>
                    </a:lnTo>
                    <a:cubicBezTo>
                      <a:pt x="71675" y="55659"/>
                      <a:pt x="71022" y="56681"/>
                      <a:pt x="69648" y="56681"/>
                    </a:cubicBezTo>
                    <a:cubicBezTo>
                      <a:pt x="69564" y="56681"/>
                      <a:pt x="69476" y="56678"/>
                      <a:pt x="69386" y="56669"/>
                    </a:cubicBezTo>
                    <a:cubicBezTo>
                      <a:pt x="69196" y="56600"/>
                      <a:pt x="68850" y="56549"/>
                      <a:pt x="68850" y="56445"/>
                    </a:cubicBezTo>
                    <a:cubicBezTo>
                      <a:pt x="68660" y="54216"/>
                      <a:pt x="66258" y="53559"/>
                      <a:pt x="65532" y="51727"/>
                    </a:cubicBezTo>
                    <a:cubicBezTo>
                      <a:pt x="65394" y="51381"/>
                      <a:pt x="64945" y="50932"/>
                      <a:pt x="65584" y="50673"/>
                    </a:cubicBezTo>
                    <a:cubicBezTo>
                      <a:pt x="65670" y="50638"/>
                      <a:pt x="65752" y="50622"/>
                      <a:pt x="65829" y="50622"/>
                    </a:cubicBezTo>
                    <a:close/>
                    <a:moveTo>
                      <a:pt x="50497" y="52695"/>
                    </a:moveTo>
                    <a:lnTo>
                      <a:pt x="50497" y="52695"/>
                    </a:lnTo>
                    <a:cubicBezTo>
                      <a:pt x="51016" y="52885"/>
                      <a:pt x="51863" y="52937"/>
                      <a:pt x="52001" y="53265"/>
                    </a:cubicBezTo>
                    <a:cubicBezTo>
                      <a:pt x="53055" y="55840"/>
                      <a:pt x="55734" y="57464"/>
                      <a:pt x="56114" y="60420"/>
                    </a:cubicBezTo>
                    <a:cubicBezTo>
                      <a:pt x="56252" y="61439"/>
                      <a:pt x="57323" y="61802"/>
                      <a:pt x="57859" y="62580"/>
                    </a:cubicBezTo>
                    <a:cubicBezTo>
                      <a:pt x="59294" y="64654"/>
                      <a:pt x="60106" y="66952"/>
                      <a:pt x="60763" y="69337"/>
                    </a:cubicBezTo>
                    <a:cubicBezTo>
                      <a:pt x="58533" y="67643"/>
                      <a:pt x="56615" y="65656"/>
                      <a:pt x="55336" y="63133"/>
                    </a:cubicBezTo>
                    <a:cubicBezTo>
                      <a:pt x="55198" y="62874"/>
                      <a:pt x="55008" y="62614"/>
                      <a:pt x="55008" y="62355"/>
                    </a:cubicBezTo>
                    <a:cubicBezTo>
                      <a:pt x="54990" y="58916"/>
                      <a:pt x="52139" y="56739"/>
                      <a:pt x="51189" y="53697"/>
                    </a:cubicBezTo>
                    <a:cubicBezTo>
                      <a:pt x="51085" y="53334"/>
                      <a:pt x="50739" y="53040"/>
                      <a:pt x="50497" y="52695"/>
                    </a:cubicBezTo>
                    <a:close/>
                    <a:moveTo>
                      <a:pt x="87976" y="1"/>
                    </a:moveTo>
                    <a:cubicBezTo>
                      <a:pt x="87018" y="1"/>
                      <a:pt x="85745" y="1010"/>
                      <a:pt x="84455" y="1127"/>
                    </a:cubicBezTo>
                    <a:cubicBezTo>
                      <a:pt x="83776" y="1176"/>
                      <a:pt x="83111" y="1512"/>
                      <a:pt x="82448" y="1512"/>
                    </a:cubicBezTo>
                    <a:cubicBezTo>
                      <a:pt x="82403" y="1512"/>
                      <a:pt x="82358" y="1511"/>
                      <a:pt x="82313" y="1507"/>
                    </a:cubicBezTo>
                    <a:cubicBezTo>
                      <a:pt x="82281" y="1506"/>
                      <a:pt x="82250" y="1506"/>
                      <a:pt x="82218" y="1506"/>
                    </a:cubicBezTo>
                    <a:cubicBezTo>
                      <a:pt x="80376" y="1506"/>
                      <a:pt x="79245" y="3375"/>
                      <a:pt x="77443" y="3375"/>
                    </a:cubicBezTo>
                    <a:cubicBezTo>
                      <a:pt x="77340" y="3375"/>
                      <a:pt x="77235" y="3369"/>
                      <a:pt x="77128" y="3356"/>
                    </a:cubicBezTo>
                    <a:cubicBezTo>
                      <a:pt x="77026" y="3344"/>
                      <a:pt x="76928" y="3335"/>
                      <a:pt x="76837" y="3335"/>
                    </a:cubicBezTo>
                    <a:cubicBezTo>
                      <a:pt x="76434" y="3335"/>
                      <a:pt x="76136" y="3491"/>
                      <a:pt x="75953" y="4082"/>
                    </a:cubicBezTo>
                    <a:cubicBezTo>
                      <a:pt x="75843" y="4459"/>
                      <a:pt x="75132" y="4980"/>
                      <a:pt x="74758" y="4980"/>
                    </a:cubicBezTo>
                    <a:cubicBezTo>
                      <a:pt x="74720" y="4980"/>
                      <a:pt x="74687" y="4974"/>
                      <a:pt x="74657" y="4964"/>
                    </a:cubicBezTo>
                    <a:cubicBezTo>
                      <a:pt x="73910" y="4715"/>
                      <a:pt x="73366" y="4590"/>
                      <a:pt x="73013" y="4590"/>
                    </a:cubicBezTo>
                    <a:cubicBezTo>
                      <a:pt x="72190" y="4590"/>
                      <a:pt x="72409" y="5268"/>
                      <a:pt x="73534" y="6623"/>
                    </a:cubicBezTo>
                    <a:cubicBezTo>
                      <a:pt x="73585" y="6692"/>
                      <a:pt x="73499" y="6882"/>
                      <a:pt x="73482" y="7003"/>
                    </a:cubicBezTo>
                    <a:cubicBezTo>
                      <a:pt x="73413" y="6968"/>
                      <a:pt x="73292" y="6951"/>
                      <a:pt x="73240" y="6882"/>
                    </a:cubicBezTo>
                    <a:cubicBezTo>
                      <a:pt x="72877" y="6381"/>
                      <a:pt x="72324" y="5914"/>
                      <a:pt x="72220" y="5344"/>
                    </a:cubicBezTo>
                    <a:cubicBezTo>
                      <a:pt x="72065" y="4531"/>
                      <a:pt x="71961" y="3840"/>
                      <a:pt x="71010" y="3650"/>
                    </a:cubicBezTo>
                    <a:cubicBezTo>
                      <a:pt x="70839" y="3615"/>
                      <a:pt x="70680" y="3599"/>
                      <a:pt x="70533" y="3599"/>
                    </a:cubicBezTo>
                    <a:cubicBezTo>
                      <a:pt x="69359" y="3599"/>
                      <a:pt x="68898" y="4626"/>
                      <a:pt x="68315" y="5517"/>
                    </a:cubicBezTo>
                    <a:cubicBezTo>
                      <a:pt x="67865" y="6208"/>
                      <a:pt x="68349" y="6536"/>
                      <a:pt x="68729" y="6934"/>
                    </a:cubicBezTo>
                    <a:cubicBezTo>
                      <a:pt x="68798" y="7003"/>
                      <a:pt x="68850" y="7089"/>
                      <a:pt x="68902" y="7176"/>
                    </a:cubicBezTo>
                    <a:cubicBezTo>
                      <a:pt x="68817" y="7188"/>
                      <a:pt x="68731" y="7200"/>
                      <a:pt x="68645" y="7200"/>
                    </a:cubicBezTo>
                    <a:cubicBezTo>
                      <a:pt x="68610" y="7200"/>
                      <a:pt x="68575" y="7198"/>
                      <a:pt x="68539" y="7193"/>
                    </a:cubicBezTo>
                    <a:cubicBezTo>
                      <a:pt x="67376" y="7024"/>
                      <a:pt x="66212" y="6691"/>
                      <a:pt x="65033" y="6691"/>
                    </a:cubicBezTo>
                    <a:cubicBezTo>
                      <a:pt x="65003" y="6691"/>
                      <a:pt x="64974" y="6691"/>
                      <a:pt x="64945" y="6692"/>
                    </a:cubicBezTo>
                    <a:cubicBezTo>
                      <a:pt x="64584" y="6692"/>
                      <a:pt x="63909" y="6196"/>
                      <a:pt x="63437" y="6196"/>
                    </a:cubicBezTo>
                    <a:cubicBezTo>
                      <a:pt x="63072" y="6196"/>
                      <a:pt x="62827" y="6492"/>
                      <a:pt x="62940" y="7538"/>
                    </a:cubicBezTo>
                    <a:cubicBezTo>
                      <a:pt x="62940" y="7608"/>
                      <a:pt x="62525" y="7711"/>
                      <a:pt x="62283" y="7798"/>
                    </a:cubicBezTo>
                    <a:cubicBezTo>
                      <a:pt x="61879" y="7955"/>
                      <a:pt x="61464" y="8005"/>
                      <a:pt x="61043" y="8005"/>
                    </a:cubicBezTo>
                    <a:cubicBezTo>
                      <a:pt x="60325" y="8005"/>
                      <a:pt x="59591" y="7860"/>
                      <a:pt x="58870" y="7860"/>
                    </a:cubicBezTo>
                    <a:cubicBezTo>
                      <a:pt x="58295" y="7860"/>
                      <a:pt x="57729" y="7952"/>
                      <a:pt x="57185" y="8282"/>
                    </a:cubicBezTo>
                    <a:cubicBezTo>
                      <a:pt x="56736" y="8610"/>
                      <a:pt x="56304" y="8938"/>
                      <a:pt x="55837" y="9267"/>
                    </a:cubicBezTo>
                    <a:cubicBezTo>
                      <a:pt x="55671" y="9381"/>
                      <a:pt x="55417" y="9527"/>
                      <a:pt x="55226" y="9527"/>
                    </a:cubicBezTo>
                    <a:cubicBezTo>
                      <a:pt x="55100" y="9527"/>
                      <a:pt x="55001" y="9463"/>
                      <a:pt x="54973" y="9284"/>
                    </a:cubicBezTo>
                    <a:cubicBezTo>
                      <a:pt x="54819" y="8258"/>
                      <a:pt x="54209" y="8003"/>
                      <a:pt x="53545" y="8003"/>
                    </a:cubicBezTo>
                    <a:cubicBezTo>
                      <a:pt x="53313" y="8003"/>
                      <a:pt x="53075" y="8034"/>
                      <a:pt x="52848" y="8074"/>
                    </a:cubicBezTo>
                    <a:cubicBezTo>
                      <a:pt x="51897" y="8264"/>
                      <a:pt x="52416" y="9232"/>
                      <a:pt x="52295" y="9854"/>
                    </a:cubicBezTo>
                    <a:cubicBezTo>
                      <a:pt x="52156" y="10615"/>
                      <a:pt x="51344" y="10096"/>
                      <a:pt x="50998" y="10545"/>
                    </a:cubicBezTo>
                    <a:cubicBezTo>
                      <a:pt x="50949" y="10609"/>
                      <a:pt x="50910" y="10635"/>
                      <a:pt x="50880" y="10635"/>
                    </a:cubicBezTo>
                    <a:cubicBezTo>
                      <a:pt x="50805" y="10635"/>
                      <a:pt x="50789" y="10469"/>
                      <a:pt x="50826" y="10321"/>
                    </a:cubicBezTo>
                    <a:cubicBezTo>
                      <a:pt x="51033" y="8990"/>
                      <a:pt x="50221" y="8541"/>
                      <a:pt x="49115" y="8161"/>
                    </a:cubicBezTo>
                    <a:cubicBezTo>
                      <a:pt x="46903" y="7400"/>
                      <a:pt x="44535" y="7176"/>
                      <a:pt x="42392" y="6070"/>
                    </a:cubicBezTo>
                    <a:cubicBezTo>
                      <a:pt x="41667" y="5697"/>
                      <a:pt x="40852" y="5536"/>
                      <a:pt x="40032" y="5536"/>
                    </a:cubicBezTo>
                    <a:cubicBezTo>
                      <a:pt x="39367" y="5536"/>
                      <a:pt x="38699" y="5642"/>
                      <a:pt x="38072" y="5828"/>
                    </a:cubicBezTo>
                    <a:cubicBezTo>
                      <a:pt x="36033" y="6432"/>
                      <a:pt x="33838" y="6502"/>
                      <a:pt x="31989" y="7642"/>
                    </a:cubicBezTo>
                    <a:cubicBezTo>
                      <a:pt x="31263" y="8074"/>
                      <a:pt x="29206" y="7296"/>
                      <a:pt x="30226" y="9457"/>
                    </a:cubicBezTo>
                    <a:cubicBezTo>
                      <a:pt x="30278" y="9578"/>
                      <a:pt x="29984" y="9854"/>
                      <a:pt x="29863" y="10079"/>
                    </a:cubicBezTo>
                    <a:cubicBezTo>
                      <a:pt x="28653" y="12412"/>
                      <a:pt x="26234" y="13224"/>
                      <a:pt x="24229" y="14555"/>
                    </a:cubicBezTo>
                    <a:cubicBezTo>
                      <a:pt x="22536" y="15661"/>
                      <a:pt x="23486" y="17112"/>
                      <a:pt x="24022" y="18236"/>
                    </a:cubicBezTo>
                    <a:cubicBezTo>
                      <a:pt x="24328" y="18880"/>
                      <a:pt x="24972" y="19241"/>
                      <a:pt x="25627" y="19241"/>
                    </a:cubicBezTo>
                    <a:cubicBezTo>
                      <a:pt x="26008" y="19241"/>
                      <a:pt x="26393" y="19119"/>
                      <a:pt x="26718" y="18858"/>
                    </a:cubicBezTo>
                    <a:cubicBezTo>
                      <a:pt x="27228" y="18470"/>
                      <a:pt x="27609" y="18306"/>
                      <a:pt x="27903" y="18306"/>
                    </a:cubicBezTo>
                    <a:cubicBezTo>
                      <a:pt x="28524" y="18306"/>
                      <a:pt x="28748" y="19042"/>
                      <a:pt x="28947" y="19946"/>
                    </a:cubicBezTo>
                    <a:cubicBezTo>
                      <a:pt x="28982" y="20223"/>
                      <a:pt x="28999" y="20499"/>
                      <a:pt x="28982" y="20776"/>
                    </a:cubicBezTo>
                    <a:cubicBezTo>
                      <a:pt x="28774" y="20551"/>
                      <a:pt x="28446" y="20396"/>
                      <a:pt x="28342" y="20119"/>
                    </a:cubicBezTo>
                    <a:cubicBezTo>
                      <a:pt x="28124" y="19474"/>
                      <a:pt x="27849" y="19234"/>
                      <a:pt x="27528" y="19234"/>
                    </a:cubicBezTo>
                    <a:cubicBezTo>
                      <a:pt x="27212" y="19234"/>
                      <a:pt x="26853" y="19465"/>
                      <a:pt x="26459" y="19774"/>
                    </a:cubicBezTo>
                    <a:cubicBezTo>
                      <a:pt x="25646" y="20379"/>
                      <a:pt x="25958" y="21260"/>
                      <a:pt x="26130" y="21899"/>
                    </a:cubicBezTo>
                    <a:cubicBezTo>
                      <a:pt x="26459" y="23092"/>
                      <a:pt x="25802" y="23420"/>
                      <a:pt x="24938" y="23627"/>
                    </a:cubicBezTo>
                    <a:cubicBezTo>
                      <a:pt x="23901" y="23852"/>
                      <a:pt x="23072" y="24267"/>
                      <a:pt x="22553" y="25269"/>
                    </a:cubicBezTo>
                    <a:cubicBezTo>
                      <a:pt x="22273" y="25790"/>
                      <a:pt x="21682" y="26043"/>
                      <a:pt x="21157" y="26043"/>
                    </a:cubicBezTo>
                    <a:cubicBezTo>
                      <a:pt x="21003" y="26043"/>
                      <a:pt x="20855" y="26021"/>
                      <a:pt x="20721" y="25978"/>
                    </a:cubicBezTo>
                    <a:cubicBezTo>
                      <a:pt x="20116" y="25788"/>
                      <a:pt x="20963" y="25390"/>
                      <a:pt x="20946" y="24993"/>
                    </a:cubicBezTo>
                    <a:cubicBezTo>
                      <a:pt x="20929" y="24543"/>
                      <a:pt x="20738" y="24129"/>
                      <a:pt x="20410" y="23835"/>
                    </a:cubicBezTo>
                    <a:cubicBezTo>
                      <a:pt x="19477" y="22798"/>
                      <a:pt x="18354" y="21709"/>
                      <a:pt x="18215" y="20327"/>
                    </a:cubicBezTo>
                    <a:cubicBezTo>
                      <a:pt x="18098" y="19205"/>
                      <a:pt x="17332" y="17921"/>
                      <a:pt x="16200" y="17921"/>
                    </a:cubicBezTo>
                    <a:cubicBezTo>
                      <a:pt x="16163" y="17921"/>
                      <a:pt x="16127" y="17922"/>
                      <a:pt x="16090" y="17925"/>
                    </a:cubicBezTo>
                    <a:cubicBezTo>
                      <a:pt x="15105" y="17976"/>
                      <a:pt x="14068" y="18391"/>
                      <a:pt x="13930" y="19221"/>
                    </a:cubicBezTo>
                    <a:cubicBezTo>
                      <a:pt x="13670" y="20430"/>
                      <a:pt x="14137" y="21709"/>
                      <a:pt x="15122" y="22470"/>
                    </a:cubicBezTo>
                    <a:cubicBezTo>
                      <a:pt x="15952" y="23109"/>
                      <a:pt x="15952" y="23161"/>
                      <a:pt x="15589" y="23489"/>
                    </a:cubicBezTo>
                    <a:cubicBezTo>
                      <a:pt x="14448" y="24526"/>
                      <a:pt x="14915" y="26116"/>
                      <a:pt x="14292" y="27377"/>
                    </a:cubicBezTo>
                    <a:cubicBezTo>
                      <a:pt x="14143" y="27687"/>
                      <a:pt x="14420" y="27822"/>
                      <a:pt x="14760" y="27822"/>
                    </a:cubicBezTo>
                    <a:cubicBezTo>
                      <a:pt x="14932" y="27822"/>
                      <a:pt x="15121" y="27787"/>
                      <a:pt x="15278" y="27723"/>
                    </a:cubicBezTo>
                    <a:cubicBezTo>
                      <a:pt x="16510" y="27249"/>
                      <a:pt x="17772" y="26919"/>
                      <a:pt x="19089" y="26919"/>
                    </a:cubicBezTo>
                    <a:cubicBezTo>
                      <a:pt x="19212" y="26919"/>
                      <a:pt x="19336" y="26922"/>
                      <a:pt x="19460" y="26928"/>
                    </a:cubicBezTo>
                    <a:lnTo>
                      <a:pt x="19874" y="26928"/>
                    </a:lnTo>
                    <a:cubicBezTo>
                      <a:pt x="19840" y="26997"/>
                      <a:pt x="19823" y="27136"/>
                      <a:pt x="19753" y="27153"/>
                    </a:cubicBezTo>
                    <a:cubicBezTo>
                      <a:pt x="18630" y="27585"/>
                      <a:pt x="17507" y="28138"/>
                      <a:pt x="16349" y="28414"/>
                    </a:cubicBezTo>
                    <a:cubicBezTo>
                      <a:pt x="15692" y="28570"/>
                      <a:pt x="14915" y="28432"/>
                      <a:pt x="14707" y="29209"/>
                    </a:cubicBezTo>
                    <a:cubicBezTo>
                      <a:pt x="14500" y="30004"/>
                      <a:pt x="15260" y="30194"/>
                      <a:pt x="15813" y="30505"/>
                    </a:cubicBezTo>
                    <a:cubicBezTo>
                      <a:pt x="17161" y="31318"/>
                      <a:pt x="17369" y="32493"/>
                      <a:pt x="16867" y="33910"/>
                    </a:cubicBezTo>
                    <a:cubicBezTo>
                      <a:pt x="16664" y="34503"/>
                      <a:pt x="16349" y="34660"/>
                      <a:pt x="15995" y="34660"/>
                    </a:cubicBezTo>
                    <a:cubicBezTo>
                      <a:pt x="15626" y="34660"/>
                      <a:pt x="15216" y="34489"/>
                      <a:pt x="14846" y="34463"/>
                    </a:cubicBezTo>
                    <a:cubicBezTo>
                      <a:pt x="13916" y="34396"/>
                      <a:pt x="12987" y="34203"/>
                      <a:pt x="12042" y="34203"/>
                    </a:cubicBezTo>
                    <a:cubicBezTo>
                      <a:pt x="12003" y="34203"/>
                      <a:pt x="11964" y="34203"/>
                      <a:pt x="11925" y="34204"/>
                    </a:cubicBezTo>
                    <a:cubicBezTo>
                      <a:pt x="10957" y="34221"/>
                      <a:pt x="9834" y="34446"/>
                      <a:pt x="9989" y="35759"/>
                    </a:cubicBezTo>
                    <a:cubicBezTo>
                      <a:pt x="10128" y="37072"/>
                      <a:pt x="9834" y="38196"/>
                      <a:pt x="9592" y="39440"/>
                    </a:cubicBezTo>
                    <a:cubicBezTo>
                      <a:pt x="9385" y="40425"/>
                      <a:pt x="8693" y="42136"/>
                      <a:pt x="10542" y="42464"/>
                    </a:cubicBezTo>
                    <a:cubicBezTo>
                      <a:pt x="12305" y="42758"/>
                      <a:pt x="12668" y="43173"/>
                      <a:pt x="11735" y="44693"/>
                    </a:cubicBezTo>
                    <a:cubicBezTo>
                      <a:pt x="11389" y="45298"/>
                      <a:pt x="10888" y="45817"/>
                      <a:pt x="10300" y="46180"/>
                    </a:cubicBezTo>
                    <a:cubicBezTo>
                      <a:pt x="9108" y="46871"/>
                      <a:pt x="8175" y="47752"/>
                      <a:pt x="8313" y="49342"/>
                    </a:cubicBezTo>
                    <a:cubicBezTo>
                      <a:pt x="8365" y="49964"/>
                      <a:pt x="8140" y="50707"/>
                      <a:pt x="7535" y="50967"/>
                    </a:cubicBezTo>
                    <a:cubicBezTo>
                      <a:pt x="5168" y="52021"/>
                      <a:pt x="3768" y="53991"/>
                      <a:pt x="2662" y="56168"/>
                    </a:cubicBezTo>
                    <a:cubicBezTo>
                      <a:pt x="1781" y="57931"/>
                      <a:pt x="122" y="59469"/>
                      <a:pt x="1279" y="61888"/>
                    </a:cubicBezTo>
                    <a:cubicBezTo>
                      <a:pt x="1936" y="63236"/>
                      <a:pt x="1573" y="64792"/>
                      <a:pt x="830" y="66209"/>
                    </a:cubicBezTo>
                    <a:cubicBezTo>
                      <a:pt x="1" y="67781"/>
                      <a:pt x="744" y="70477"/>
                      <a:pt x="2126" y="71687"/>
                    </a:cubicBezTo>
                    <a:cubicBezTo>
                      <a:pt x="2420" y="71946"/>
                      <a:pt x="2662" y="72240"/>
                      <a:pt x="2818" y="72586"/>
                    </a:cubicBezTo>
                    <a:cubicBezTo>
                      <a:pt x="4027" y="75040"/>
                      <a:pt x="5462" y="77303"/>
                      <a:pt x="7881" y="78755"/>
                    </a:cubicBezTo>
                    <a:cubicBezTo>
                      <a:pt x="8455" y="79100"/>
                      <a:pt x="9053" y="79742"/>
                      <a:pt x="9645" y="79742"/>
                    </a:cubicBezTo>
                    <a:cubicBezTo>
                      <a:pt x="9766" y="79742"/>
                      <a:pt x="9887" y="79715"/>
                      <a:pt x="10007" y="79654"/>
                    </a:cubicBezTo>
                    <a:cubicBezTo>
                      <a:pt x="12824" y="78254"/>
                      <a:pt x="16142" y="79844"/>
                      <a:pt x="18889" y="77874"/>
                    </a:cubicBezTo>
                    <a:cubicBezTo>
                      <a:pt x="19326" y="77562"/>
                      <a:pt x="19938" y="77352"/>
                      <a:pt x="20558" y="77352"/>
                    </a:cubicBezTo>
                    <a:cubicBezTo>
                      <a:pt x="21313" y="77352"/>
                      <a:pt x="22079" y="77663"/>
                      <a:pt x="22553" y="78479"/>
                    </a:cubicBezTo>
                    <a:cubicBezTo>
                      <a:pt x="23034" y="79313"/>
                      <a:pt x="23538" y="79650"/>
                      <a:pt x="24283" y="79650"/>
                    </a:cubicBezTo>
                    <a:cubicBezTo>
                      <a:pt x="24448" y="79650"/>
                      <a:pt x="24626" y="79633"/>
                      <a:pt x="24817" y="79602"/>
                    </a:cubicBezTo>
                    <a:cubicBezTo>
                      <a:pt x="24994" y="79574"/>
                      <a:pt x="25161" y="79561"/>
                      <a:pt x="25317" y="79561"/>
                    </a:cubicBezTo>
                    <a:cubicBezTo>
                      <a:pt x="26715" y="79561"/>
                      <a:pt x="27271" y="80640"/>
                      <a:pt x="26960" y="82194"/>
                    </a:cubicBezTo>
                    <a:cubicBezTo>
                      <a:pt x="26683" y="83611"/>
                      <a:pt x="25750" y="85218"/>
                      <a:pt x="26545" y="86480"/>
                    </a:cubicBezTo>
                    <a:cubicBezTo>
                      <a:pt x="27461" y="87966"/>
                      <a:pt x="28515" y="89400"/>
                      <a:pt x="29206" y="90973"/>
                    </a:cubicBezTo>
                    <a:cubicBezTo>
                      <a:pt x="30416" y="93721"/>
                      <a:pt x="31298" y="96641"/>
                      <a:pt x="29777" y="99631"/>
                    </a:cubicBezTo>
                    <a:cubicBezTo>
                      <a:pt x="28809" y="101515"/>
                      <a:pt x="28619" y="103502"/>
                      <a:pt x="29535" y="105369"/>
                    </a:cubicBezTo>
                    <a:cubicBezTo>
                      <a:pt x="30503" y="107321"/>
                      <a:pt x="31228" y="109274"/>
                      <a:pt x="31488" y="111469"/>
                    </a:cubicBezTo>
                    <a:cubicBezTo>
                      <a:pt x="31712" y="113456"/>
                      <a:pt x="31695" y="115599"/>
                      <a:pt x="33371" y="117172"/>
                    </a:cubicBezTo>
                    <a:cubicBezTo>
                      <a:pt x="34322" y="118088"/>
                      <a:pt x="34581" y="119436"/>
                      <a:pt x="35013" y="120645"/>
                    </a:cubicBezTo>
                    <a:cubicBezTo>
                      <a:pt x="35393" y="121717"/>
                      <a:pt x="34546" y="123065"/>
                      <a:pt x="35843" y="123998"/>
                    </a:cubicBezTo>
                    <a:cubicBezTo>
                      <a:pt x="36206" y="124270"/>
                      <a:pt x="36549" y="124368"/>
                      <a:pt x="36881" y="124368"/>
                    </a:cubicBezTo>
                    <a:cubicBezTo>
                      <a:pt x="37735" y="124368"/>
                      <a:pt x="38515" y="123721"/>
                      <a:pt x="39372" y="123721"/>
                    </a:cubicBezTo>
                    <a:cubicBezTo>
                      <a:pt x="39388" y="123721"/>
                      <a:pt x="39404" y="123721"/>
                      <a:pt x="39420" y="123721"/>
                    </a:cubicBezTo>
                    <a:cubicBezTo>
                      <a:pt x="39526" y="123724"/>
                      <a:pt x="39630" y="123725"/>
                      <a:pt x="39734" y="123725"/>
                    </a:cubicBezTo>
                    <a:cubicBezTo>
                      <a:pt x="44937" y="123725"/>
                      <a:pt x="47636" y="120353"/>
                      <a:pt x="49754" y="116100"/>
                    </a:cubicBezTo>
                    <a:cubicBezTo>
                      <a:pt x="50186" y="115236"/>
                      <a:pt x="49720" y="113957"/>
                      <a:pt x="50826" y="113508"/>
                    </a:cubicBezTo>
                    <a:cubicBezTo>
                      <a:pt x="52761" y="112713"/>
                      <a:pt x="53193" y="111175"/>
                      <a:pt x="52692" y="109499"/>
                    </a:cubicBezTo>
                    <a:cubicBezTo>
                      <a:pt x="51949" y="107028"/>
                      <a:pt x="53297" y="106112"/>
                      <a:pt x="55181" y="105282"/>
                    </a:cubicBezTo>
                    <a:cubicBezTo>
                      <a:pt x="57773" y="104107"/>
                      <a:pt x="59449" y="98370"/>
                      <a:pt x="57963" y="96071"/>
                    </a:cubicBezTo>
                    <a:cubicBezTo>
                      <a:pt x="56770" y="94239"/>
                      <a:pt x="57099" y="92217"/>
                      <a:pt x="57444" y="90316"/>
                    </a:cubicBezTo>
                    <a:cubicBezTo>
                      <a:pt x="57911" y="87621"/>
                      <a:pt x="59933" y="85823"/>
                      <a:pt x="61851" y="84164"/>
                    </a:cubicBezTo>
                    <a:cubicBezTo>
                      <a:pt x="65601" y="80915"/>
                      <a:pt x="68055" y="76992"/>
                      <a:pt x="69109" y="72171"/>
                    </a:cubicBezTo>
                    <a:cubicBezTo>
                      <a:pt x="69271" y="71459"/>
                      <a:pt x="69266" y="70656"/>
                      <a:pt x="68371" y="70656"/>
                    </a:cubicBezTo>
                    <a:cubicBezTo>
                      <a:pt x="68311" y="70656"/>
                      <a:pt x="68246" y="70660"/>
                      <a:pt x="68176" y="70667"/>
                    </a:cubicBezTo>
                    <a:cubicBezTo>
                      <a:pt x="67157" y="70788"/>
                      <a:pt x="66154" y="71151"/>
                      <a:pt x="65152" y="71462"/>
                    </a:cubicBezTo>
                    <a:cubicBezTo>
                      <a:pt x="63960" y="71826"/>
                      <a:pt x="63201" y="72060"/>
                      <a:pt x="62664" y="72060"/>
                    </a:cubicBezTo>
                    <a:cubicBezTo>
                      <a:pt x="61727" y="72060"/>
                      <a:pt x="61469" y="71346"/>
                      <a:pt x="60772" y="69363"/>
                    </a:cubicBezTo>
                    <a:lnTo>
                      <a:pt x="60772" y="69363"/>
                    </a:lnTo>
                    <a:cubicBezTo>
                      <a:pt x="61180" y="69747"/>
                      <a:pt x="61467" y="70422"/>
                      <a:pt x="62074" y="70422"/>
                    </a:cubicBezTo>
                    <a:cubicBezTo>
                      <a:pt x="62180" y="70422"/>
                      <a:pt x="62295" y="70402"/>
                      <a:pt x="62422" y="70356"/>
                    </a:cubicBezTo>
                    <a:cubicBezTo>
                      <a:pt x="63925" y="69769"/>
                      <a:pt x="65359" y="68957"/>
                      <a:pt x="66897" y="68455"/>
                    </a:cubicBezTo>
                    <a:cubicBezTo>
                      <a:pt x="68660" y="67868"/>
                      <a:pt x="69732" y="66209"/>
                      <a:pt x="71391" y="65639"/>
                    </a:cubicBezTo>
                    <a:cubicBezTo>
                      <a:pt x="73706" y="64844"/>
                      <a:pt x="76713" y="61716"/>
                      <a:pt x="76852" y="59383"/>
                    </a:cubicBezTo>
                    <a:cubicBezTo>
                      <a:pt x="76834" y="59072"/>
                      <a:pt x="76713" y="58778"/>
                      <a:pt x="76506" y="58553"/>
                    </a:cubicBezTo>
                    <a:cubicBezTo>
                      <a:pt x="75918" y="57810"/>
                      <a:pt x="75279" y="57153"/>
                      <a:pt x="74294" y="56894"/>
                    </a:cubicBezTo>
                    <a:cubicBezTo>
                      <a:pt x="73724" y="56739"/>
                      <a:pt x="73378" y="56151"/>
                      <a:pt x="73516" y="55581"/>
                    </a:cubicBezTo>
                    <a:cubicBezTo>
                      <a:pt x="73547" y="55481"/>
                      <a:pt x="73596" y="55443"/>
                      <a:pt x="73658" y="55443"/>
                    </a:cubicBezTo>
                    <a:cubicBezTo>
                      <a:pt x="73842" y="55443"/>
                      <a:pt x="74139" y="55775"/>
                      <a:pt x="74398" y="55788"/>
                    </a:cubicBezTo>
                    <a:cubicBezTo>
                      <a:pt x="75366" y="55855"/>
                      <a:pt x="76333" y="56083"/>
                      <a:pt x="77301" y="56083"/>
                    </a:cubicBezTo>
                    <a:cubicBezTo>
                      <a:pt x="77336" y="56083"/>
                      <a:pt x="77370" y="56083"/>
                      <a:pt x="77405" y="56082"/>
                    </a:cubicBezTo>
                    <a:cubicBezTo>
                      <a:pt x="77727" y="56077"/>
                      <a:pt x="78047" y="56073"/>
                      <a:pt x="78365" y="56073"/>
                    </a:cubicBezTo>
                    <a:cubicBezTo>
                      <a:pt x="81373" y="56073"/>
                      <a:pt x="84145" y="56432"/>
                      <a:pt x="85786" y="59746"/>
                    </a:cubicBezTo>
                    <a:cubicBezTo>
                      <a:pt x="86136" y="60461"/>
                      <a:pt x="86996" y="61297"/>
                      <a:pt x="88011" y="61297"/>
                    </a:cubicBezTo>
                    <a:cubicBezTo>
                      <a:pt x="88148" y="61297"/>
                      <a:pt x="88288" y="61282"/>
                      <a:pt x="88430" y="61249"/>
                    </a:cubicBezTo>
                    <a:cubicBezTo>
                      <a:pt x="88585" y="61214"/>
                      <a:pt x="88707" y="61197"/>
                      <a:pt x="88805" y="61197"/>
                    </a:cubicBezTo>
                    <a:cubicBezTo>
                      <a:pt x="89186" y="61197"/>
                      <a:pt x="89184" y="61451"/>
                      <a:pt x="89225" y="61837"/>
                    </a:cubicBezTo>
                    <a:cubicBezTo>
                      <a:pt x="89830" y="66554"/>
                      <a:pt x="91990" y="70685"/>
                      <a:pt x="94133" y="74832"/>
                    </a:cubicBezTo>
                    <a:cubicBezTo>
                      <a:pt x="94475" y="75487"/>
                      <a:pt x="94875" y="75911"/>
                      <a:pt x="95290" y="75911"/>
                    </a:cubicBezTo>
                    <a:cubicBezTo>
                      <a:pt x="95652" y="75911"/>
                      <a:pt x="96025" y="75588"/>
                      <a:pt x="96380" y="74815"/>
                    </a:cubicBezTo>
                    <a:cubicBezTo>
                      <a:pt x="96622" y="74297"/>
                      <a:pt x="97036" y="73847"/>
                      <a:pt x="97382" y="73381"/>
                    </a:cubicBezTo>
                    <a:lnTo>
                      <a:pt x="97538" y="73225"/>
                    </a:lnTo>
                    <a:cubicBezTo>
                      <a:pt x="98212" y="71618"/>
                      <a:pt x="98056" y="69993"/>
                      <a:pt x="97831" y="68317"/>
                    </a:cubicBezTo>
                    <a:cubicBezTo>
                      <a:pt x="97762" y="67833"/>
                      <a:pt x="97589" y="67211"/>
                      <a:pt x="98194" y="67073"/>
                    </a:cubicBezTo>
                    <a:cubicBezTo>
                      <a:pt x="99784" y="66693"/>
                      <a:pt x="100268" y="65258"/>
                      <a:pt x="101149" y="64187"/>
                    </a:cubicBezTo>
                    <a:cubicBezTo>
                      <a:pt x="102117" y="63029"/>
                      <a:pt x="103137" y="61629"/>
                      <a:pt x="104243" y="60903"/>
                    </a:cubicBezTo>
                    <a:cubicBezTo>
                      <a:pt x="104825" y="60515"/>
                      <a:pt x="105739" y="59942"/>
                      <a:pt x="106690" y="59942"/>
                    </a:cubicBezTo>
                    <a:cubicBezTo>
                      <a:pt x="107432" y="59942"/>
                      <a:pt x="108196" y="60292"/>
                      <a:pt x="108840" y="61353"/>
                    </a:cubicBezTo>
                    <a:cubicBezTo>
                      <a:pt x="109600" y="62632"/>
                      <a:pt x="110965" y="63565"/>
                      <a:pt x="111017" y="65258"/>
                    </a:cubicBezTo>
                    <a:cubicBezTo>
                      <a:pt x="111034" y="65777"/>
                      <a:pt x="110793" y="66433"/>
                      <a:pt x="111536" y="66693"/>
                    </a:cubicBezTo>
                    <a:cubicBezTo>
                      <a:pt x="111822" y="66788"/>
                      <a:pt x="112112" y="66862"/>
                      <a:pt x="112391" y="66862"/>
                    </a:cubicBezTo>
                    <a:cubicBezTo>
                      <a:pt x="112769" y="66862"/>
                      <a:pt x="113129" y="66727"/>
                      <a:pt x="113437" y="66330"/>
                    </a:cubicBezTo>
                    <a:cubicBezTo>
                      <a:pt x="113540" y="66205"/>
                      <a:pt x="113700" y="66031"/>
                      <a:pt x="113856" y="66031"/>
                    </a:cubicBezTo>
                    <a:cubicBezTo>
                      <a:pt x="113960" y="66031"/>
                      <a:pt x="114062" y="66109"/>
                      <a:pt x="114145" y="66330"/>
                    </a:cubicBezTo>
                    <a:cubicBezTo>
                      <a:pt x="114543" y="67470"/>
                      <a:pt x="114802" y="68663"/>
                      <a:pt x="115286" y="69769"/>
                    </a:cubicBezTo>
                    <a:cubicBezTo>
                      <a:pt x="116271" y="72033"/>
                      <a:pt x="114940" y="74677"/>
                      <a:pt x="116858" y="76871"/>
                    </a:cubicBezTo>
                    <a:cubicBezTo>
                      <a:pt x="118241" y="78461"/>
                      <a:pt x="118362" y="80915"/>
                      <a:pt x="119900" y="82540"/>
                    </a:cubicBezTo>
                    <a:cubicBezTo>
                      <a:pt x="120401" y="82799"/>
                      <a:pt x="120885" y="83058"/>
                      <a:pt x="121386" y="83300"/>
                    </a:cubicBezTo>
                    <a:cubicBezTo>
                      <a:pt x="121538" y="83368"/>
                      <a:pt x="121699" y="83403"/>
                      <a:pt x="121846" y="83403"/>
                    </a:cubicBezTo>
                    <a:cubicBezTo>
                      <a:pt x="122184" y="83403"/>
                      <a:pt x="122445" y="83219"/>
                      <a:pt x="122337" y="82834"/>
                    </a:cubicBezTo>
                    <a:cubicBezTo>
                      <a:pt x="121818" y="80915"/>
                      <a:pt x="121991" y="78790"/>
                      <a:pt x="119969" y="77355"/>
                    </a:cubicBezTo>
                    <a:cubicBezTo>
                      <a:pt x="118414" y="76249"/>
                      <a:pt x="117239" y="74521"/>
                      <a:pt x="117463" y="72378"/>
                    </a:cubicBezTo>
                    <a:cubicBezTo>
                      <a:pt x="117528" y="71821"/>
                      <a:pt x="116912" y="70437"/>
                      <a:pt x="117695" y="70437"/>
                    </a:cubicBezTo>
                    <a:cubicBezTo>
                      <a:pt x="117955" y="70437"/>
                      <a:pt x="118371" y="70590"/>
                      <a:pt x="119019" y="70979"/>
                    </a:cubicBezTo>
                    <a:cubicBezTo>
                      <a:pt x="120194" y="71704"/>
                      <a:pt x="121386" y="72655"/>
                      <a:pt x="121749" y="73605"/>
                    </a:cubicBezTo>
                    <a:cubicBezTo>
                      <a:pt x="122096" y="74553"/>
                      <a:pt x="122434" y="74868"/>
                      <a:pt x="122776" y="74868"/>
                    </a:cubicBezTo>
                    <a:cubicBezTo>
                      <a:pt x="123251" y="74868"/>
                      <a:pt x="123732" y="74261"/>
                      <a:pt x="124255" y="73899"/>
                    </a:cubicBezTo>
                    <a:cubicBezTo>
                      <a:pt x="124531" y="73709"/>
                      <a:pt x="124721" y="73363"/>
                      <a:pt x="125015" y="73208"/>
                    </a:cubicBezTo>
                    <a:cubicBezTo>
                      <a:pt x="126743" y="72292"/>
                      <a:pt x="127210" y="70961"/>
                      <a:pt x="126743" y="69043"/>
                    </a:cubicBezTo>
                    <a:cubicBezTo>
                      <a:pt x="126294" y="67159"/>
                      <a:pt x="125292" y="65725"/>
                      <a:pt x="123892" y="64533"/>
                    </a:cubicBezTo>
                    <a:cubicBezTo>
                      <a:pt x="122596" y="63409"/>
                      <a:pt x="122285" y="62459"/>
                      <a:pt x="123546" y="61059"/>
                    </a:cubicBezTo>
                    <a:cubicBezTo>
                      <a:pt x="123952" y="60621"/>
                      <a:pt x="124332" y="60388"/>
                      <a:pt x="124705" y="60388"/>
                    </a:cubicBezTo>
                    <a:cubicBezTo>
                      <a:pt x="124936" y="60388"/>
                      <a:pt x="125164" y="60477"/>
                      <a:pt x="125395" y="60661"/>
                    </a:cubicBezTo>
                    <a:cubicBezTo>
                      <a:pt x="126000" y="61145"/>
                      <a:pt x="125810" y="61750"/>
                      <a:pt x="125119" y="62234"/>
                    </a:cubicBezTo>
                    <a:cubicBezTo>
                      <a:pt x="124618" y="62580"/>
                      <a:pt x="124445" y="63219"/>
                      <a:pt x="125050" y="63651"/>
                    </a:cubicBezTo>
                    <a:cubicBezTo>
                      <a:pt x="125442" y="63952"/>
                      <a:pt x="125858" y="64171"/>
                      <a:pt x="126268" y="64171"/>
                    </a:cubicBezTo>
                    <a:cubicBezTo>
                      <a:pt x="126635" y="64171"/>
                      <a:pt x="126996" y="63996"/>
                      <a:pt x="127331" y="63547"/>
                    </a:cubicBezTo>
                    <a:cubicBezTo>
                      <a:pt x="127694" y="63046"/>
                      <a:pt x="128247" y="62407"/>
                      <a:pt x="127469" y="61940"/>
                    </a:cubicBezTo>
                    <a:cubicBezTo>
                      <a:pt x="126398" y="61318"/>
                      <a:pt x="127037" y="61042"/>
                      <a:pt x="127590" y="60696"/>
                    </a:cubicBezTo>
                    <a:cubicBezTo>
                      <a:pt x="130061" y="59210"/>
                      <a:pt x="133449" y="59106"/>
                      <a:pt x="134693" y="55788"/>
                    </a:cubicBezTo>
                    <a:cubicBezTo>
                      <a:pt x="135298" y="54146"/>
                      <a:pt x="136093" y="52591"/>
                      <a:pt x="135851" y="50725"/>
                    </a:cubicBezTo>
                    <a:cubicBezTo>
                      <a:pt x="135522" y="48288"/>
                      <a:pt x="133932" y="46629"/>
                      <a:pt x="132498" y="44918"/>
                    </a:cubicBezTo>
                    <a:cubicBezTo>
                      <a:pt x="131772" y="44054"/>
                      <a:pt x="131859" y="43622"/>
                      <a:pt x="132775" y="43173"/>
                    </a:cubicBezTo>
                    <a:cubicBezTo>
                      <a:pt x="133120" y="43017"/>
                      <a:pt x="133397" y="42793"/>
                      <a:pt x="133362" y="42378"/>
                    </a:cubicBezTo>
                    <a:cubicBezTo>
                      <a:pt x="133345" y="41980"/>
                      <a:pt x="133051" y="41635"/>
                      <a:pt x="132671" y="41548"/>
                    </a:cubicBezTo>
                    <a:cubicBezTo>
                      <a:pt x="132227" y="41462"/>
                      <a:pt x="131713" y="41297"/>
                      <a:pt x="131292" y="41297"/>
                    </a:cubicBezTo>
                    <a:cubicBezTo>
                      <a:pt x="131122" y="41297"/>
                      <a:pt x="130968" y="41323"/>
                      <a:pt x="130839" y="41393"/>
                    </a:cubicBezTo>
                    <a:cubicBezTo>
                      <a:pt x="130667" y="41486"/>
                      <a:pt x="130517" y="41524"/>
                      <a:pt x="130385" y="41524"/>
                    </a:cubicBezTo>
                    <a:cubicBezTo>
                      <a:pt x="129751" y="41524"/>
                      <a:pt x="129496" y="40648"/>
                      <a:pt x="128935" y="40648"/>
                    </a:cubicBezTo>
                    <a:cubicBezTo>
                      <a:pt x="128871" y="40648"/>
                      <a:pt x="128804" y="40659"/>
                      <a:pt x="128731" y="40684"/>
                    </a:cubicBezTo>
                    <a:cubicBezTo>
                      <a:pt x="129025" y="40425"/>
                      <a:pt x="129336" y="40166"/>
                      <a:pt x="129612" y="39889"/>
                    </a:cubicBezTo>
                    <a:cubicBezTo>
                      <a:pt x="129699" y="39786"/>
                      <a:pt x="129768" y="39647"/>
                      <a:pt x="129802" y="39509"/>
                    </a:cubicBezTo>
                    <a:cubicBezTo>
                      <a:pt x="129896" y="39229"/>
                      <a:pt x="130059" y="38963"/>
                      <a:pt x="130355" y="38963"/>
                    </a:cubicBezTo>
                    <a:cubicBezTo>
                      <a:pt x="130388" y="38963"/>
                      <a:pt x="130423" y="38966"/>
                      <a:pt x="130459" y="38973"/>
                    </a:cubicBezTo>
                    <a:cubicBezTo>
                      <a:pt x="130822" y="39025"/>
                      <a:pt x="130718" y="39405"/>
                      <a:pt x="130753" y="39665"/>
                    </a:cubicBezTo>
                    <a:cubicBezTo>
                      <a:pt x="130885" y="40368"/>
                      <a:pt x="131150" y="40680"/>
                      <a:pt x="131522" y="40680"/>
                    </a:cubicBezTo>
                    <a:cubicBezTo>
                      <a:pt x="131781" y="40680"/>
                      <a:pt x="132092" y="40529"/>
                      <a:pt x="132446" y="40252"/>
                    </a:cubicBezTo>
                    <a:cubicBezTo>
                      <a:pt x="132816" y="39963"/>
                      <a:pt x="133198" y="39825"/>
                      <a:pt x="133552" y="39825"/>
                    </a:cubicBezTo>
                    <a:cubicBezTo>
                      <a:pt x="134190" y="39825"/>
                      <a:pt x="134735" y="40276"/>
                      <a:pt x="134935" y="41099"/>
                    </a:cubicBezTo>
                    <a:cubicBezTo>
                      <a:pt x="135004" y="41410"/>
                      <a:pt x="135246" y="41911"/>
                      <a:pt x="135436" y="41928"/>
                    </a:cubicBezTo>
                    <a:cubicBezTo>
                      <a:pt x="136836" y="42067"/>
                      <a:pt x="137130" y="43259"/>
                      <a:pt x="137441" y="44192"/>
                    </a:cubicBezTo>
                    <a:cubicBezTo>
                      <a:pt x="137757" y="45176"/>
                      <a:pt x="138205" y="45491"/>
                      <a:pt x="138710" y="45491"/>
                    </a:cubicBezTo>
                    <a:cubicBezTo>
                      <a:pt x="139226" y="45491"/>
                      <a:pt x="139803" y="45163"/>
                      <a:pt x="140361" y="44884"/>
                    </a:cubicBezTo>
                    <a:cubicBezTo>
                      <a:pt x="141813" y="44175"/>
                      <a:pt x="140586" y="43363"/>
                      <a:pt x="140327" y="42654"/>
                    </a:cubicBezTo>
                    <a:cubicBezTo>
                      <a:pt x="140188" y="42188"/>
                      <a:pt x="139739" y="41773"/>
                      <a:pt x="139324" y="41479"/>
                    </a:cubicBezTo>
                    <a:cubicBezTo>
                      <a:pt x="137717" y="40356"/>
                      <a:pt x="137648" y="38921"/>
                      <a:pt x="138305" y="37245"/>
                    </a:cubicBezTo>
                    <a:cubicBezTo>
                      <a:pt x="138533" y="36644"/>
                      <a:pt x="138753" y="36160"/>
                      <a:pt x="139216" y="36160"/>
                    </a:cubicBezTo>
                    <a:cubicBezTo>
                      <a:pt x="139418" y="36160"/>
                      <a:pt x="139666" y="36252"/>
                      <a:pt x="139981" y="36468"/>
                    </a:cubicBezTo>
                    <a:cubicBezTo>
                      <a:pt x="140121" y="36569"/>
                      <a:pt x="140268" y="36617"/>
                      <a:pt x="140413" y="36617"/>
                    </a:cubicBezTo>
                    <a:cubicBezTo>
                      <a:pt x="140661" y="36617"/>
                      <a:pt x="140902" y="36477"/>
                      <a:pt x="141087" y="36226"/>
                    </a:cubicBezTo>
                    <a:cubicBezTo>
                      <a:pt x="142573" y="34255"/>
                      <a:pt x="142850" y="29797"/>
                      <a:pt x="141640" y="27706"/>
                    </a:cubicBezTo>
                    <a:cubicBezTo>
                      <a:pt x="141485" y="27447"/>
                      <a:pt x="141104" y="27187"/>
                      <a:pt x="141398" y="26807"/>
                    </a:cubicBezTo>
                    <a:lnTo>
                      <a:pt x="141398" y="26807"/>
                    </a:lnTo>
                    <a:cubicBezTo>
                      <a:pt x="141623" y="26997"/>
                      <a:pt x="141917" y="27153"/>
                      <a:pt x="142072" y="27395"/>
                    </a:cubicBezTo>
                    <a:cubicBezTo>
                      <a:pt x="142988" y="28812"/>
                      <a:pt x="143869" y="30229"/>
                      <a:pt x="144733" y="31663"/>
                    </a:cubicBezTo>
                    <a:cubicBezTo>
                      <a:pt x="144984" y="32062"/>
                      <a:pt x="145261" y="32460"/>
                      <a:pt x="145713" y="32460"/>
                    </a:cubicBezTo>
                    <a:cubicBezTo>
                      <a:pt x="145790" y="32460"/>
                      <a:pt x="145872" y="32449"/>
                      <a:pt x="145960" y="32424"/>
                    </a:cubicBezTo>
                    <a:cubicBezTo>
                      <a:pt x="146323" y="32320"/>
                      <a:pt x="146825" y="32043"/>
                      <a:pt x="146928" y="31750"/>
                    </a:cubicBezTo>
                    <a:cubicBezTo>
                      <a:pt x="147118" y="31197"/>
                      <a:pt x="146496" y="30972"/>
                      <a:pt x="146151" y="30644"/>
                    </a:cubicBezTo>
                    <a:cubicBezTo>
                      <a:pt x="145805" y="30298"/>
                      <a:pt x="144889" y="29935"/>
                      <a:pt x="145511" y="29348"/>
                    </a:cubicBezTo>
                    <a:cubicBezTo>
                      <a:pt x="146220" y="28674"/>
                      <a:pt x="145701" y="28363"/>
                      <a:pt x="145373" y="27982"/>
                    </a:cubicBezTo>
                    <a:cubicBezTo>
                      <a:pt x="144924" y="27464"/>
                      <a:pt x="144353" y="27049"/>
                      <a:pt x="143904" y="26513"/>
                    </a:cubicBezTo>
                    <a:cubicBezTo>
                      <a:pt x="142452" y="24803"/>
                      <a:pt x="140309" y="24008"/>
                      <a:pt x="138927" y="23455"/>
                    </a:cubicBezTo>
                    <a:cubicBezTo>
                      <a:pt x="137233" y="22781"/>
                      <a:pt x="135350" y="23368"/>
                      <a:pt x="133794" y="22349"/>
                    </a:cubicBezTo>
                    <a:cubicBezTo>
                      <a:pt x="133621" y="22228"/>
                      <a:pt x="133120" y="22141"/>
                      <a:pt x="133379" y="21934"/>
                    </a:cubicBezTo>
                    <a:cubicBezTo>
                      <a:pt x="134416" y="21156"/>
                      <a:pt x="134192" y="19843"/>
                      <a:pt x="134814" y="18910"/>
                    </a:cubicBezTo>
                    <a:cubicBezTo>
                      <a:pt x="135183" y="18357"/>
                      <a:pt x="137525" y="17996"/>
                      <a:pt x="139389" y="17996"/>
                    </a:cubicBezTo>
                    <a:cubicBezTo>
                      <a:pt x="140321" y="17996"/>
                      <a:pt x="141133" y="18086"/>
                      <a:pt x="141519" y="18287"/>
                    </a:cubicBezTo>
                    <a:cubicBezTo>
                      <a:pt x="141913" y="18491"/>
                      <a:pt x="142318" y="18567"/>
                      <a:pt x="142722" y="18567"/>
                    </a:cubicBezTo>
                    <a:cubicBezTo>
                      <a:pt x="143310" y="18567"/>
                      <a:pt x="143896" y="18407"/>
                      <a:pt x="144440" y="18253"/>
                    </a:cubicBezTo>
                    <a:cubicBezTo>
                      <a:pt x="145183" y="18028"/>
                      <a:pt x="144301" y="17320"/>
                      <a:pt x="144440" y="16905"/>
                    </a:cubicBezTo>
                    <a:cubicBezTo>
                      <a:pt x="144595" y="16473"/>
                      <a:pt x="144232" y="15764"/>
                      <a:pt x="144803" y="15626"/>
                    </a:cubicBezTo>
                    <a:cubicBezTo>
                      <a:pt x="144894" y="15602"/>
                      <a:pt x="144986" y="15590"/>
                      <a:pt x="145078" y="15590"/>
                    </a:cubicBezTo>
                    <a:cubicBezTo>
                      <a:pt x="145503" y="15590"/>
                      <a:pt x="145922" y="15838"/>
                      <a:pt x="146306" y="16179"/>
                    </a:cubicBezTo>
                    <a:cubicBezTo>
                      <a:pt x="146709" y="16532"/>
                      <a:pt x="147171" y="16997"/>
                      <a:pt x="147617" y="16997"/>
                    </a:cubicBezTo>
                    <a:cubicBezTo>
                      <a:pt x="147935" y="16997"/>
                      <a:pt x="148244" y="16760"/>
                      <a:pt x="148518" y="16075"/>
                    </a:cubicBezTo>
                    <a:cubicBezTo>
                      <a:pt x="148584" y="15900"/>
                      <a:pt x="148692" y="15801"/>
                      <a:pt x="148828" y="15801"/>
                    </a:cubicBezTo>
                    <a:cubicBezTo>
                      <a:pt x="148906" y="15801"/>
                      <a:pt x="148994" y="15833"/>
                      <a:pt x="149088" y="15903"/>
                    </a:cubicBezTo>
                    <a:cubicBezTo>
                      <a:pt x="149348" y="16110"/>
                      <a:pt x="149348" y="16335"/>
                      <a:pt x="149192" y="16646"/>
                    </a:cubicBezTo>
                    <a:cubicBezTo>
                      <a:pt x="148743" y="17596"/>
                      <a:pt x="147965" y="18547"/>
                      <a:pt x="147965" y="19497"/>
                    </a:cubicBezTo>
                    <a:cubicBezTo>
                      <a:pt x="147931" y="21122"/>
                      <a:pt x="148708" y="22677"/>
                      <a:pt x="150022" y="23627"/>
                    </a:cubicBezTo>
                    <a:cubicBezTo>
                      <a:pt x="151231" y="24561"/>
                      <a:pt x="152631" y="25269"/>
                      <a:pt x="153582" y="26513"/>
                    </a:cubicBezTo>
                    <a:cubicBezTo>
                      <a:pt x="153835" y="26852"/>
                      <a:pt x="154112" y="27339"/>
                      <a:pt x="154580" y="27339"/>
                    </a:cubicBezTo>
                    <a:cubicBezTo>
                      <a:pt x="154686" y="27339"/>
                      <a:pt x="154802" y="27314"/>
                      <a:pt x="154930" y="27257"/>
                    </a:cubicBezTo>
                    <a:cubicBezTo>
                      <a:pt x="155621" y="26928"/>
                      <a:pt x="155673" y="26271"/>
                      <a:pt x="155604" y="25615"/>
                    </a:cubicBezTo>
                    <a:cubicBezTo>
                      <a:pt x="155448" y="24025"/>
                      <a:pt x="155863" y="22435"/>
                      <a:pt x="154739" y="20845"/>
                    </a:cubicBezTo>
                    <a:cubicBezTo>
                      <a:pt x="154065" y="19877"/>
                      <a:pt x="153772" y="18823"/>
                      <a:pt x="152406" y="18737"/>
                    </a:cubicBezTo>
                    <a:cubicBezTo>
                      <a:pt x="152044" y="18720"/>
                      <a:pt x="151940" y="18478"/>
                      <a:pt x="151888" y="18201"/>
                    </a:cubicBezTo>
                    <a:cubicBezTo>
                      <a:pt x="151820" y="17931"/>
                      <a:pt x="151918" y="17578"/>
                      <a:pt x="152229" y="17578"/>
                    </a:cubicBezTo>
                    <a:cubicBezTo>
                      <a:pt x="152236" y="17578"/>
                      <a:pt x="152243" y="17579"/>
                      <a:pt x="152251" y="17579"/>
                    </a:cubicBezTo>
                    <a:cubicBezTo>
                      <a:pt x="152284" y="17581"/>
                      <a:pt x="152317" y="17582"/>
                      <a:pt x="152350" y="17582"/>
                    </a:cubicBezTo>
                    <a:cubicBezTo>
                      <a:pt x="153000" y="17582"/>
                      <a:pt x="153628" y="17254"/>
                      <a:pt x="154277" y="17254"/>
                    </a:cubicBezTo>
                    <a:cubicBezTo>
                      <a:pt x="154558" y="17254"/>
                      <a:pt x="154844" y="17316"/>
                      <a:pt x="155137" y="17493"/>
                    </a:cubicBezTo>
                    <a:cubicBezTo>
                      <a:pt x="155393" y="17649"/>
                      <a:pt x="155627" y="17726"/>
                      <a:pt x="155836" y="17726"/>
                    </a:cubicBezTo>
                    <a:cubicBezTo>
                      <a:pt x="156249" y="17726"/>
                      <a:pt x="156566" y="17427"/>
                      <a:pt x="156761" y="16853"/>
                    </a:cubicBezTo>
                    <a:cubicBezTo>
                      <a:pt x="157072" y="15920"/>
                      <a:pt x="157954" y="15505"/>
                      <a:pt x="158662" y="15039"/>
                    </a:cubicBezTo>
                    <a:cubicBezTo>
                      <a:pt x="158771" y="14969"/>
                      <a:pt x="158912" y="14953"/>
                      <a:pt x="159064" y="14953"/>
                    </a:cubicBezTo>
                    <a:cubicBezTo>
                      <a:pt x="159192" y="14953"/>
                      <a:pt x="159327" y="14964"/>
                      <a:pt x="159458" y="14964"/>
                    </a:cubicBezTo>
                    <a:cubicBezTo>
                      <a:pt x="159792" y="14964"/>
                      <a:pt x="160100" y="14892"/>
                      <a:pt x="160183" y="14382"/>
                    </a:cubicBezTo>
                    <a:cubicBezTo>
                      <a:pt x="160304" y="13501"/>
                      <a:pt x="159475" y="13310"/>
                      <a:pt x="158887" y="12965"/>
                    </a:cubicBezTo>
                    <a:cubicBezTo>
                      <a:pt x="158662" y="12827"/>
                      <a:pt x="158334" y="12550"/>
                      <a:pt x="158351" y="12395"/>
                    </a:cubicBezTo>
                    <a:cubicBezTo>
                      <a:pt x="158404" y="12154"/>
                      <a:pt x="158582" y="12097"/>
                      <a:pt x="158776" y="12097"/>
                    </a:cubicBezTo>
                    <a:cubicBezTo>
                      <a:pt x="158903" y="12097"/>
                      <a:pt x="159037" y="12122"/>
                      <a:pt x="159146" y="12135"/>
                    </a:cubicBezTo>
                    <a:cubicBezTo>
                      <a:pt x="160460" y="12308"/>
                      <a:pt x="161652" y="12999"/>
                      <a:pt x="163017" y="12999"/>
                    </a:cubicBezTo>
                    <a:cubicBezTo>
                      <a:pt x="163570" y="12999"/>
                      <a:pt x="163795" y="12913"/>
                      <a:pt x="164002" y="12274"/>
                    </a:cubicBezTo>
                    <a:cubicBezTo>
                      <a:pt x="164745" y="10182"/>
                      <a:pt x="163311" y="10010"/>
                      <a:pt x="161998" y="9923"/>
                    </a:cubicBezTo>
                    <a:cubicBezTo>
                      <a:pt x="160218" y="9820"/>
                      <a:pt x="158438" y="9543"/>
                      <a:pt x="156710" y="9076"/>
                    </a:cubicBezTo>
                    <a:cubicBezTo>
                      <a:pt x="153313" y="8169"/>
                      <a:pt x="149984" y="6872"/>
                      <a:pt x="146431" y="6872"/>
                    </a:cubicBezTo>
                    <a:cubicBezTo>
                      <a:pt x="145249" y="6872"/>
                      <a:pt x="144041" y="7016"/>
                      <a:pt x="142798" y="7366"/>
                    </a:cubicBezTo>
                    <a:cubicBezTo>
                      <a:pt x="142441" y="7468"/>
                      <a:pt x="142044" y="7507"/>
                      <a:pt x="141624" y="7507"/>
                    </a:cubicBezTo>
                    <a:cubicBezTo>
                      <a:pt x="140475" y="7507"/>
                      <a:pt x="139148" y="7211"/>
                      <a:pt x="137959" y="7072"/>
                    </a:cubicBezTo>
                    <a:cubicBezTo>
                      <a:pt x="135760" y="6810"/>
                      <a:pt x="133765" y="5577"/>
                      <a:pt x="131513" y="5577"/>
                    </a:cubicBezTo>
                    <a:cubicBezTo>
                      <a:pt x="131235" y="5577"/>
                      <a:pt x="130953" y="5596"/>
                      <a:pt x="130666" y="5637"/>
                    </a:cubicBezTo>
                    <a:cubicBezTo>
                      <a:pt x="130197" y="5701"/>
                      <a:pt x="129713" y="5752"/>
                      <a:pt x="129231" y="5752"/>
                    </a:cubicBezTo>
                    <a:cubicBezTo>
                      <a:pt x="128525" y="5752"/>
                      <a:pt x="127823" y="5641"/>
                      <a:pt x="127175" y="5292"/>
                    </a:cubicBezTo>
                    <a:cubicBezTo>
                      <a:pt x="124583" y="3857"/>
                      <a:pt x="121352" y="4808"/>
                      <a:pt x="118811" y="3097"/>
                    </a:cubicBezTo>
                    <a:cubicBezTo>
                      <a:pt x="118623" y="2965"/>
                      <a:pt x="118385" y="2894"/>
                      <a:pt x="118144" y="2894"/>
                    </a:cubicBezTo>
                    <a:cubicBezTo>
                      <a:pt x="117786" y="2894"/>
                      <a:pt x="117421" y="3050"/>
                      <a:pt x="117204" y="3391"/>
                    </a:cubicBezTo>
                    <a:cubicBezTo>
                      <a:pt x="116737" y="4117"/>
                      <a:pt x="117601" y="4134"/>
                      <a:pt x="117930" y="4462"/>
                    </a:cubicBezTo>
                    <a:cubicBezTo>
                      <a:pt x="118103" y="4670"/>
                      <a:pt x="118154" y="4946"/>
                      <a:pt x="118068" y="5188"/>
                    </a:cubicBezTo>
                    <a:cubicBezTo>
                      <a:pt x="117958" y="5398"/>
                      <a:pt x="116241" y="5510"/>
                      <a:pt x="114740" y="5510"/>
                    </a:cubicBezTo>
                    <a:cubicBezTo>
                      <a:pt x="113645" y="5510"/>
                      <a:pt x="112664" y="5450"/>
                      <a:pt x="112503" y="5326"/>
                    </a:cubicBezTo>
                    <a:cubicBezTo>
                      <a:pt x="111242" y="4410"/>
                      <a:pt x="109825" y="3719"/>
                      <a:pt x="108321" y="3287"/>
                    </a:cubicBezTo>
                    <a:cubicBezTo>
                      <a:pt x="108108" y="3224"/>
                      <a:pt x="107902" y="3198"/>
                      <a:pt x="107703" y="3198"/>
                    </a:cubicBezTo>
                    <a:cubicBezTo>
                      <a:pt x="106742" y="3198"/>
                      <a:pt x="105934" y="3807"/>
                      <a:pt x="105084" y="3807"/>
                    </a:cubicBezTo>
                    <a:cubicBezTo>
                      <a:pt x="105000" y="3807"/>
                      <a:pt x="104915" y="3801"/>
                      <a:pt x="104830" y="3788"/>
                    </a:cubicBezTo>
                    <a:cubicBezTo>
                      <a:pt x="102083" y="3391"/>
                      <a:pt x="99266" y="3909"/>
                      <a:pt x="96760" y="1559"/>
                    </a:cubicBezTo>
                    <a:cubicBezTo>
                      <a:pt x="95295" y="185"/>
                      <a:pt x="93272" y="50"/>
                      <a:pt x="91223" y="50"/>
                    </a:cubicBezTo>
                    <a:cubicBezTo>
                      <a:pt x="90718" y="50"/>
                      <a:pt x="90212" y="58"/>
                      <a:pt x="89713" y="58"/>
                    </a:cubicBezTo>
                    <a:cubicBezTo>
                      <a:pt x="89152" y="58"/>
                      <a:pt x="88600" y="48"/>
                      <a:pt x="88067" y="4"/>
                    </a:cubicBezTo>
                    <a:cubicBezTo>
                      <a:pt x="88037" y="2"/>
                      <a:pt x="88007" y="1"/>
                      <a:pt x="8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0"/>
              <p:cNvSpPr/>
              <p:nvPr/>
            </p:nvSpPr>
            <p:spPr>
              <a:xfrm>
                <a:off x="5913800" y="3523050"/>
                <a:ext cx="1109075" cy="813875"/>
              </a:xfrm>
              <a:custGeom>
                <a:avLst/>
                <a:gdLst/>
                <a:ahLst/>
                <a:cxnLst/>
                <a:rect l="l" t="t" r="r" b="b"/>
                <a:pathLst>
                  <a:path w="44363" h="32555" extrusionOk="0">
                    <a:moveTo>
                      <a:pt x="28245" y="1"/>
                    </a:moveTo>
                    <a:cubicBezTo>
                      <a:pt x="27747" y="1"/>
                      <a:pt x="27602" y="373"/>
                      <a:pt x="27634" y="804"/>
                    </a:cubicBezTo>
                    <a:cubicBezTo>
                      <a:pt x="27737" y="2117"/>
                      <a:pt x="27979" y="3482"/>
                      <a:pt x="27996" y="4778"/>
                    </a:cubicBezTo>
                    <a:cubicBezTo>
                      <a:pt x="28014" y="5660"/>
                      <a:pt x="28567" y="7094"/>
                      <a:pt x="27634" y="7267"/>
                    </a:cubicBezTo>
                    <a:cubicBezTo>
                      <a:pt x="27521" y="7286"/>
                      <a:pt x="27406" y="7295"/>
                      <a:pt x="27290" y="7295"/>
                    </a:cubicBezTo>
                    <a:cubicBezTo>
                      <a:pt x="25431" y="7295"/>
                      <a:pt x="23230" y="4918"/>
                      <a:pt x="23555" y="3275"/>
                    </a:cubicBezTo>
                    <a:cubicBezTo>
                      <a:pt x="23754" y="2264"/>
                      <a:pt x="23333" y="1317"/>
                      <a:pt x="22034" y="1317"/>
                    </a:cubicBezTo>
                    <a:cubicBezTo>
                      <a:pt x="21978" y="1317"/>
                      <a:pt x="21920" y="1318"/>
                      <a:pt x="21862" y="1322"/>
                    </a:cubicBezTo>
                    <a:cubicBezTo>
                      <a:pt x="21814" y="1325"/>
                      <a:pt x="21765" y="1327"/>
                      <a:pt x="21716" y="1327"/>
                    </a:cubicBezTo>
                    <a:cubicBezTo>
                      <a:pt x="20777" y="1327"/>
                      <a:pt x="19668" y="752"/>
                      <a:pt x="18692" y="752"/>
                    </a:cubicBezTo>
                    <a:cubicBezTo>
                      <a:pt x="18107" y="752"/>
                      <a:pt x="17570" y="958"/>
                      <a:pt x="17144" y="1616"/>
                    </a:cubicBezTo>
                    <a:cubicBezTo>
                      <a:pt x="16642" y="2376"/>
                      <a:pt x="15295" y="2826"/>
                      <a:pt x="15191" y="4035"/>
                    </a:cubicBezTo>
                    <a:cubicBezTo>
                      <a:pt x="15162" y="4430"/>
                      <a:pt x="15144" y="4616"/>
                      <a:pt x="15002" y="4616"/>
                    </a:cubicBezTo>
                    <a:cubicBezTo>
                      <a:pt x="14889" y="4616"/>
                      <a:pt x="14698" y="4499"/>
                      <a:pt x="14361" y="4277"/>
                    </a:cubicBezTo>
                    <a:cubicBezTo>
                      <a:pt x="13724" y="3844"/>
                      <a:pt x="13113" y="3612"/>
                      <a:pt x="12606" y="3612"/>
                    </a:cubicBezTo>
                    <a:cubicBezTo>
                      <a:pt x="12042" y="3612"/>
                      <a:pt x="11607" y="3900"/>
                      <a:pt x="11406" y="4519"/>
                    </a:cubicBezTo>
                    <a:cubicBezTo>
                      <a:pt x="10784" y="6334"/>
                      <a:pt x="8710" y="7215"/>
                      <a:pt x="8624" y="9392"/>
                    </a:cubicBezTo>
                    <a:cubicBezTo>
                      <a:pt x="8607" y="10153"/>
                      <a:pt x="7933" y="10619"/>
                      <a:pt x="7086" y="10879"/>
                    </a:cubicBezTo>
                    <a:cubicBezTo>
                      <a:pt x="5669" y="11311"/>
                      <a:pt x="4355" y="11864"/>
                      <a:pt x="3007" y="12382"/>
                    </a:cubicBezTo>
                    <a:cubicBezTo>
                      <a:pt x="1003" y="13160"/>
                      <a:pt x="0" y="16910"/>
                      <a:pt x="1538" y="19018"/>
                    </a:cubicBezTo>
                    <a:cubicBezTo>
                      <a:pt x="2835" y="20798"/>
                      <a:pt x="3128" y="22595"/>
                      <a:pt x="3992" y="24375"/>
                    </a:cubicBezTo>
                    <a:cubicBezTo>
                      <a:pt x="4494" y="25360"/>
                      <a:pt x="4424" y="26276"/>
                      <a:pt x="3750" y="26950"/>
                    </a:cubicBezTo>
                    <a:cubicBezTo>
                      <a:pt x="3353" y="27348"/>
                      <a:pt x="3509" y="27797"/>
                      <a:pt x="4148" y="28298"/>
                    </a:cubicBezTo>
                    <a:cubicBezTo>
                      <a:pt x="5020" y="28962"/>
                      <a:pt x="5824" y="29302"/>
                      <a:pt x="6549" y="29302"/>
                    </a:cubicBezTo>
                    <a:cubicBezTo>
                      <a:pt x="7089" y="29302"/>
                      <a:pt x="7586" y="29114"/>
                      <a:pt x="8036" y="28730"/>
                    </a:cubicBezTo>
                    <a:cubicBezTo>
                      <a:pt x="8740" y="28095"/>
                      <a:pt x="9643" y="27747"/>
                      <a:pt x="10576" y="27747"/>
                    </a:cubicBezTo>
                    <a:cubicBezTo>
                      <a:pt x="10811" y="27747"/>
                      <a:pt x="11049" y="27769"/>
                      <a:pt x="11285" y="27814"/>
                    </a:cubicBezTo>
                    <a:cubicBezTo>
                      <a:pt x="11420" y="27836"/>
                      <a:pt x="11551" y="27846"/>
                      <a:pt x="11676" y="27846"/>
                    </a:cubicBezTo>
                    <a:cubicBezTo>
                      <a:pt x="12065" y="27846"/>
                      <a:pt x="12402" y="27743"/>
                      <a:pt x="12650" y="27521"/>
                    </a:cubicBezTo>
                    <a:cubicBezTo>
                      <a:pt x="14551" y="25793"/>
                      <a:pt x="17368" y="25343"/>
                      <a:pt x="20047" y="24790"/>
                    </a:cubicBezTo>
                    <a:cubicBezTo>
                      <a:pt x="20247" y="24746"/>
                      <a:pt x="20464" y="24721"/>
                      <a:pt x="20691" y="24721"/>
                    </a:cubicBezTo>
                    <a:cubicBezTo>
                      <a:pt x="21623" y="24721"/>
                      <a:pt x="22712" y="25150"/>
                      <a:pt x="23365" y="26484"/>
                    </a:cubicBezTo>
                    <a:cubicBezTo>
                      <a:pt x="23667" y="27105"/>
                      <a:pt x="23855" y="28198"/>
                      <a:pt x="25083" y="28198"/>
                    </a:cubicBezTo>
                    <a:cubicBezTo>
                      <a:pt x="25120" y="28198"/>
                      <a:pt x="25158" y="28197"/>
                      <a:pt x="25197" y="28195"/>
                    </a:cubicBezTo>
                    <a:cubicBezTo>
                      <a:pt x="25345" y="28183"/>
                      <a:pt x="25455" y="28022"/>
                      <a:pt x="25593" y="28022"/>
                    </a:cubicBezTo>
                    <a:cubicBezTo>
                      <a:pt x="25664" y="28022"/>
                      <a:pt x="25742" y="28065"/>
                      <a:pt x="25836" y="28195"/>
                    </a:cubicBezTo>
                    <a:cubicBezTo>
                      <a:pt x="25923" y="28298"/>
                      <a:pt x="25767" y="28592"/>
                      <a:pt x="25612" y="28713"/>
                    </a:cubicBezTo>
                    <a:cubicBezTo>
                      <a:pt x="25318" y="28938"/>
                      <a:pt x="24903" y="29128"/>
                      <a:pt x="25283" y="29646"/>
                    </a:cubicBezTo>
                    <a:cubicBezTo>
                      <a:pt x="25508" y="29871"/>
                      <a:pt x="25802" y="30026"/>
                      <a:pt x="26113" y="30078"/>
                    </a:cubicBezTo>
                    <a:cubicBezTo>
                      <a:pt x="26172" y="30086"/>
                      <a:pt x="26229" y="30090"/>
                      <a:pt x="26283" y="30090"/>
                    </a:cubicBezTo>
                    <a:cubicBezTo>
                      <a:pt x="26710" y="30090"/>
                      <a:pt x="27006" y="29856"/>
                      <a:pt x="27098" y="29473"/>
                    </a:cubicBezTo>
                    <a:cubicBezTo>
                      <a:pt x="27115" y="29335"/>
                      <a:pt x="27098" y="29197"/>
                      <a:pt x="27029" y="29076"/>
                    </a:cubicBezTo>
                    <a:cubicBezTo>
                      <a:pt x="26976" y="28903"/>
                      <a:pt x="26992" y="28848"/>
                      <a:pt x="27041" y="28848"/>
                    </a:cubicBezTo>
                    <a:cubicBezTo>
                      <a:pt x="27105" y="28848"/>
                      <a:pt x="27225" y="28941"/>
                      <a:pt x="27322" y="28990"/>
                    </a:cubicBezTo>
                    <a:cubicBezTo>
                      <a:pt x="27824" y="29266"/>
                      <a:pt x="28463" y="29473"/>
                      <a:pt x="28169" y="30113"/>
                    </a:cubicBezTo>
                    <a:cubicBezTo>
                      <a:pt x="27945" y="30597"/>
                      <a:pt x="28117" y="31029"/>
                      <a:pt x="28809" y="31461"/>
                    </a:cubicBezTo>
                    <a:cubicBezTo>
                      <a:pt x="30199" y="32318"/>
                      <a:pt x="31628" y="32554"/>
                      <a:pt x="32898" y="32554"/>
                    </a:cubicBezTo>
                    <a:cubicBezTo>
                      <a:pt x="33522" y="32554"/>
                      <a:pt x="34108" y="32497"/>
                      <a:pt x="34633" y="32429"/>
                    </a:cubicBezTo>
                    <a:cubicBezTo>
                      <a:pt x="36672" y="32135"/>
                      <a:pt x="39299" y="31824"/>
                      <a:pt x="39299" y="29145"/>
                    </a:cubicBezTo>
                    <a:cubicBezTo>
                      <a:pt x="39299" y="28938"/>
                      <a:pt x="39541" y="28799"/>
                      <a:pt x="39592" y="28575"/>
                    </a:cubicBezTo>
                    <a:cubicBezTo>
                      <a:pt x="40024" y="26968"/>
                      <a:pt x="41804" y="26363"/>
                      <a:pt x="42496" y="24998"/>
                    </a:cubicBezTo>
                    <a:cubicBezTo>
                      <a:pt x="44224" y="21559"/>
                      <a:pt x="44362" y="17722"/>
                      <a:pt x="40232" y="13661"/>
                    </a:cubicBezTo>
                    <a:cubicBezTo>
                      <a:pt x="38953" y="12399"/>
                      <a:pt x="38037" y="10671"/>
                      <a:pt x="36309" y="9859"/>
                    </a:cubicBezTo>
                    <a:cubicBezTo>
                      <a:pt x="34494" y="9012"/>
                      <a:pt x="34080" y="7716"/>
                      <a:pt x="33509" y="6472"/>
                    </a:cubicBezTo>
                    <a:cubicBezTo>
                      <a:pt x="33388" y="5608"/>
                      <a:pt x="33008" y="4761"/>
                      <a:pt x="32213" y="4346"/>
                    </a:cubicBezTo>
                    <a:cubicBezTo>
                      <a:pt x="30658" y="3465"/>
                      <a:pt x="30278" y="2100"/>
                      <a:pt x="29414" y="942"/>
                    </a:cubicBezTo>
                    <a:cubicBezTo>
                      <a:pt x="29120" y="544"/>
                      <a:pt x="28947" y="78"/>
                      <a:pt x="28377" y="9"/>
                    </a:cubicBezTo>
                    <a:cubicBezTo>
                      <a:pt x="28330" y="3"/>
                      <a:pt x="28287" y="1"/>
                      <a:pt x="282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0"/>
              <p:cNvSpPr/>
              <p:nvPr/>
            </p:nvSpPr>
            <p:spPr>
              <a:xfrm>
                <a:off x="6442175" y="3238700"/>
                <a:ext cx="571625" cy="311800"/>
              </a:xfrm>
              <a:custGeom>
                <a:avLst/>
                <a:gdLst/>
                <a:ahLst/>
                <a:cxnLst/>
                <a:rect l="l" t="t" r="r" b="b"/>
                <a:pathLst>
                  <a:path w="22865" h="12472" extrusionOk="0">
                    <a:moveTo>
                      <a:pt x="3070" y="1"/>
                    </a:moveTo>
                    <a:cubicBezTo>
                      <a:pt x="2939" y="1"/>
                      <a:pt x="2792" y="15"/>
                      <a:pt x="2627" y="46"/>
                    </a:cubicBezTo>
                    <a:cubicBezTo>
                      <a:pt x="1833" y="202"/>
                      <a:pt x="830" y="29"/>
                      <a:pt x="415" y="927"/>
                    </a:cubicBezTo>
                    <a:cubicBezTo>
                      <a:pt x="1" y="1826"/>
                      <a:pt x="934" y="1861"/>
                      <a:pt x="1400" y="2189"/>
                    </a:cubicBezTo>
                    <a:cubicBezTo>
                      <a:pt x="1504" y="2258"/>
                      <a:pt x="1366" y="2569"/>
                      <a:pt x="1435" y="2742"/>
                    </a:cubicBezTo>
                    <a:cubicBezTo>
                      <a:pt x="1757" y="3623"/>
                      <a:pt x="1963" y="4886"/>
                      <a:pt x="3062" y="4886"/>
                    </a:cubicBezTo>
                    <a:cubicBezTo>
                      <a:pt x="3084" y="4886"/>
                      <a:pt x="3106" y="4886"/>
                      <a:pt x="3129" y="4885"/>
                    </a:cubicBezTo>
                    <a:cubicBezTo>
                      <a:pt x="3207" y="4880"/>
                      <a:pt x="3284" y="4878"/>
                      <a:pt x="3360" y="4878"/>
                    </a:cubicBezTo>
                    <a:cubicBezTo>
                      <a:pt x="4698" y="4878"/>
                      <a:pt x="5731" y="5570"/>
                      <a:pt x="6810" y="6077"/>
                    </a:cubicBezTo>
                    <a:cubicBezTo>
                      <a:pt x="7328" y="6319"/>
                      <a:pt x="8019" y="7322"/>
                      <a:pt x="7207" y="8203"/>
                    </a:cubicBezTo>
                    <a:cubicBezTo>
                      <a:pt x="6913" y="8531"/>
                      <a:pt x="6948" y="8911"/>
                      <a:pt x="7121" y="9292"/>
                    </a:cubicBezTo>
                    <a:cubicBezTo>
                      <a:pt x="7274" y="9613"/>
                      <a:pt x="7597" y="9810"/>
                      <a:pt x="7934" y="9810"/>
                    </a:cubicBezTo>
                    <a:cubicBezTo>
                      <a:pt x="8014" y="9810"/>
                      <a:pt x="8095" y="9799"/>
                      <a:pt x="8175" y="9775"/>
                    </a:cubicBezTo>
                    <a:cubicBezTo>
                      <a:pt x="8275" y="9755"/>
                      <a:pt x="8368" y="9745"/>
                      <a:pt x="8457" y="9745"/>
                    </a:cubicBezTo>
                    <a:cubicBezTo>
                      <a:pt x="8811" y="9745"/>
                      <a:pt x="9087" y="9900"/>
                      <a:pt x="9419" y="10121"/>
                    </a:cubicBezTo>
                    <a:cubicBezTo>
                      <a:pt x="10079" y="10569"/>
                      <a:pt x="10930" y="10787"/>
                      <a:pt x="11688" y="10787"/>
                    </a:cubicBezTo>
                    <a:cubicBezTo>
                      <a:pt x="12538" y="10787"/>
                      <a:pt x="13270" y="10513"/>
                      <a:pt x="13480" y="9983"/>
                    </a:cubicBezTo>
                    <a:cubicBezTo>
                      <a:pt x="13648" y="9563"/>
                      <a:pt x="13555" y="9014"/>
                      <a:pt x="14230" y="9014"/>
                    </a:cubicBezTo>
                    <a:cubicBezTo>
                      <a:pt x="14250" y="9014"/>
                      <a:pt x="14271" y="9014"/>
                      <a:pt x="14293" y="9015"/>
                    </a:cubicBezTo>
                    <a:cubicBezTo>
                      <a:pt x="15036" y="9050"/>
                      <a:pt x="15381" y="9516"/>
                      <a:pt x="15450" y="10138"/>
                    </a:cubicBezTo>
                    <a:cubicBezTo>
                      <a:pt x="15640" y="11486"/>
                      <a:pt x="16522" y="11953"/>
                      <a:pt x="17697" y="11988"/>
                    </a:cubicBezTo>
                    <a:cubicBezTo>
                      <a:pt x="18224" y="11988"/>
                      <a:pt x="18870" y="12472"/>
                      <a:pt x="19366" y="12472"/>
                    </a:cubicBezTo>
                    <a:cubicBezTo>
                      <a:pt x="19602" y="12472"/>
                      <a:pt x="19804" y="12362"/>
                      <a:pt x="19944" y="12039"/>
                    </a:cubicBezTo>
                    <a:cubicBezTo>
                      <a:pt x="20289" y="11210"/>
                      <a:pt x="19287" y="10398"/>
                      <a:pt x="18596" y="9758"/>
                    </a:cubicBezTo>
                    <a:cubicBezTo>
                      <a:pt x="18164" y="9361"/>
                      <a:pt x="17420" y="8825"/>
                      <a:pt x="17749" y="8272"/>
                    </a:cubicBezTo>
                    <a:cubicBezTo>
                      <a:pt x="17984" y="7884"/>
                      <a:pt x="18253" y="7197"/>
                      <a:pt x="18937" y="7197"/>
                    </a:cubicBezTo>
                    <a:cubicBezTo>
                      <a:pt x="19107" y="7197"/>
                      <a:pt x="19302" y="7239"/>
                      <a:pt x="19529" y="7339"/>
                    </a:cubicBezTo>
                    <a:cubicBezTo>
                      <a:pt x="19732" y="7429"/>
                      <a:pt x="19935" y="7468"/>
                      <a:pt x="20135" y="7468"/>
                    </a:cubicBezTo>
                    <a:cubicBezTo>
                      <a:pt x="20854" y="7468"/>
                      <a:pt x="21544" y="6970"/>
                      <a:pt x="22138" y="6578"/>
                    </a:cubicBezTo>
                    <a:cubicBezTo>
                      <a:pt x="22795" y="6146"/>
                      <a:pt x="22864" y="5248"/>
                      <a:pt x="22311" y="4643"/>
                    </a:cubicBezTo>
                    <a:cubicBezTo>
                      <a:pt x="22115" y="4425"/>
                      <a:pt x="21948" y="4340"/>
                      <a:pt x="21799" y="4340"/>
                    </a:cubicBezTo>
                    <a:cubicBezTo>
                      <a:pt x="21465" y="4340"/>
                      <a:pt x="21227" y="4774"/>
                      <a:pt x="20963" y="5110"/>
                    </a:cubicBezTo>
                    <a:cubicBezTo>
                      <a:pt x="20756" y="5334"/>
                      <a:pt x="20479" y="5472"/>
                      <a:pt x="20168" y="5507"/>
                    </a:cubicBezTo>
                    <a:cubicBezTo>
                      <a:pt x="20112" y="5512"/>
                      <a:pt x="20051" y="5514"/>
                      <a:pt x="19986" y="5514"/>
                    </a:cubicBezTo>
                    <a:cubicBezTo>
                      <a:pt x="18639" y="5514"/>
                      <a:pt x="15548" y="4518"/>
                      <a:pt x="14344" y="3727"/>
                    </a:cubicBezTo>
                    <a:cubicBezTo>
                      <a:pt x="13999" y="3485"/>
                      <a:pt x="13636" y="3295"/>
                      <a:pt x="13238" y="3139"/>
                    </a:cubicBezTo>
                    <a:cubicBezTo>
                      <a:pt x="11925" y="2690"/>
                      <a:pt x="10473" y="2465"/>
                      <a:pt x="9298" y="1774"/>
                    </a:cubicBezTo>
                    <a:cubicBezTo>
                      <a:pt x="8770" y="1458"/>
                      <a:pt x="8301" y="1322"/>
                      <a:pt x="7877" y="1322"/>
                    </a:cubicBezTo>
                    <a:cubicBezTo>
                      <a:pt x="7093" y="1322"/>
                      <a:pt x="6459" y="1787"/>
                      <a:pt x="5876" y="2448"/>
                    </a:cubicBezTo>
                    <a:cubicBezTo>
                      <a:pt x="5497" y="2886"/>
                      <a:pt x="5240" y="3062"/>
                      <a:pt x="5050" y="3062"/>
                    </a:cubicBezTo>
                    <a:cubicBezTo>
                      <a:pt x="4739" y="3062"/>
                      <a:pt x="4614" y="2586"/>
                      <a:pt x="4442" y="2016"/>
                    </a:cubicBezTo>
                    <a:cubicBezTo>
                      <a:pt x="4193" y="1191"/>
                      <a:pt x="4266" y="1"/>
                      <a:pt x="30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0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avLst/>
                <a:gdLst/>
                <a:ahLst/>
                <a:cxnLst/>
                <a:rect l="l" t="t" r="r" b="b"/>
                <a:pathLst>
                  <a:path w="11286" h="12738" extrusionOk="0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0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avLst/>
                <a:gdLst/>
                <a:ahLst/>
                <a:cxnLst/>
                <a:rect l="l" t="t" r="r" b="b"/>
                <a:pathLst>
                  <a:path w="21672" h="17228" extrusionOk="0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0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15817" extrusionOk="0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0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avLst/>
                <a:gdLst/>
                <a:ahLst/>
                <a:cxnLst/>
                <a:rect l="l" t="t" r="r" b="b"/>
                <a:pathLst>
                  <a:path w="10698" h="16731" extrusionOk="0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0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avLst/>
                <a:gdLst/>
                <a:ahLst/>
                <a:cxnLst/>
                <a:rect l="l" t="t" r="r" b="b"/>
                <a:pathLst>
                  <a:path w="18751" h="14182" extrusionOk="0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0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avLst/>
                <a:gdLst/>
                <a:ahLst/>
                <a:cxnLst/>
                <a:rect l="l" t="t" r="r" b="b"/>
                <a:pathLst>
                  <a:path w="9315" h="15417" extrusionOk="0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0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9097" extrusionOk="0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0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6520" extrusionOk="0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0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avLst/>
                <a:gdLst/>
                <a:ahLst/>
                <a:cxnLst/>
                <a:rect l="l" t="t" r="r" b="b"/>
                <a:pathLst>
                  <a:path w="9851" h="3551" extrusionOk="0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0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4633" extrusionOk="0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0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295" extrusionOk="0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0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avLst/>
                <a:gdLst/>
                <a:ahLst/>
                <a:cxnLst/>
                <a:rect l="l" t="t" r="r" b="b"/>
                <a:pathLst>
                  <a:path w="10487" h="2193" extrusionOk="0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0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3895" extrusionOk="0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0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5122" extrusionOk="0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0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6430" h="2646" extrusionOk="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0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4719" h="2229" extrusionOk="0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0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3066" extrusionOk="0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0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avLst/>
                <a:gdLst/>
                <a:ahLst/>
                <a:cxnLst/>
                <a:rect l="l" t="t" r="r" b="b"/>
                <a:pathLst>
                  <a:path w="2711" h="3754" extrusionOk="0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0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3891" extrusionOk="0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0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1893" extrusionOk="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0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3202" extrusionOk="0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50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3192" extrusionOk="0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50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006" extrusionOk="0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0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3243" h="1672" extrusionOk="0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50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1879" extrusionOk="0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50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1609" extrusionOk="0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50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91" extrusionOk="0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0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20808" h="3802" extrusionOk="0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0"/>
              <p:cNvSpPr/>
              <p:nvPr/>
            </p:nvSpPr>
            <p:spPr>
              <a:xfrm>
                <a:off x="233350" y="949250"/>
                <a:ext cx="3232550" cy="3802300"/>
              </a:xfrm>
              <a:custGeom>
                <a:avLst/>
                <a:gdLst/>
                <a:ahLst/>
                <a:cxnLst/>
                <a:rect l="l" t="t" r="r" b="b"/>
                <a:pathLst>
                  <a:path w="129302" h="152092" extrusionOk="0">
                    <a:moveTo>
                      <a:pt x="97270" y="1644"/>
                    </a:moveTo>
                    <a:cubicBezTo>
                      <a:pt x="97347" y="1644"/>
                      <a:pt x="97424" y="1648"/>
                      <a:pt x="97503" y="1657"/>
                    </a:cubicBezTo>
                    <a:cubicBezTo>
                      <a:pt x="97555" y="1674"/>
                      <a:pt x="97607" y="1692"/>
                      <a:pt x="97642" y="1709"/>
                    </a:cubicBezTo>
                    <a:lnTo>
                      <a:pt x="95601" y="2170"/>
                    </a:lnTo>
                    <a:lnTo>
                      <a:pt x="95601" y="2170"/>
                    </a:lnTo>
                    <a:cubicBezTo>
                      <a:pt x="96129" y="1917"/>
                      <a:pt x="96661" y="1644"/>
                      <a:pt x="97270" y="1644"/>
                    </a:cubicBezTo>
                    <a:close/>
                    <a:moveTo>
                      <a:pt x="95473" y="2210"/>
                    </a:moveTo>
                    <a:lnTo>
                      <a:pt x="95447" y="2227"/>
                    </a:lnTo>
                    <a:lnTo>
                      <a:pt x="95429" y="2227"/>
                    </a:lnTo>
                    <a:lnTo>
                      <a:pt x="95464" y="2210"/>
                    </a:lnTo>
                    <a:close/>
                    <a:moveTo>
                      <a:pt x="68358" y="8951"/>
                    </a:moveTo>
                    <a:cubicBezTo>
                      <a:pt x="68553" y="8951"/>
                      <a:pt x="68761" y="9049"/>
                      <a:pt x="68989" y="9313"/>
                    </a:cubicBezTo>
                    <a:cubicBezTo>
                      <a:pt x="69208" y="9280"/>
                      <a:pt x="69420" y="9268"/>
                      <a:pt x="69634" y="9268"/>
                    </a:cubicBezTo>
                    <a:cubicBezTo>
                      <a:pt x="69758" y="9268"/>
                      <a:pt x="69882" y="9272"/>
                      <a:pt x="70008" y="9278"/>
                    </a:cubicBezTo>
                    <a:cubicBezTo>
                      <a:pt x="70061" y="9286"/>
                      <a:pt x="70117" y="9289"/>
                      <a:pt x="70177" y="9289"/>
                    </a:cubicBezTo>
                    <a:cubicBezTo>
                      <a:pt x="70522" y="9289"/>
                      <a:pt x="70965" y="9176"/>
                      <a:pt x="71318" y="9176"/>
                    </a:cubicBezTo>
                    <a:cubicBezTo>
                      <a:pt x="71841" y="9176"/>
                      <a:pt x="72167" y="9425"/>
                      <a:pt x="71685" y="10661"/>
                    </a:cubicBezTo>
                    <a:cubicBezTo>
                      <a:pt x="71581" y="10937"/>
                      <a:pt x="71823" y="11265"/>
                      <a:pt x="72151" y="11386"/>
                    </a:cubicBezTo>
                    <a:cubicBezTo>
                      <a:pt x="72428" y="11438"/>
                      <a:pt x="72722" y="11490"/>
                      <a:pt x="72998" y="11507"/>
                    </a:cubicBezTo>
                    <a:cubicBezTo>
                      <a:pt x="72652" y="11922"/>
                      <a:pt x="72359" y="12406"/>
                      <a:pt x="71927" y="12717"/>
                    </a:cubicBezTo>
                    <a:cubicBezTo>
                      <a:pt x="71831" y="12786"/>
                      <a:pt x="71741" y="12813"/>
                      <a:pt x="71654" y="12813"/>
                    </a:cubicBezTo>
                    <a:cubicBezTo>
                      <a:pt x="71349" y="12813"/>
                      <a:pt x="71090" y="12473"/>
                      <a:pt x="70821" y="12406"/>
                    </a:cubicBezTo>
                    <a:cubicBezTo>
                      <a:pt x="69127" y="11939"/>
                      <a:pt x="69334" y="10488"/>
                      <a:pt x="68989" y="9313"/>
                    </a:cubicBezTo>
                    <a:lnTo>
                      <a:pt x="67330" y="9520"/>
                    </a:lnTo>
                    <a:cubicBezTo>
                      <a:pt x="67668" y="9295"/>
                      <a:pt x="67992" y="8951"/>
                      <a:pt x="68358" y="8951"/>
                    </a:cubicBezTo>
                    <a:close/>
                    <a:moveTo>
                      <a:pt x="51546" y="12467"/>
                    </a:moveTo>
                    <a:cubicBezTo>
                      <a:pt x="51593" y="12467"/>
                      <a:pt x="51647" y="12470"/>
                      <a:pt x="51707" y="12475"/>
                    </a:cubicBezTo>
                    <a:cubicBezTo>
                      <a:pt x="51897" y="12648"/>
                      <a:pt x="52157" y="12890"/>
                      <a:pt x="52433" y="13115"/>
                    </a:cubicBezTo>
                    <a:cubicBezTo>
                      <a:pt x="52260" y="13270"/>
                      <a:pt x="52053" y="13374"/>
                      <a:pt x="51845" y="13460"/>
                    </a:cubicBezTo>
                    <a:cubicBezTo>
                      <a:pt x="51802" y="13467"/>
                      <a:pt x="51764" y="13470"/>
                      <a:pt x="51729" y="13470"/>
                    </a:cubicBezTo>
                    <a:cubicBezTo>
                      <a:pt x="51300" y="13470"/>
                      <a:pt x="51439" y="13007"/>
                      <a:pt x="51327" y="12752"/>
                    </a:cubicBezTo>
                    <a:cubicBezTo>
                      <a:pt x="51225" y="12548"/>
                      <a:pt x="51295" y="12467"/>
                      <a:pt x="51546" y="12467"/>
                    </a:cubicBezTo>
                    <a:close/>
                    <a:moveTo>
                      <a:pt x="55481" y="12549"/>
                    </a:moveTo>
                    <a:cubicBezTo>
                      <a:pt x="55526" y="12549"/>
                      <a:pt x="55570" y="12553"/>
                      <a:pt x="55613" y="12562"/>
                    </a:cubicBezTo>
                    <a:lnTo>
                      <a:pt x="54576" y="13789"/>
                    </a:lnTo>
                    <a:lnTo>
                      <a:pt x="53954" y="13184"/>
                    </a:lnTo>
                    <a:cubicBezTo>
                      <a:pt x="54420" y="12976"/>
                      <a:pt x="54870" y="12752"/>
                      <a:pt x="55336" y="12562"/>
                    </a:cubicBezTo>
                    <a:cubicBezTo>
                      <a:pt x="55388" y="12553"/>
                      <a:pt x="55436" y="12549"/>
                      <a:pt x="55481" y="12549"/>
                    </a:cubicBezTo>
                    <a:close/>
                    <a:moveTo>
                      <a:pt x="116966" y="0"/>
                    </a:moveTo>
                    <a:cubicBezTo>
                      <a:pt x="112339" y="0"/>
                      <a:pt x="107712" y="747"/>
                      <a:pt x="103085" y="1035"/>
                    </a:cubicBezTo>
                    <a:cubicBezTo>
                      <a:pt x="101910" y="1104"/>
                      <a:pt x="100735" y="983"/>
                      <a:pt x="99542" y="1260"/>
                    </a:cubicBezTo>
                    <a:cubicBezTo>
                      <a:pt x="99533" y="1262"/>
                      <a:pt x="99523" y="1263"/>
                      <a:pt x="99512" y="1263"/>
                    </a:cubicBezTo>
                    <a:cubicBezTo>
                      <a:pt x="99194" y="1263"/>
                      <a:pt x="98389" y="307"/>
                      <a:pt x="97503" y="240"/>
                    </a:cubicBezTo>
                    <a:cubicBezTo>
                      <a:pt x="96554" y="172"/>
                      <a:pt x="95607" y="143"/>
                      <a:pt x="94661" y="143"/>
                    </a:cubicBezTo>
                    <a:cubicBezTo>
                      <a:pt x="91541" y="143"/>
                      <a:pt x="88432" y="459"/>
                      <a:pt x="85303" y="724"/>
                    </a:cubicBezTo>
                    <a:cubicBezTo>
                      <a:pt x="83379" y="875"/>
                      <a:pt x="81549" y="1637"/>
                      <a:pt x="79578" y="1637"/>
                    </a:cubicBezTo>
                    <a:cubicBezTo>
                      <a:pt x="79300" y="1637"/>
                      <a:pt x="79020" y="1622"/>
                      <a:pt x="78736" y="1588"/>
                    </a:cubicBezTo>
                    <a:cubicBezTo>
                      <a:pt x="78573" y="1568"/>
                      <a:pt x="78403" y="1557"/>
                      <a:pt x="78229" y="1557"/>
                    </a:cubicBezTo>
                    <a:cubicBezTo>
                      <a:pt x="77349" y="1557"/>
                      <a:pt x="76386" y="1840"/>
                      <a:pt x="75953" y="2677"/>
                    </a:cubicBezTo>
                    <a:cubicBezTo>
                      <a:pt x="75538" y="3489"/>
                      <a:pt x="76333" y="4163"/>
                      <a:pt x="76956" y="4750"/>
                    </a:cubicBezTo>
                    <a:cubicBezTo>
                      <a:pt x="77215" y="4992"/>
                      <a:pt x="77232" y="5511"/>
                      <a:pt x="77370" y="5891"/>
                    </a:cubicBezTo>
                    <a:cubicBezTo>
                      <a:pt x="77348" y="5890"/>
                      <a:pt x="77325" y="5889"/>
                      <a:pt x="77301" y="5889"/>
                    </a:cubicBezTo>
                    <a:cubicBezTo>
                      <a:pt x="77154" y="5889"/>
                      <a:pt x="76988" y="5912"/>
                      <a:pt x="76844" y="5912"/>
                    </a:cubicBezTo>
                    <a:cubicBezTo>
                      <a:pt x="76726" y="5912"/>
                      <a:pt x="76623" y="5896"/>
                      <a:pt x="76558" y="5839"/>
                    </a:cubicBezTo>
                    <a:cubicBezTo>
                      <a:pt x="76285" y="5586"/>
                      <a:pt x="76034" y="5489"/>
                      <a:pt x="75796" y="5489"/>
                    </a:cubicBezTo>
                    <a:cubicBezTo>
                      <a:pt x="75417" y="5489"/>
                      <a:pt x="75070" y="5733"/>
                      <a:pt x="74709" y="5977"/>
                    </a:cubicBezTo>
                    <a:lnTo>
                      <a:pt x="74709" y="5995"/>
                    </a:lnTo>
                    <a:lnTo>
                      <a:pt x="74692" y="5995"/>
                    </a:lnTo>
                    <a:cubicBezTo>
                      <a:pt x="74415" y="6358"/>
                      <a:pt x="73707" y="6479"/>
                      <a:pt x="73897" y="7066"/>
                    </a:cubicBezTo>
                    <a:cubicBezTo>
                      <a:pt x="74104" y="7654"/>
                      <a:pt x="74761" y="7671"/>
                      <a:pt x="75331" y="7723"/>
                    </a:cubicBezTo>
                    <a:lnTo>
                      <a:pt x="75625" y="7723"/>
                    </a:lnTo>
                    <a:lnTo>
                      <a:pt x="77146" y="7982"/>
                    </a:lnTo>
                    <a:cubicBezTo>
                      <a:pt x="76904" y="8068"/>
                      <a:pt x="76662" y="8120"/>
                      <a:pt x="76403" y="8120"/>
                    </a:cubicBezTo>
                    <a:cubicBezTo>
                      <a:pt x="76178" y="8103"/>
                      <a:pt x="75970" y="7930"/>
                      <a:pt x="75729" y="7861"/>
                    </a:cubicBezTo>
                    <a:cubicBezTo>
                      <a:pt x="75594" y="7823"/>
                      <a:pt x="75464" y="7807"/>
                      <a:pt x="75337" y="7807"/>
                    </a:cubicBezTo>
                    <a:cubicBezTo>
                      <a:pt x="74777" y="7807"/>
                      <a:pt x="74273" y="8116"/>
                      <a:pt x="73724" y="8172"/>
                    </a:cubicBezTo>
                    <a:cubicBezTo>
                      <a:pt x="73717" y="8173"/>
                      <a:pt x="73710" y="8174"/>
                      <a:pt x="73702" y="8174"/>
                    </a:cubicBezTo>
                    <a:cubicBezTo>
                      <a:pt x="73450" y="8174"/>
                      <a:pt x="72913" y="7613"/>
                      <a:pt x="72946" y="7394"/>
                    </a:cubicBezTo>
                    <a:cubicBezTo>
                      <a:pt x="73102" y="6479"/>
                      <a:pt x="73810" y="6098"/>
                      <a:pt x="74674" y="5995"/>
                    </a:cubicBezTo>
                    <a:lnTo>
                      <a:pt x="74674" y="5977"/>
                    </a:lnTo>
                    <a:cubicBezTo>
                      <a:pt x="74726" y="5545"/>
                      <a:pt x="74830" y="5113"/>
                      <a:pt x="74951" y="4681"/>
                    </a:cubicBezTo>
                    <a:cubicBezTo>
                      <a:pt x="75072" y="4370"/>
                      <a:pt x="75435" y="4076"/>
                      <a:pt x="75124" y="3748"/>
                    </a:cubicBezTo>
                    <a:cubicBezTo>
                      <a:pt x="74832" y="3467"/>
                      <a:pt x="74483" y="3396"/>
                      <a:pt x="74119" y="3396"/>
                    </a:cubicBezTo>
                    <a:cubicBezTo>
                      <a:pt x="73856" y="3396"/>
                      <a:pt x="73587" y="3433"/>
                      <a:pt x="73326" y="3454"/>
                    </a:cubicBezTo>
                    <a:cubicBezTo>
                      <a:pt x="72946" y="3506"/>
                      <a:pt x="72756" y="3748"/>
                      <a:pt x="72704" y="4180"/>
                    </a:cubicBezTo>
                    <a:cubicBezTo>
                      <a:pt x="72601" y="5252"/>
                      <a:pt x="72134" y="6098"/>
                      <a:pt x="70959" y="6340"/>
                    </a:cubicBezTo>
                    <a:cubicBezTo>
                      <a:pt x="70855" y="6427"/>
                      <a:pt x="70769" y="6513"/>
                      <a:pt x="70665" y="6617"/>
                    </a:cubicBezTo>
                    <a:cubicBezTo>
                      <a:pt x="70786" y="6859"/>
                      <a:pt x="70924" y="7083"/>
                      <a:pt x="71097" y="7291"/>
                    </a:cubicBezTo>
                    <a:cubicBezTo>
                      <a:pt x="71304" y="7412"/>
                      <a:pt x="71546" y="7515"/>
                      <a:pt x="71788" y="7567"/>
                    </a:cubicBezTo>
                    <a:cubicBezTo>
                      <a:pt x="71650" y="7550"/>
                      <a:pt x="71512" y="7541"/>
                      <a:pt x="71374" y="7541"/>
                    </a:cubicBezTo>
                    <a:cubicBezTo>
                      <a:pt x="71235" y="7541"/>
                      <a:pt x="71097" y="7550"/>
                      <a:pt x="70959" y="7567"/>
                    </a:cubicBezTo>
                    <a:cubicBezTo>
                      <a:pt x="70569" y="7671"/>
                      <a:pt x="70173" y="7708"/>
                      <a:pt x="69775" y="7708"/>
                    </a:cubicBezTo>
                    <a:cubicBezTo>
                      <a:pt x="68812" y="7708"/>
                      <a:pt x="67832" y="7494"/>
                      <a:pt x="66868" y="7494"/>
                    </a:cubicBezTo>
                    <a:cubicBezTo>
                      <a:pt x="66108" y="7494"/>
                      <a:pt x="65357" y="7627"/>
                      <a:pt x="64634" y="8103"/>
                    </a:cubicBezTo>
                    <a:cubicBezTo>
                      <a:pt x="64271" y="8345"/>
                      <a:pt x="63580" y="8379"/>
                      <a:pt x="63666" y="8863"/>
                    </a:cubicBezTo>
                    <a:cubicBezTo>
                      <a:pt x="63752" y="9382"/>
                      <a:pt x="64167" y="9900"/>
                      <a:pt x="64547" y="10315"/>
                    </a:cubicBezTo>
                    <a:cubicBezTo>
                      <a:pt x="64666" y="10447"/>
                      <a:pt x="64798" y="10498"/>
                      <a:pt x="64939" y="10498"/>
                    </a:cubicBezTo>
                    <a:cubicBezTo>
                      <a:pt x="65148" y="10498"/>
                      <a:pt x="65375" y="10387"/>
                      <a:pt x="65602" y="10263"/>
                    </a:cubicBezTo>
                    <a:cubicBezTo>
                      <a:pt x="66124" y="9977"/>
                      <a:pt x="66711" y="9789"/>
                      <a:pt x="67269" y="9556"/>
                    </a:cubicBezTo>
                    <a:lnTo>
                      <a:pt x="67269" y="9556"/>
                    </a:lnTo>
                    <a:cubicBezTo>
                      <a:pt x="66173" y="11022"/>
                      <a:pt x="64072" y="10911"/>
                      <a:pt x="62975" y="11974"/>
                    </a:cubicBezTo>
                    <a:cubicBezTo>
                      <a:pt x="62086" y="12850"/>
                      <a:pt x="61268" y="13162"/>
                      <a:pt x="60357" y="13162"/>
                    </a:cubicBezTo>
                    <a:cubicBezTo>
                      <a:pt x="59993" y="13162"/>
                      <a:pt x="59613" y="13112"/>
                      <a:pt x="59207" y="13028"/>
                    </a:cubicBezTo>
                    <a:cubicBezTo>
                      <a:pt x="58430" y="12873"/>
                      <a:pt x="57687" y="12510"/>
                      <a:pt x="56926" y="12233"/>
                    </a:cubicBezTo>
                    <a:cubicBezTo>
                      <a:pt x="57173" y="12050"/>
                      <a:pt x="57402" y="11981"/>
                      <a:pt x="57619" y="11981"/>
                    </a:cubicBezTo>
                    <a:cubicBezTo>
                      <a:pt x="58162" y="11981"/>
                      <a:pt x="58632" y="12416"/>
                      <a:pt x="59138" y="12613"/>
                    </a:cubicBezTo>
                    <a:cubicBezTo>
                      <a:pt x="59332" y="12687"/>
                      <a:pt x="59512" y="12718"/>
                      <a:pt x="59680" y="12718"/>
                    </a:cubicBezTo>
                    <a:cubicBezTo>
                      <a:pt x="60502" y="12718"/>
                      <a:pt x="61062" y="11967"/>
                      <a:pt x="61765" y="11680"/>
                    </a:cubicBezTo>
                    <a:cubicBezTo>
                      <a:pt x="62404" y="11421"/>
                      <a:pt x="61903" y="10851"/>
                      <a:pt x="61661" y="10384"/>
                    </a:cubicBezTo>
                    <a:cubicBezTo>
                      <a:pt x="61454" y="9987"/>
                      <a:pt x="61921" y="9745"/>
                      <a:pt x="62249" y="9537"/>
                    </a:cubicBezTo>
                    <a:cubicBezTo>
                      <a:pt x="62664" y="9295"/>
                      <a:pt x="63441" y="9226"/>
                      <a:pt x="63182" y="8518"/>
                    </a:cubicBezTo>
                    <a:cubicBezTo>
                      <a:pt x="63018" y="8098"/>
                      <a:pt x="62703" y="8030"/>
                      <a:pt x="62354" y="8030"/>
                    </a:cubicBezTo>
                    <a:cubicBezTo>
                      <a:pt x="62187" y="8030"/>
                      <a:pt x="62013" y="8045"/>
                      <a:pt x="61845" y="8045"/>
                    </a:cubicBezTo>
                    <a:cubicBezTo>
                      <a:pt x="61771" y="8045"/>
                      <a:pt x="61698" y="8042"/>
                      <a:pt x="61627" y="8034"/>
                    </a:cubicBezTo>
                    <a:cubicBezTo>
                      <a:pt x="61564" y="8027"/>
                      <a:pt x="61502" y="8024"/>
                      <a:pt x="61440" y="8024"/>
                    </a:cubicBezTo>
                    <a:cubicBezTo>
                      <a:pt x="60620" y="8024"/>
                      <a:pt x="59973" y="8583"/>
                      <a:pt x="59080" y="8583"/>
                    </a:cubicBezTo>
                    <a:cubicBezTo>
                      <a:pt x="59004" y="8583"/>
                      <a:pt x="58925" y="8579"/>
                      <a:pt x="58844" y="8570"/>
                    </a:cubicBezTo>
                    <a:cubicBezTo>
                      <a:pt x="57410" y="8414"/>
                      <a:pt x="56391" y="7671"/>
                      <a:pt x="55181" y="7187"/>
                    </a:cubicBezTo>
                    <a:cubicBezTo>
                      <a:pt x="54440" y="6892"/>
                      <a:pt x="53723" y="6767"/>
                      <a:pt x="53025" y="6767"/>
                    </a:cubicBezTo>
                    <a:cubicBezTo>
                      <a:pt x="51022" y="6767"/>
                      <a:pt x="49177" y="7799"/>
                      <a:pt x="47370" y="8812"/>
                    </a:cubicBezTo>
                    <a:cubicBezTo>
                      <a:pt x="46903" y="9071"/>
                      <a:pt x="46765" y="9434"/>
                      <a:pt x="46972" y="9969"/>
                    </a:cubicBezTo>
                    <a:cubicBezTo>
                      <a:pt x="47155" y="10426"/>
                      <a:pt x="47351" y="10748"/>
                      <a:pt x="47819" y="10748"/>
                    </a:cubicBezTo>
                    <a:cubicBezTo>
                      <a:pt x="47883" y="10748"/>
                      <a:pt x="47952" y="10742"/>
                      <a:pt x="48026" y="10730"/>
                    </a:cubicBezTo>
                    <a:lnTo>
                      <a:pt x="50498" y="10280"/>
                    </a:lnTo>
                    <a:cubicBezTo>
                      <a:pt x="50618" y="10263"/>
                      <a:pt x="50739" y="10229"/>
                      <a:pt x="50878" y="10194"/>
                    </a:cubicBezTo>
                    <a:lnTo>
                      <a:pt x="50878" y="10194"/>
                    </a:lnTo>
                    <a:cubicBezTo>
                      <a:pt x="50878" y="10298"/>
                      <a:pt x="50860" y="10401"/>
                      <a:pt x="50860" y="10505"/>
                    </a:cubicBezTo>
                    <a:cubicBezTo>
                      <a:pt x="50614" y="11663"/>
                      <a:pt x="50148" y="12321"/>
                      <a:pt x="49280" y="12321"/>
                    </a:cubicBezTo>
                    <a:cubicBezTo>
                      <a:pt x="48931" y="12321"/>
                      <a:pt x="48517" y="12214"/>
                      <a:pt x="48026" y="11991"/>
                    </a:cubicBezTo>
                    <a:cubicBezTo>
                      <a:pt x="46374" y="11254"/>
                      <a:pt x="44693" y="10979"/>
                      <a:pt x="42955" y="10979"/>
                    </a:cubicBezTo>
                    <a:cubicBezTo>
                      <a:pt x="42002" y="10979"/>
                      <a:pt x="41033" y="11062"/>
                      <a:pt x="40042" y="11196"/>
                    </a:cubicBezTo>
                    <a:cubicBezTo>
                      <a:pt x="38536" y="11404"/>
                      <a:pt x="37062" y="12285"/>
                      <a:pt x="35569" y="12285"/>
                    </a:cubicBezTo>
                    <a:cubicBezTo>
                      <a:pt x="35195" y="12285"/>
                      <a:pt x="34820" y="12230"/>
                      <a:pt x="34443" y="12095"/>
                    </a:cubicBezTo>
                    <a:cubicBezTo>
                      <a:pt x="32698" y="11490"/>
                      <a:pt x="30900" y="11110"/>
                      <a:pt x="29068" y="10920"/>
                    </a:cubicBezTo>
                    <a:cubicBezTo>
                      <a:pt x="27080" y="10698"/>
                      <a:pt x="25171" y="10202"/>
                      <a:pt x="23146" y="10202"/>
                    </a:cubicBezTo>
                    <a:cubicBezTo>
                      <a:pt x="22337" y="10202"/>
                      <a:pt x="21510" y="10281"/>
                      <a:pt x="20652" y="10488"/>
                    </a:cubicBezTo>
                    <a:cubicBezTo>
                      <a:pt x="18383" y="11055"/>
                      <a:pt x="16215" y="12269"/>
                      <a:pt x="13793" y="12269"/>
                    </a:cubicBezTo>
                    <a:cubicBezTo>
                      <a:pt x="13559" y="12269"/>
                      <a:pt x="13322" y="12258"/>
                      <a:pt x="13083" y="12233"/>
                    </a:cubicBezTo>
                    <a:cubicBezTo>
                      <a:pt x="13049" y="12230"/>
                      <a:pt x="13015" y="12229"/>
                      <a:pt x="12982" y="12229"/>
                    </a:cubicBezTo>
                    <a:cubicBezTo>
                      <a:pt x="12473" y="12229"/>
                      <a:pt x="12176" y="12605"/>
                      <a:pt x="12323" y="13287"/>
                    </a:cubicBezTo>
                    <a:cubicBezTo>
                      <a:pt x="12498" y="14071"/>
                      <a:pt x="12325" y="14707"/>
                      <a:pt x="11687" y="14707"/>
                    </a:cubicBezTo>
                    <a:cubicBezTo>
                      <a:pt x="11510" y="14707"/>
                      <a:pt x="11296" y="14658"/>
                      <a:pt x="11044" y="14549"/>
                    </a:cubicBezTo>
                    <a:cubicBezTo>
                      <a:pt x="10655" y="14378"/>
                      <a:pt x="10292" y="14308"/>
                      <a:pt x="9947" y="14308"/>
                    </a:cubicBezTo>
                    <a:cubicBezTo>
                      <a:pt x="9034" y="14308"/>
                      <a:pt x="8242" y="14801"/>
                      <a:pt x="7415" y="15240"/>
                    </a:cubicBezTo>
                    <a:cubicBezTo>
                      <a:pt x="6965" y="15482"/>
                      <a:pt x="6672" y="15914"/>
                      <a:pt x="6879" y="16467"/>
                    </a:cubicBezTo>
                    <a:cubicBezTo>
                      <a:pt x="7027" y="16886"/>
                      <a:pt x="7334" y="16988"/>
                      <a:pt x="7700" y="16988"/>
                    </a:cubicBezTo>
                    <a:cubicBezTo>
                      <a:pt x="7802" y="16988"/>
                      <a:pt x="7910" y="16980"/>
                      <a:pt x="8020" y="16968"/>
                    </a:cubicBezTo>
                    <a:cubicBezTo>
                      <a:pt x="8305" y="16929"/>
                      <a:pt x="8590" y="16910"/>
                      <a:pt x="8875" y="16910"/>
                    </a:cubicBezTo>
                    <a:cubicBezTo>
                      <a:pt x="8970" y="16910"/>
                      <a:pt x="9065" y="16912"/>
                      <a:pt x="9160" y="16917"/>
                    </a:cubicBezTo>
                    <a:cubicBezTo>
                      <a:pt x="9186" y="16919"/>
                      <a:pt x="9214" y="16920"/>
                      <a:pt x="9242" y="16920"/>
                    </a:cubicBezTo>
                    <a:cubicBezTo>
                      <a:pt x="9458" y="16920"/>
                      <a:pt x="9735" y="16862"/>
                      <a:pt x="9947" y="16862"/>
                    </a:cubicBezTo>
                    <a:cubicBezTo>
                      <a:pt x="10131" y="16862"/>
                      <a:pt x="10266" y="16906"/>
                      <a:pt x="10266" y="17072"/>
                    </a:cubicBezTo>
                    <a:cubicBezTo>
                      <a:pt x="10266" y="17498"/>
                      <a:pt x="9728" y="17637"/>
                      <a:pt x="9291" y="17637"/>
                    </a:cubicBezTo>
                    <a:cubicBezTo>
                      <a:pt x="9214" y="17637"/>
                      <a:pt x="9141" y="17633"/>
                      <a:pt x="9074" y="17625"/>
                    </a:cubicBezTo>
                    <a:cubicBezTo>
                      <a:pt x="8873" y="17604"/>
                      <a:pt x="8677" y="17594"/>
                      <a:pt x="8484" y="17594"/>
                    </a:cubicBezTo>
                    <a:cubicBezTo>
                      <a:pt x="6314" y="17594"/>
                      <a:pt x="4587" y="18859"/>
                      <a:pt x="2714" y="19716"/>
                    </a:cubicBezTo>
                    <a:cubicBezTo>
                      <a:pt x="1193" y="20407"/>
                      <a:pt x="2351" y="21548"/>
                      <a:pt x="2282" y="22429"/>
                    </a:cubicBezTo>
                    <a:cubicBezTo>
                      <a:pt x="2264" y="22814"/>
                      <a:pt x="2455" y="22907"/>
                      <a:pt x="2706" y="22907"/>
                    </a:cubicBezTo>
                    <a:cubicBezTo>
                      <a:pt x="2939" y="22907"/>
                      <a:pt x="3223" y="22827"/>
                      <a:pt x="3440" y="22827"/>
                    </a:cubicBezTo>
                    <a:cubicBezTo>
                      <a:pt x="3665" y="22827"/>
                      <a:pt x="3872" y="22982"/>
                      <a:pt x="4079" y="23069"/>
                    </a:cubicBezTo>
                    <a:cubicBezTo>
                      <a:pt x="3924" y="23242"/>
                      <a:pt x="3751" y="23380"/>
                      <a:pt x="3544" y="23501"/>
                    </a:cubicBezTo>
                    <a:cubicBezTo>
                      <a:pt x="2610" y="23881"/>
                      <a:pt x="1643" y="24192"/>
                      <a:pt x="709" y="24589"/>
                    </a:cubicBezTo>
                    <a:cubicBezTo>
                      <a:pt x="329" y="24745"/>
                      <a:pt x="1" y="25142"/>
                      <a:pt x="226" y="25609"/>
                    </a:cubicBezTo>
                    <a:cubicBezTo>
                      <a:pt x="325" y="25816"/>
                      <a:pt x="462" y="25880"/>
                      <a:pt x="615" y="25880"/>
                    </a:cubicBezTo>
                    <a:cubicBezTo>
                      <a:pt x="807" y="25880"/>
                      <a:pt x="1026" y="25778"/>
                      <a:pt x="1228" y="25730"/>
                    </a:cubicBezTo>
                    <a:cubicBezTo>
                      <a:pt x="2248" y="25454"/>
                      <a:pt x="3354" y="25350"/>
                      <a:pt x="4252" y="24866"/>
                    </a:cubicBezTo>
                    <a:cubicBezTo>
                      <a:pt x="4601" y="24679"/>
                      <a:pt x="4965" y="24620"/>
                      <a:pt x="5336" y="24620"/>
                    </a:cubicBezTo>
                    <a:cubicBezTo>
                      <a:pt x="5952" y="24620"/>
                      <a:pt x="6585" y="24782"/>
                      <a:pt x="7191" y="24782"/>
                    </a:cubicBezTo>
                    <a:cubicBezTo>
                      <a:pt x="7702" y="24782"/>
                      <a:pt x="8195" y="24667"/>
                      <a:pt x="8642" y="24244"/>
                    </a:cubicBezTo>
                    <a:cubicBezTo>
                      <a:pt x="9143" y="23760"/>
                      <a:pt x="9627" y="23276"/>
                      <a:pt x="10128" y="22809"/>
                    </a:cubicBezTo>
                    <a:cubicBezTo>
                      <a:pt x="10518" y="22438"/>
                      <a:pt x="10935" y="22335"/>
                      <a:pt x="11366" y="22335"/>
                    </a:cubicBezTo>
                    <a:cubicBezTo>
                      <a:pt x="11904" y="22335"/>
                      <a:pt x="12465" y="22495"/>
                      <a:pt x="13026" y="22495"/>
                    </a:cubicBezTo>
                    <a:cubicBezTo>
                      <a:pt x="13270" y="22495"/>
                      <a:pt x="13515" y="22465"/>
                      <a:pt x="13757" y="22377"/>
                    </a:cubicBezTo>
                    <a:cubicBezTo>
                      <a:pt x="14876" y="21972"/>
                      <a:pt x="15968" y="21278"/>
                      <a:pt x="17215" y="21278"/>
                    </a:cubicBezTo>
                    <a:cubicBezTo>
                      <a:pt x="17721" y="21278"/>
                      <a:pt x="18252" y="21392"/>
                      <a:pt x="18820" y="21686"/>
                    </a:cubicBezTo>
                    <a:cubicBezTo>
                      <a:pt x="20272" y="22429"/>
                      <a:pt x="22242" y="22343"/>
                      <a:pt x="21966" y="24780"/>
                    </a:cubicBezTo>
                    <a:cubicBezTo>
                      <a:pt x="21914" y="25212"/>
                      <a:pt x="22104" y="25868"/>
                      <a:pt x="22415" y="26127"/>
                    </a:cubicBezTo>
                    <a:cubicBezTo>
                      <a:pt x="23746" y="27251"/>
                      <a:pt x="23659" y="29411"/>
                      <a:pt x="23210" y="29981"/>
                    </a:cubicBezTo>
                    <a:cubicBezTo>
                      <a:pt x="22052" y="31485"/>
                      <a:pt x="22484" y="32573"/>
                      <a:pt x="22985" y="33973"/>
                    </a:cubicBezTo>
                    <a:cubicBezTo>
                      <a:pt x="23124" y="34405"/>
                      <a:pt x="22795" y="35045"/>
                      <a:pt x="22553" y="35529"/>
                    </a:cubicBezTo>
                    <a:cubicBezTo>
                      <a:pt x="21447" y="37844"/>
                      <a:pt x="19356" y="39469"/>
                      <a:pt x="18233" y="41802"/>
                    </a:cubicBezTo>
                    <a:cubicBezTo>
                      <a:pt x="17455" y="43409"/>
                      <a:pt x="17058" y="48783"/>
                      <a:pt x="18354" y="49734"/>
                    </a:cubicBezTo>
                    <a:cubicBezTo>
                      <a:pt x="20220" y="51116"/>
                      <a:pt x="19927" y="52862"/>
                      <a:pt x="20238" y="54659"/>
                    </a:cubicBezTo>
                    <a:cubicBezTo>
                      <a:pt x="20428" y="55748"/>
                      <a:pt x="20410" y="57528"/>
                      <a:pt x="20687" y="57752"/>
                    </a:cubicBezTo>
                    <a:cubicBezTo>
                      <a:pt x="22380" y="59083"/>
                      <a:pt x="22242" y="61364"/>
                      <a:pt x="23625" y="62764"/>
                    </a:cubicBezTo>
                    <a:cubicBezTo>
                      <a:pt x="23915" y="63066"/>
                      <a:pt x="24197" y="63258"/>
                      <a:pt x="24508" y="63258"/>
                    </a:cubicBezTo>
                    <a:cubicBezTo>
                      <a:pt x="24660" y="63258"/>
                      <a:pt x="24820" y="63212"/>
                      <a:pt x="24990" y="63110"/>
                    </a:cubicBezTo>
                    <a:cubicBezTo>
                      <a:pt x="25508" y="62816"/>
                      <a:pt x="25526" y="62246"/>
                      <a:pt x="25197" y="61831"/>
                    </a:cubicBezTo>
                    <a:cubicBezTo>
                      <a:pt x="23607" y="59671"/>
                      <a:pt x="23746" y="56888"/>
                      <a:pt x="22536" y="54590"/>
                    </a:cubicBezTo>
                    <a:cubicBezTo>
                      <a:pt x="22415" y="54348"/>
                      <a:pt x="22605" y="53933"/>
                      <a:pt x="22692" y="53605"/>
                    </a:cubicBezTo>
                    <a:cubicBezTo>
                      <a:pt x="22704" y="53568"/>
                      <a:pt x="22878" y="53539"/>
                      <a:pt x="22981" y="53539"/>
                    </a:cubicBezTo>
                    <a:cubicBezTo>
                      <a:pt x="23021" y="53539"/>
                      <a:pt x="23050" y="53543"/>
                      <a:pt x="23054" y="53553"/>
                    </a:cubicBezTo>
                    <a:cubicBezTo>
                      <a:pt x="23175" y="53812"/>
                      <a:pt x="23366" y="54106"/>
                      <a:pt x="23366" y="54400"/>
                    </a:cubicBezTo>
                    <a:cubicBezTo>
                      <a:pt x="23383" y="56819"/>
                      <a:pt x="24973" y="58617"/>
                      <a:pt x="26027" y="60569"/>
                    </a:cubicBezTo>
                    <a:cubicBezTo>
                      <a:pt x="26977" y="62297"/>
                      <a:pt x="28654" y="63663"/>
                      <a:pt x="27720" y="65978"/>
                    </a:cubicBezTo>
                    <a:cubicBezTo>
                      <a:pt x="27530" y="66445"/>
                      <a:pt x="27928" y="66791"/>
                      <a:pt x="28273" y="67136"/>
                    </a:cubicBezTo>
                    <a:cubicBezTo>
                      <a:pt x="29138" y="68000"/>
                      <a:pt x="30226" y="68536"/>
                      <a:pt x="31246" y="69193"/>
                    </a:cubicBezTo>
                    <a:cubicBezTo>
                      <a:pt x="32910" y="70222"/>
                      <a:pt x="34447" y="71516"/>
                      <a:pt x="36422" y="71516"/>
                    </a:cubicBezTo>
                    <a:cubicBezTo>
                      <a:pt x="36867" y="71516"/>
                      <a:pt x="37334" y="71451"/>
                      <a:pt x="37830" y="71301"/>
                    </a:cubicBezTo>
                    <a:cubicBezTo>
                      <a:pt x="37930" y="71272"/>
                      <a:pt x="38022" y="71258"/>
                      <a:pt x="38107" y="71258"/>
                    </a:cubicBezTo>
                    <a:cubicBezTo>
                      <a:pt x="38527" y="71258"/>
                      <a:pt x="38793" y="71582"/>
                      <a:pt x="39023" y="71941"/>
                    </a:cubicBezTo>
                    <a:cubicBezTo>
                      <a:pt x="39748" y="73098"/>
                      <a:pt x="40768" y="73721"/>
                      <a:pt x="42116" y="74032"/>
                    </a:cubicBezTo>
                    <a:cubicBezTo>
                      <a:pt x="43585" y="74360"/>
                      <a:pt x="45296" y="74775"/>
                      <a:pt x="45745" y="76399"/>
                    </a:cubicBezTo>
                    <a:cubicBezTo>
                      <a:pt x="46194" y="78110"/>
                      <a:pt x="47439" y="79112"/>
                      <a:pt x="48648" y="79907"/>
                    </a:cubicBezTo>
                    <a:cubicBezTo>
                      <a:pt x="49237" y="80296"/>
                      <a:pt x="50039" y="81326"/>
                      <a:pt x="50895" y="81326"/>
                    </a:cubicBezTo>
                    <a:cubicBezTo>
                      <a:pt x="51372" y="81326"/>
                      <a:pt x="51865" y="81007"/>
                      <a:pt x="52347" y="80080"/>
                    </a:cubicBezTo>
                    <a:cubicBezTo>
                      <a:pt x="52462" y="79850"/>
                      <a:pt x="52631" y="79714"/>
                      <a:pt x="52813" y="79714"/>
                    </a:cubicBezTo>
                    <a:cubicBezTo>
                      <a:pt x="53013" y="79714"/>
                      <a:pt x="53228" y="79880"/>
                      <a:pt x="53401" y="80270"/>
                    </a:cubicBezTo>
                    <a:cubicBezTo>
                      <a:pt x="54593" y="83156"/>
                      <a:pt x="53919" y="85697"/>
                      <a:pt x="51621" y="87943"/>
                    </a:cubicBezTo>
                    <a:cubicBezTo>
                      <a:pt x="50498" y="89049"/>
                      <a:pt x="49806" y="90604"/>
                      <a:pt x="50774" y="92194"/>
                    </a:cubicBezTo>
                    <a:cubicBezTo>
                      <a:pt x="51085" y="92730"/>
                      <a:pt x="51068" y="92886"/>
                      <a:pt x="50688" y="93283"/>
                    </a:cubicBezTo>
                    <a:cubicBezTo>
                      <a:pt x="49685" y="94337"/>
                      <a:pt x="49703" y="95875"/>
                      <a:pt x="50567" y="96636"/>
                    </a:cubicBezTo>
                    <a:cubicBezTo>
                      <a:pt x="52208" y="98087"/>
                      <a:pt x="52986" y="99971"/>
                      <a:pt x="53971" y="101803"/>
                    </a:cubicBezTo>
                    <a:cubicBezTo>
                      <a:pt x="55440" y="104516"/>
                      <a:pt x="56771" y="107281"/>
                      <a:pt x="59933" y="108629"/>
                    </a:cubicBezTo>
                    <a:cubicBezTo>
                      <a:pt x="61661" y="109372"/>
                      <a:pt x="62629" y="111014"/>
                      <a:pt x="62664" y="113122"/>
                    </a:cubicBezTo>
                    <a:cubicBezTo>
                      <a:pt x="62716" y="116319"/>
                      <a:pt x="62871" y="119516"/>
                      <a:pt x="63096" y="122713"/>
                    </a:cubicBezTo>
                    <a:cubicBezTo>
                      <a:pt x="63251" y="125115"/>
                      <a:pt x="64426" y="127431"/>
                      <a:pt x="63631" y="129920"/>
                    </a:cubicBezTo>
                    <a:cubicBezTo>
                      <a:pt x="63303" y="130922"/>
                      <a:pt x="63459" y="131907"/>
                      <a:pt x="63839" y="132875"/>
                    </a:cubicBezTo>
                    <a:cubicBezTo>
                      <a:pt x="64323" y="134067"/>
                      <a:pt x="64461" y="135363"/>
                      <a:pt x="64288" y="136642"/>
                    </a:cubicBezTo>
                    <a:cubicBezTo>
                      <a:pt x="64184" y="137593"/>
                      <a:pt x="64582" y="138664"/>
                      <a:pt x="65653" y="139148"/>
                    </a:cubicBezTo>
                    <a:cubicBezTo>
                      <a:pt x="65680" y="139159"/>
                      <a:pt x="65711" y="139163"/>
                      <a:pt x="65743" y="139163"/>
                    </a:cubicBezTo>
                    <a:cubicBezTo>
                      <a:pt x="65886" y="139163"/>
                      <a:pt x="66069" y="139076"/>
                      <a:pt x="66205" y="139076"/>
                    </a:cubicBezTo>
                    <a:cubicBezTo>
                      <a:pt x="66332" y="139076"/>
                      <a:pt x="66419" y="139151"/>
                      <a:pt x="66397" y="139442"/>
                    </a:cubicBezTo>
                    <a:cubicBezTo>
                      <a:pt x="66362" y="139995"/>
                      <a:pt x="67071" y="140565"/>
                      <a:pt x="66293" y="141135"/>
                    </a:cubicBezTo>
                    <a:cubicBezTo>
                      <a:pt x="65895" y="141412"/>
                      <a:pt x="65360" y="142259"/>
                      <a:pt x="65774" y="142414"/>
                    </a:cubicBezTo>
                    <a:cubicBezTo>
                      <a:pt x="66898" y="142846"/>
                      <a:pt x="66500" y="143797"/>
                      <a:pt x="66777" y="144488"/>
                    </a:cubicBezTo>
                    <a:cubicBezTo>
                      <a:pt x="67468" y="146164"/>
                      <a:pt x="68505" y="147668"/>
                      <a:pt x="69801" y="148929"/>
                    </a:cubicBezTo>
                    <a:cubicBezTo>
                      <a:pt x="71823" y="150906"/>
                      <a:pt x="74091" y="152091"/>
                      <a:pt x="76808" y="152091"/>
                    </a:cubicBezTo>
                    <a:cubicBezTo>
                      <a:pt x="77226" y="152091"/>
                      <a:pt x="77656" y="152063"/>
                      <a:pt x="78096" y="152005"/>
                    </a:cubicBezTo>
                    <a:cubicBezTo>
                      <a:pt x="78355" y="151953"/>
                      <a:pt x="78580" y="151781"/>
                      <a:pt x="78718" y="151556"/>
                    </a:cubicBezTo>
                    <a:cubicBezTo>
                      <a:pt x="78874" y="151262"/>
                      <a:pt x="78615" y="151038"/>
                      <a:pt x="78355" y="150882"/>
                    </a:cubicBezTo>
                    <a:cubicBezTo>
                      <a:pt x="77595" y="150415"/>
                      <a:pt x="76835" y="149914"/>
                      <a:pt x="76040" y="149482"/>
                    </a:cubicBezTo>
                    <a:cubicBezTo>
                      <a:pt x="73914" y="148342"/>
                      <a:pt x="73551" y="146648"/>
                      <a:pt x="74899" y="144695"/>
                    </a:cubicBezTo>
                    <a:cubicBezTo>
                      <a:pt x="75608" y="143658"/>
                      <a:pt x="75694" y="142570"/>
                      <a:pt x="74173" y="142017"/>
                    </a:cubicBezTo>
                    <a:cubicBezTo>
                      <a:pt x="73707" y="141861"/>
                      <a:pt x="72929" y="141550"/>
                      <a:pt x="73551" y="140997"/>
                    </a:cubicBezTo>
                    <a:cubicBezTo>
                      <a:pt x="74260" y="140340"/>
                      <a:pt x="74260" y="139597"/>
                      <a:pt x="74415" y="138837"/>
                    </a:cubicBezTo>
                    <a:cubicBezTo>
                      <a:pt x="74605" y="137783"/>
                      <a:pt x="73534" y="136193"/>
                      <a:pt x="75677" y="135985"/>
                    </a:cubicBezTo>
                    <a:cubicBezTo>
                      <a:pt x="75746" y="135985"/>
                      <a:pt x="75850" y="135588"/>
                      <a:pt x="75798" y="135432"/>
                    </a:cubicBezTo>
                    <a:cubicBezTo>
                      <a:pt x="75444" y="134260"/>
                      <a:pt x="75867" y="133923"/>
                      <a:pt x="76900" y="133923"/>
                    </a:cubicBezTo>
                    <a:cubicBezTo>
                      <a:pt x="76978" y="133923"/>
                      <a:pt x="77060" y="133925"/>
                      <a:pt x="77146" y="133929"/>
                    </a:cubicBezTo>
                    <a:cubicBezTo>
                      <a:pt x="77188" y="133931"/>
                      <a:pt x="77231" y="133932"/>
                      <a:pt x="77272" y="133932"/>
                    </a:cubicBezTo>
                    <a:cubicBezTo>
                      <a:pt x="78202" y="133932"/>
                      <a:pt x="78980" y="133388"/>
                      <a:pt x="79427" y="132512"/>
                    </a:cubicBezTo>
                    <a:cubicBezTo>
                      <a:pt x="79859" y="131648"/>
                      <a:pt x="79738" y="130836"/>
                      <a:pt x="79047" y="130110"/>
                    </a:cubicBezTo>
                    <a:cubicBezTo>
                      <a:pt x="78857" y="129902"/>
                      <a:pt x="78822" y="129557"/>
                      <a:pt x="78701" y="129280"/>
                    </a:cubicBezTo>
                    <a:lnTo>
                      <a:pt x="78701" y="129280"/>
                    </a:lnTo>
                    <a:cubicBezTo>
                      <a:pt x="78977" y="129298"/>
                      <a:pt x="79237" y="129332"/>
                      <a:pt x="79513" y="129384"/>
                    </a:cubicBezTo>
                    <a:cubicBezTo>
                      <a:pt x="79669" y="129427"/>
                      <a:pt x="79830" y="129448"/>
                      <a:pt x="79991" y="129448"/>
                    </a:cubicBezTo>
                    <a:cubicBezTo>
                      <a:pt x="80347" y="129448"/>
                      <a:pt x="80702" y="129344"/>
                      <a:pt x="80999" y="129142"/>
                    </a:cubicBezTo>
                    <a:cubicBezTo>
                      <a:pt x="82900" y="128001"/>
                      <a:pt x="83350" y="125841"/>
                      <a:pt x="84473" y="124148"/>
                    </a:cubicBezTo>
                    <a:cubicBezTo>
                      <a:pt x="85216" y="123024"/>
                      <a:pt x="86149" y="121815"/>
                      <a:pt x="85544" y="120225"/>
                    </a:cubicBezTo>
                    <a:cubicBezTo>
                      <a:pt x="85026" y="118808"/>
                      <a:pt x="85959" y="118186"/>
                      <a:pt x="86927" y="117356"/>
                    </a:cubicBezTo>
                    <a:cubicBezTo>
                      <a:pt x="88258" y="116233"/>
                      <a:pt x="90314" y="116371"/>
                      <a:pt x="91230" y="115213"/>
                    </a:cubicBezTo>
                    <a:cubicBezTo>
                      <a:pt x="93096" y="112846"/>
                      <a:pt x="93788" y="109908"/>
                      <a:pt x="93874" y="106866"/>
                    </a:cubicBezTo>
                    <a:cubicBezTo>
                      <a:pt x="93909" y="105743"/>
                      <a:pt x="93563" y="104637"/>
                      <a:pt x="94635" y="103635"/>
                    </a:cubicBezTo>
                    <a:cubicBezTo>
                      <a:pt x="95637" y="102650"/>
                      <a:pt x="96432" y="101492"/>
                      <a:pt x="97002" y="100213"/>
                    </a:cubicBezTo>
                    <a:cubicBezTo>
                      <a:pt x="98350" y="97189"/>
                      <a:pt x="97555" y="95668"/>
                      <a:pt x="93770" y="93404"/>
                    </a:cubicBezTo>
                    <a:cubicBezTo>
                      <a:pt x="92864" y="92866"/>
                      <a:pt x="92012" y="92178"/>
                      <a:pt x="90923" y="92178"/>
                    </a:cubicBezTo>
                    <a:cubicBezTo>
                      <a:pt x="90787" y="92178"/>
                      <a:pt x="90648" y="92189"/>
                      <a:pt x="90504" y="92212"/>
                    </a:cubicBezTo>
                    <a:cubicBezTo>
                      <a:pt x="90375" y="92232"/>
                      <a:pt x="90250" y="92241"/>
                      <a:pt x="90128" y="92241"/>
                    </a:cubicBezTo>
                    <a:cubicBezTo>
                      <a:pt x="89316" y="92241"/>
                      <a:pt x="88640" y="91827"/>
                      <a:pt x="87964" y="91451"/>
                    </a:cubicBezTo>
                    <a:cubicBezTo>
                      <a:pt x="86720" y="90760"/>
                      <a:pt x="85423" y="90190"/>
                      <a:pt x="84076" y="89740"/>
                    </a:cubicBezTo>
                    <a:cubicBezTo>
                      <a:pt x="83419" y="89533"/>
                      <a:pt x="82365" y="89412"/>
                      <a:pt x="82226" y="88306"/>
                    </a:cubicBezTo>
                    <a:cubicBezTo>
                      <a:pt x="81898" y="85511"/>
                      <a:pt x="80349" y="82231"/>
                      <a:pt x="77208" y="82231"/>
                    </a:cubicBezTo>
                    <a:cubicBezTo>
                      <a:pt x="77047" y="82231"/>
                      <a:pt x="76883" y="82240"/>
                      <a:pt x="76714" y="82258"/>
                    </a:cubicBezTo>
                    <a:cubicBezTo>
                      <a:pt x="76610" y="82274"/>
                      <a:pt x="76507" y="82282"/>
                      <a:pt x="76405" y="82282"/>
                    </a:cubicBezTo>
                    <a:cubicBezTo>
                      <a:pt x="75873" y="82282"/>
                      <a:pt x="75365" y="82061"/>
                      <a:pt x="75003" y="81670"/>
                    </a:cubicBezTo>
                    <a:cubicBezTo>
                      <a:pt x="73810" y="80478"/>
                      <a:pt x="72722" y="79147"/>
                      <a:pt x="71356" y="78179"/>
                    </a:cubicBezTo>
                    <a:cubicBezTo>
                      <a:pt x="70652" y="77672"/>
                      <a:pt x="69937" y="76844"/>
                      <a:pt x="68958" y="76844"/>
                    </a:cubicBezTo>
                    <a:cubicBezTo>
                      <a:pt x="68735" y="76844"/>
                      <a:pt x="68499" y="76887"/>
                      <a:pt x="68246" y="76987"/>
                    </a:cubicBezTo>
                    <a:cubicBezTo>
                      <a:pt x="68013" y="77081"/>
                      <a:pt x="67785" y="77113"/>
                      <a:pt x="67562" y="77113"/>
                    </a:cubicBezTo>
                    <a:cubicBezTo>
                      <a:pt x="67089" y="77113"/>
                      <a:pt x="66635" y="76969"/>
                      <a:pt x="66189" y="76969"/>
                    </a:cubicBezTo>
                    <a:cubicBezTo>
                      <a:pt x="64783" y="76969"/>
                      <a:pt x="63941" y="75706"/>
                      <a:pt x="62605" y="75706"/>
                    </a:cubicBezTo>
                    <a:cubicBezTo>
                      <a:pt x="62579" y="75706"/>
                      <a:pt x="62552" y="75707"/>
                      <a:pt x="62525" y="75708"/>
                    </a:cubicBezTo>
                    <a:cubicBezTo>
                      <a:pt x="62280" y="75708"/>
                      <a:pt x="61828" y="76012"/>
                      <a:pt x="61511" y="76012"/>
                    </a:cubicBezTo>
                    <a:cubicBezTo>
                      <a:pt x="61248" y="76012"/>
                      <a:pt x="61077" y="75802"/>
                      <a:pt x="61195" y="75034"/>
                    </a:cubicBezTo>
                    <a:cubicBezTo>
                      <a:pt x="61232" y="74788"/>
                      <a:pt x="60883" y="74612"/>
                      <a:pt x="60617" y="74612"/>
                    </a:cubicBezTo>
                    <a:cubicBezTo>
                      <a:pt x="60509" y="74612"/>
                      <a:pt x="60415" y="74641"/>
                      <a:pt x="60365" y="74706"/>
                    </a:cubicBezTo>
                    <a:cubicBezTo>
                      <a:pt x="59225" y="76088"/>
                      <a:pt x="57099" y="76071"/>
                      <a:pt x="56166" y="77747"/>
                    </a:cubicBezTo>
                    <a:cubicBezTo>
                      <a:pt x="55842" y="78325"/>
                      <a:pt x="55457" y="78771"/>
                      <a:pt x="54917" y="78771"/>
                    </a:cubicBezTo>
                    <a:cubicBezTo>
                      <a:pt x="54649" y="78771"/>
                      <a:pt x="54343" y="78661"/>
                      <a:pt x="53988" y="78404"/>
                    </a:cubicBezTo>
                    <a:cubicBezTo>
                      <a:pt x="53637" y="78125"/>
                      <a:pt x="53206" y="77982"/>
                      <a:pt x="52772" y="77982"/>
                    </a:cubicBezTo>
                    <a:cubicBezTo>
                      <a:pt x="52480" y="77982"/>
                      <a:pt x="52186" y="78047"/>
                      <a:pt x="51915" y="78179"/>
                    </a:cubicBezTo>
                    <a:cubicBezTo>
                      <a:pt x="51373" y="78410"/>
                      <a:pt x="50918" y="78527"/>
                      <a:pt x="50541" y="78527"/>
                    </a:cubicBezTo>
                    <a:cubicBezTo>
                      <a:pt x="49618" y="78527"/>
                      <a:pt x="49166" y="77825"/>
                      <a:pt x="49080" y="76365"/>
                    </a:cubicBezTo>
                    <a:cubicBezTo>
                      <a:pt x="49046" y="75397"/>
                      <a:pt x="49184" y="74446"/>
                      <a:pt x="49478" y="73530"/>
                    </a:cubicBezTo>
                    <a:cubicBezTo>
                      <a:pt x="50012" y="71861"/>
                      <a:pt x="49095" y="70692"/>
                      <a:pt x="47366" y="70692"/>
                    </a:cubicBezTo>
                    <a:cubicBezTo>
                      <a:pt x="47305" y="70692"/>
                      <a:pt x="47243" y="70693"/>
                      <a:pt x="47179" y="70696"/>
                    </a:cubicBezTo>
                    <a:cubicBezTo>
                      <a:pt x="46730" y="70714"/>
                      <a:pt x="46281" y="70765"/>
                      <a:pt x="45814" y="70783"/>
                    </a:cubicBezTo>
                    <a:cubicBezTo>
                      <a:pt x="45755" y="70784"/>
                      <a:pt x="45699" y="70786"/>
                      <a:pt x="45645" y="70786"/>
                    </a:cubicBezTo>
                    <a:cubicBezTo>
                      <a:pt x="45148" y="70786"/>
                      <a:pt x="44886" y="70683"/>
                      <a:pt x="45088" y="69919"/>
                    </a:cubicBezTo>
                    <a:cubicBezTo>
                      <a:pt x="45469" y="68484"/>
                      <a:pt x="46143" y="67240"/>
                      <a:pt x="46886" y="65996"/>
                    </a:cubicBezTo>
                    <a:cubicBezTo>
                      <a:pt x="47214" y="65443"/>
                      <a:pt x="47231" y="64993"/>
                      <a:pt x="46747" y="64613"/>
                    </a:cubicBezTo>
                    <a:cubicBezTo>
                      <a:pt x="46406" y="64334"/>
                      <a:pt x="45929" y="64209"/>
                      <a:pt x="45417" y="64209"/>
                    </a:cubicBezTo>
                    <a:cubicBezTo>
                      <a:pt x="44221" y="64209"/>
                      <a:pt x="42833" y="64889"/>
                      <a:pt x="42531" y="65857"/>
                    </a:cubicBezTo>
                    <a:cubicBezTo>
                      <a:pt x="42161" y="67044"/>
                      <a:pt x="40793" y="67929"/>
                      <a:pt x="39553" y="67929"/>
                    </a:cubicBezTo>
                    <a:cubicBezTo>
                      <a:pt x="39113" y="67929"/>
                      <a:pt x="38689" y="67817"/>
                      <a:pt x="38331" y="67568"/>
                    </a:cubicBezTo>
                    <a:cubicBezTo>
                      <a:pt x="36966" y="66601"/>
                      <a:pt x="35998" y="64872"/>
                      <a:pt x="36517" y="63455"/>
                    </a:cubicBezTo>
                    <a:cubicBezTo>
                      <a:pt x="37571" y="60569"/>
                      <a:pt x="37986" y="56802"/>
                      <a:pt x="41822" y="56093"/>
                    </a:cubicBezTo>
                    <a:cubicBezTo>
                      <a:pt x="44259" y="55627"/>
                      <a:pt x="46696" y="55299"/>
                      <a:pt x="49167" y="55126"/>
                    </a:cubicBezTo>
                    <a:cubicBezTo>
                      <a:pt x="49252" y="55120"/>
                      <a:pt x="49338" y="55117"/>
                      <a:pt x="49425" y="55117"/>
                    </a:cubicBezTo>
                    <a:cubicBezTo>
                      <a:pt x="50819" y="55117"/>
                      <a:pt x="52364" y="55920"/>
                      <a:pt x="51811" y="58133"/>
                    </a:cubicBezTo>
                    <a:cubicBezTo>
                      <a:pt x="51707" y="58582"/>
                      <a:pt x="52087" y="59204"/>
                      <a:pt x="52329" y="59688"/>
                    </a:cubicBezTo>
                    <a:cubicBezTo>
                      <a:pt x="52602" y="60250"/>
                      <a:pt x="52992" y="60846"/>
                      <a:pt x="53666" y="60846"/>
                    </a:cubicBezTo>
                    <a:cubicBezTo>
                      <a:pt x="53675" y="60846"/>
                      <a:pt x="53685" y="60846"/>
                      <a:pt x="53695" y="60846"/>
                    </a:cubicBezTo>
                    <a:cubicBezTo>
                      <a:pt x="54455" y="60811"/>
                      <a:pt x="54628" y="60085"/>
                      <a:pt x="54852" y="59498"/>
                    </a:cubicBezTo>
                    <a:cubicBezTo>
                      <a:pt x="55146" y="58703"/>
                      <a:pt x="55146" y="57822"/>
                      <a:pt x="54887" y="57027"/>
                    </a:cubicBezTo>
                    <a:cubicBezTo>
                      <a:pt x="54127" y="54642"/>
                      <a:pt x="54922" y="53017"/>
                      <a:pt x="57116" y="51894"/>
                    </a:cubicBezTo>
                    <a:cubicBezTo>
                      <a:pt x="58291" y="51307"/>
                      <a:pt x="59328" y="50442"/>
                      <a:pt x="60469" y="49786"/>
                    </a:cubicBezTo>
                    <a:cubicBezTo>
                      <a:pt x="62128" y="48818"/>
                      <a:pt x="61575" y="46641"/>
                      <a:pt x="63096" y="45448"/>
                    </a:cubicBezTo>
                    <a:cubicBezTo>
                      <a:pt x="64720" y="44169"/>
                      <a:pt x="65757" y="42113"/>
                      <a:pt x="68194" y="42061"/>
                    </a:cubicBezTo>
                    <a:cubicBezTo>
                      <a:pt x="68574" y="42044"/>
                      <a:pt x="69006" y="41888"/>
                      <a:pt x="69075" y="41456"/>
                    </a:cubicBezTo>
                    <a:cubicBezTo>
                      <a:pt x="69369" y="39711"/>
                      <a:pt x="70924" y="39417"/>
                      <a:pt x="72151" y="38760"/>
                    </a:cubicBezTo>
                    <a:cubicBezTo>
                      <a:pt x="72321" y="38667"/>
                      <a:pt x="72565" y="38512"/>
                      <a:pt x="72753" y="38512"/>
                    </a:cubicBezTo>
                    <a:cubicBezTo>
                      <a:pt x="72950" y="38512"/>
                      <a:pt x="73086" y="38680"/>
                      <a:pt x="73015" y="39261"/>
                    </a:cubicBezTo>
                    <a:cubicBezTo>
                      <a:pt x="72956" y="39796"/>
                      <a:pt x="73330" y="40078"/>
                      <a:pt x="73743" y="40078"/>
                    </a:cubicBezTo>
                    <a:cubicBezTo>
                      <a:pt x="73931" y="40078"/>
                      <a:pt x="74127" y="40020"/>
                      <a:pt x="74294" y="39901"/>
                    </a:cubicBezTo>
                    <a:cubicBezTo>
                      <a:pt x="75746" y="38898"/>
                      <a:pt x="77457" y="38501"/>
                      <a:pt x="78995" y="37723"/>
                    </a:cubicBezTo>
                    <a:cubicBezTo>
                      <a:pt x="79738" y="37326"/>
                      <a:pt x="80291" y="36773"/>
                      <a:pt x="79790" y="35995"/>
                    </a:cubicBezTo>
                    <a:cubicBezTo>
                      <a:pt x="79597" y="35708"/>
                      <a:pt x="79414" y="35603"/>
                      <a:pt x="79239" y="35603"/>
                    </a:cubicBezTo>
                    <a:cubicBezTo>
                      <a:pt x="78865" y="35603"/>
                      <a:pt x="78524" y="36083"/>
                      <a:pt x="78183" y="36306"/>
                    </a:cubicBezTo>
                    <a:cubicBezTo>
                      <a:pt x="77820" y="36545"/>
                      <a:pt x="77447" y="36741"/>
                      <a:pt x="77083" y="36741"/>
                    </a:cubicBezTo>
                    <a:cubicBezTo>
                      <a:pt x="76789" y="36741"/>
                      <a:pt x="76501" y="36612"/>
                      <a:pt x="76230" y="36272"/>
                    </a:cubicBezTo>
                    <a:cubicBezTo>
                      <a:pt x="75677" y="35563"/>
                      <a:pt x="76126" y="35148"/>
                      <a:pt x="76731" y="34751"/>
                    </a:cubicBezTo>
                    <a:cubicBezTo>
                      <a:pt x="77318" y="34371"/>
                      <a:pt x="77284" y="33818"/>
                      <a:pt x="77025" y="33196"/>
                    </a:cubicBezTo>
                    <a:cubicBezTo>
                      <a:pt x="76921" y="32919"/>
                      <a:pt x="76161" y="33023"/>
                      <a:pt x="76593" y="32643"/>
                    </a:cubicBezTo>
                    <a:cubicBezTo>
                      <a:pt x="76708" y="32536"/>
                      <a:pt x="76805" y="32492"/>
                      <a:pt x="76888" y="32492"/>
                    </a:cubicBezTo>
                    <a:cubicBezTo>
                      <a:pt x="77143" y="32492"/>
                      <a:pt x="77279" y="32892"/>
                      <a:pt x="77474" y="33126"/>
                    </a:cubicBezTo>
                    <a:cubicBezTo>
                      <a:pt x="77830" y="33563"/>
                      <a:pt x="78559" y="33892"/>
                      <a:pt x="79019" y="33892"/>
                    </a:cubicBezTo>
                    <a:cubicBezTo>
                      <a:pt x="79251" y="33892"/>
                      <a:pt x="79415" y="33808"/>
                      <a:pt x="79427" y="33610"/>
                    </a:cubicBezTo>
                    <a:cubicBezTo>
                      <a:pt x="79485" y="32639"/>
                      <a:pt x="79866" y="32465"/>
                      <a:pt x="80317" y="32465"/>
                    </a:cubicBezTo>
                    <a:cubicBezTo>
                      <a:pt x="80569" y="32465"/>
                      <a:pt x="80843" y="32519"/>
                      <a:pt x="81095" y="32519"/>
                    </a:cubicBezTo>
                    <a:cubicBezTo>
                      <a:pt x="81194" y="32519"/>
                      <a:pt x="81290" y="32511"/>
                      <a:pt x="81380" y="32487"/>
                    </a:cubicBezTo>
                    <a:cubicBezTo>
                      <a:pt x="81894" y="32340"/>
                      <a:pt x="82271" y="31830"/>
                      <a:pt x="82830" y="31830"/>
                    </a:cubicBezTo>
                    <a:cubicBezTo>
                      <a:pt x="82928" y="31830"/>
                      <a:pt x="83031" y="31846"/>
                      <a:pt x="83142" y="31882"/>
                    </a:cubicBezTo>
                    <a:cubicBezTo>
                      <a:pt x="82658" y="32470"/>
                      <a:pt x="82192" y="33075"/>
                      <a:pt x="81708" y="33679"/>
                    </a:cubicBezTo>
                    <a:cubicBezTo>
                      <a:pt x="81604" y="33766"/>
                      <a:pt x="81483" y="33835"/>
                      <a:pt x="81362" y="33904"/>
                    </a:cubicBezTo>
                    <a:cubicBezTo>
                      <a:pt x="81034" y="34129"/>
                      <a:pt x="80775" y="34423"/>
                      <a:pt x="80878" y="34872"/>
                    </a:cubicBezTo>
                    <a:cubicBezTo>
                      <a:pt x="80999" y="35304"/>
                      <a:pt x="81380" y="35252"/>
                      <a:pt x="81673" y="35425"/>
                    </a:cubicBezTo>
                    <a:cubicBezTo>
                      <a:pt x="81973" y="35596"/>
                      <a:pt x="82292" y="35648"/>
                      <a:pt x="82615" y="35648"/>
                    </a:cubicBezTo>
                    <a:cubicBezTo>
                      <a:pt x="83130" y="35648"/>
                      <a:pt x="83658" y="35514"/>
                      <a:pt x="84141" y="35514"/>
                    </a:cubicBezTo>
                    <a:cubicBezTo>
                      <a:pt x="84489" y="35514"/>
                      <a:pt x="84814" y="35584"/>
                      <a:pt x="85095" y="35822"/>
                    </a:cubicBezTo>
                    <a:cubicBezTo>
                      <a:pt x="85535" y="36187"/>
                      <a:pt x="85875" y="36332"/>
                      <a:pt x="86134" y="36332"/>
                    </a:cubicBezTo>
                    <a:cubicBezTo>
                      <a:pt x="86710" y="36332"/>
                      <a:pt x="86887" y="35618"/>
                      <a:pt x="86875" y="35010"/>
                    </a:cubicBezTo>
                    <a:cubicBezTo>
                      <a:pt x="86858" y="34215"/>
                      <a:pt x="87601" y="32729"/>
                      <a:pt x="85665" y="32625"/>
                    </a:cubicBezTo>
                    <a:cubicBezTo>
                      <a:pt x="84991" y="32591"/>
                      <a:pt x="85130" y="31986"/>
                      <a:pt x="85596" y="31485"/>
                    </a:cubicBezTo>
                    <a:cubicBezTo>
                      <a:pt x="87186" y="29791"/>
                      <a:pt x="86650" y="27527"/>
                      <a:pt x="84508" y="26767"/>
                    </a:cubicBezTo>
                    <a:cubicBezTo>
                      <a:pt x="84006" y="26594"/>
                      <a:pt x="83557" y="26214"/>
                      <a:pt x="83661" y="25834"/>
                    </a:cubicBezTo>
                    <a:cubicBezTo>
                      <a:pt x="83972" y="24503"/>
                      <a:pt x="83039" y="23432"/>
                      <a:pt x="83090" y="22170"/>
                    </a:cubicBezTo>
                    <a:cubicBezTo>
                      <a:pt x="83108" y="21773"/>
                      <a:pt x="83073" y="21375"/>
                      <a:pt x="82624" y="21220"/>
                    </a:cubicBezTo>
                    <a:cubicBezTo>
                      <a:pt x="82529" y="21188"/>
                      <a:pt x="82437" y="21174"/>
                      <a:pt x="82348" y="21174"/>
                    </a:cubicBezTo>
                    <a:cubicBezTo>
                      <a:pt x="82049" y="21174"/>
                      <a:pt x="81787" y="21339"/>
                      <a:pt x="81587" y="21565"/>
                    </a:cubicBezTo>
                    <a:cubicBezTo>
                      <a:pt x="81086" y="22135"/>
                      <a:pt x="80464" y="22602"/>
                      <a:pt x="79755" y="22913"/>
                    </a:cubicBezTo>
                    <a:cubicBezTo>
                      <a:pt x="79583" y="22995"/>
                      <a:pt x="79411" y="23071"/>
                      <a:pt x="79247" y="23071"/>
                    </a:cubicBezTo>
                    <a:cubicBezTo>
                      <a:pt x="79097" y="23071"/>
                      <a:pt x="78954" y="23008"/>
                      <a:pt x="78822" y="22827"/>
                    </a:cubicBezTo>
                    <a:cubicBezTo>
                      <a:pt x="78563" y="22498"/>
                      <a:pt x="78753" y="22274"/>
                      <a:pt x="78960" y="22015"/>
                    </a:cubicBezTo>
                    <a:cubicBezTo>
                      <a:pt x="79496" y="21254"/>
                      <a:pt x="79254" y="20736"/>
                      <a:pt x="78459" y="20338"/>
                    </a:cubicBezTo>
                    <a:cubicBezTo>
                      <a:pt x="78131" y="20165"/>
                      <a:pt x="77837" y="19941"/>
                      <a:pt x="77578" y="19664"/>
                    </a:cubicBezTo>
                    <a:cubicBezTo>
                      <a:pt x="77168" y="19146"/>
                      <a:pt x="76356" y="18913"/>
                      <a:pt x="75491" y="18913"/>
                    </a:cubicBezTo>
                    <a:cubicBezTo>
                      <a:pt x="74278" y="18913"/>
                      <a:pt x="72961" y="19371"/>
                      <a:pt x="72497" y="20148"/>
                    </a:cubicBezTo>
                    <a:cubicBezTo>
                      <a:pt x="72065" y="20874"/>
                      <a:pt x="71788" y="21824"/>
                      <a:pt x="70803" y="22170"/>
                    </a:cubicBezTo>
                    <a:cubicBezTo>
                      <a:pt x="70354" y="22326"/>
                      <a:pt x="70043" y="22792"/>
                      <a:pt x="70337" y="23276"/>
                    </a:cubicBezTo>
                    <a:cubicBezTo>
                      <a:pt x="71356" y="25004"/>
                      <a:pt x="70043" y="25488"/>
                      <a:pt x="68902" y="26024"/>
                    </a:cubicBezTo>
                    <a:cubicBezTo>
                      <a:pt x="67693" y="26577"/>
                      <a:pt x="66241" y="26801"/>
                      <a:pt x="66345" y="28685"/>
                    </a:cubicBezTo>
                    <a:cubicBezTo>
                      <a:pt x="66379" y="29117"/>
                      <a:pt x="65895" y="29601"/>
                      <a:pt x="65584" y="30016"/>
                    </a:cubicBezTo>
                    <a:cubicBezTo>
                      <a:pt x="65442" y="30197"/>
                      <a:pt x="65232" y="30465"/>
                      <a:pt x="64983" y="30465"/>
                    </a:cubicBezTo>
                    <a:cubicBezTo>
                      <a:pt x="64899" y="30465"/>
                      <a:pt x="64811" y="30435"/>
                      <a:pt x="64720" y="30361"/>
                    </a:cubicBezTo>
                    <a:cubicBezTo>
                      <a:pt x="64409" y="30120"/>
                      <a:pt x="64288" y="29705"/>
                      <a:pt x="64409" y="29342"/>
                    </a:cubicBezTo>
                    <a:cubicBezTo>
                      <a:pt x="64893" y="27596"/>
                      <a:pt x="65083" y="25989"/>
                      <a:pt x="62508" y="25903"/>
                    </a:cubicBezTo>
                    <a:cubicBezTo>
                      <a:pt x="62249" y="25903"/>
                      <a:pt x="61938" y="25644"/>
                      <a:pt x="61748" y="25436"/>
                    </a:cubicBezTo>
                    <a:cubicBezTo>
                      <a:pt x="61084" y="24759"/>
                      <a:pt x="60400" y="24243"/>
                      <a:pt x="59552" y="24243"/>
                    </a:cubicBezTo>
                    <a:cubicBezTo>
                      <a:pt x="59252" y="24243"/>
                      <a:pt x="58932" y="24307"/>
                      <a:pt x="58585" y="24451"/>
                    </a:cubicBezTo>
                    <a:cubicBezTo>
                      <a:pt x="58566" y="24457"/>
                      <a:pt x="58545" y="24459"/>
                      <a:pt x="58523" y="24459"/>
                    </a:cubicBezTo>
                    <a:cubicBezTo>
                      <a:pt x="58409" y="24459"/>
                      <a:pt x="58269" y="24394"/>
                      <a:pt x="58153" y="24365"/>
                    </a:cubicBezTo>
                    <a:cubicBezTo>
                      <a:pt x="58758" y="23501"/>
                      <a:pt x="57687" y="22429"/>
                      <a:pt x="58827" y="21462"/>
                    </a:cubicBezTo>
                    <a:cubicBezTo>
                      <a:pt x="61800" y="18990"/>
                      <a:pt x="65757" y="18558"/>
                      <a:pt x="68781" y="16294"/>
                    </a:cubicBezTo>
                    <a:lnTo>
                      <a:pt x="69455" y="15828"/>
                    </a:lnTo>
                    <a:cubicBezTo>
                      <a:pt x="70337" y="15586"/>
                      <a:pt x="71218" y="15206"/>
                      <a:pt x="72117" y="15119"/>
                    </a:cubicBezTo>
                    <a:cubicBezTo>
                      <a:pt x="74346" y="14912"/>
                      <a:pt x="75331" y="13910"/>
                      <a:pt x="75262" y="11767"/>
                    </a:cubicBezTo>
                    <a:cubicBezTo>
                      <a:pt x="75262" y="11596"/>
                      <a:pt x="75299" y="11543"/>
                      <a:pt x="75353" y="11543"/>
                    </a:cubicBezTo>
                    <a:cubicBezTo>
                      <a:pt x="75441" y="11543"/>
                      <a:pt x="75574" y="11687"/>
                      <a:pt x="75659" y="11698"/>
                    </a:cubicBezTo>
                    <a:cubicBezTo>
                      <a:pt x="76835" y="11749"/>
                      <a:pt x="77733" y="12683"/>
                      <a:pt x="78943" y="12752"/>
                    </a:cubicBezTo>
                    <a:cubicBezTo>
                      <a:pt x="79461" y="12769"/>
                      <a:pt x="79945" y="13391"/>
                      <a:pt x="80412" y="13789"/>
                    </a:cubicBezTo>
                    <a:cubicBezTo>
                      <a:pt x="80395" y="13944"/>
                      <a:pt x="80325" y="14082"/>
                      <a:pt x="80204" y="14203"/>
                    </a:cubicBezTo>
                    <a:cubicBezTo>
                      <a:pt x="79099" y="14649"/>
                      <a:pt x="78211" y="15599"/>
                      <a:pt x="76924" y="15599"/>
                    </a:cubicBezTo>
                    <a:cubicBezTo>
                      <a:pt x="76763" y="15599"/>
                      <a:pt x="76595" y="15584"/>
                      <a:pt x="76420" y="15551"/>
                    </a:cubicBezTo>
                    <a:cubicBezTo>
                      <a:pt x="76325" y="15534"/>
                      <a:pt x="76229" y="15525"/>
                      <a:pt x="76135" y="15525"/>
                    </a:cubicBezTo>
                    <a:cubicBezTo>
                      <a:pt x="75478" y="15525"/>
                      <a:pt x="74895" y="15947"/>
                      <a:pt x="74985" y="16778"/>
                    </a:cubicBezTo>
                    <a:cubicBezTo>
                      <a:pt x="75041" y="17437"/>
                      <a:pt x="75422" y="17620"/>
                      <a:pt x="75866" y="17620"/>
                    </a:cubicBezTo>
                    <a:cubicBezTo>
                      <a:pt x="76109" y="17620"/>
                      <a:pt x="76372" y="17565"/>
                      <a:pt x="76610" y="17504"/>
                    </a:cubicBezTo>
                    <a:cubicBezTo>
                      <a:pt x="76822" y="17451"/>
                      <a:pt x="77015" y="17425"/>
                      <a:pt x="77193" y="17425"/>
                    </a:cubicBezTo>
                    <a:cubicBezTo>
                      <a:pt x="77828" y="17425"/>
                      <a:pt x="78286" y="17750"/>
                      <a:pt x="78839" y="18316"/>
                    </a:cubicBezTo>
                    <a:cubicBezTo>
                      <a:pt x="79617" y="19094"/>
                      <a:pt x="80723" y="19612"/>
                      <a:pt x="81794" y="19993"/>
                    </a:cubicBezTo>
                    <a:cubicBezTo>
                      <a:pt x="81906" y="20034"/>
                      <a:pt x="82005" y="20053"/>
                      <a:pt x="82094" y="20053"/>
                    </a:cubicBezTo>
                    <a:cubicBezTo>
                      <a:pt x="82595" y="20053"/>
                      <a:pt x="82747" y="19445"/>
                      <a:pt x="82762" y="18887"/>
                    </a:cubicBezTo>
                    <a:cubicBezTo>
                      <a:pt x="82805" y="18878"/>
                      <a:pt x="82849" y="18874"/>
                      <a:pt x="82892" y="18874"/>
                    </a:cubicBezTo>
                    <a:cubicBezTo>
                      <a:pt x="82935" y="18874"/>
                      <a:pt x="82978" y="18878"/>
                      <a:pt x="83021" y="18887"/>
                    </a:cubicBezTo>
                    <a:cubicBezTo>
                      <a:pt x="83375" y="18985"/>
                      <a:pt x="83662" y="19030"/>
                      <a:pt x="83892" y="19030"/>
                    </a:cubicBezTo>
                    <a:cubicBezTo>
                      <a:pt x="85038" y="19030"/>
                      <a:pt x="84816" y="17932"/>
                      <a:pt x="84629" y="16882"/>
                    </a:cubicBezTo>
                    <a:cubicBezTo>
                      <a:pt x="84577" y="16588"/>
                      <a:pt x="84404" y="16122"/>
                      <a:pt x="84525" y="16018"/>
                    </a:cubicBezTo>
                    <a:cubicBezTo>
                      <a:pt x="84606" y="15948"/>
                      <a:pt x="84680" y="15920"/>
                      <a:pt x="84749" y="15920"/>
                    </a:cubicBezTo>
                    <a:cubicBezTo>
                      <a:pt x="84985" y="15920"/>
                      <a:pt x="85161" y="16252"/>
                      <a:pt x="85389" y="16346"/>
                    </a:cubicBezTo>
                    <a:cubicBezTo>
                      <a:pt x="85637" y="16436"/>
                      <a:pt x="85876" y="16474"/>
                      <a:pt x="86110" y="16474"/>
                    </a:cubicBezTo>
                    <a:cubicBezTo>
                      <a:pt x="86771" y="16474"/>
                      <a:pt x="87381" y="16174"/>
                      <a:pt x="87981" y="15931"/>
                    </a:cubicBezTo>
                    <a:cubicBezTo>
                      <a:pt x="88344" y="15793"/>
                      <a:pt x="88500" y="15275"/>
                      <a:pt x="88258" y="15033"/>
                    </a:cubicBezTo>
                    <a:cubicBezTo>
                      <a:pt x="87065" y="13754"/>
                      <a:pt x="85976" y="12406"/>
                      <a:pt x="84819" y="11110"/>
                    </a:cubicBezTo>
                    <a:cubicBezTo>
                      <a:pt x="84162" y="10350"/>
                      <a:pt x="83160" y="9779"/>
                      <a:pt x="82537" y="8915"/>
                    </a:cubicBezTo>
                    <a:cubicBezTo>
                      <a:pt x="82209" y="8379"/>
                      <a:pt x="81639" y="8034"/>
                      <a:pt x="81017" y="7999"/>
                    </a:cubicBezTo>
                    <a:cubicBezTo>
                      <a:pt x="80983" y="7995"/>
                      <a:pt x="80950" y="7994"/>
                      <a:pt x="80916" y="7994"/>
                    </a:cubicBezTo>
                    <a:cubicBezTo>
                      <a:pt x="80688" y="7994"/>
                      <a:pt x="80453" y="8074"/>
                      <a:pt x="80228" y="8074"/>
                    </a:cubicBezTo>
                    <a:cubicBezTo>
                      <a:pt x="80056" y="8074"/>
                      <a:pt x="79890" y="8027"/>
                      <a:pt x="79738" y="7861"/>
                    </a:cubicBezTo>
                    <a:cubicBezTo>
                      <a:pt x="80170" y="7757"/>
                      <a:pt x="80602" y="7654"/>
                      <a:pt x="81017" y="7585"/>
                    </a:cubicBezTo>
                    <a:cubicBezTo>
                      <a:pt x="81518" y="7481"/>
                      <a:pt x="82192" y="7567"/>
                      <a:pt x="82226" y="6859"/>
                    </a:cubicBezTo>
                    <a:cubicBezTo>
                      <a:pt x="82278" y="6202"/>
                      <a:pt x="81673" y="6167"/>
                      <a:pt x="81207" y="6046"/>
                    </a:cubicBezTo>
                    <a:cubicBezTo>
                      <a:pt x="81086" y="6012"/>
                      <a:pt x="80948" y="5960"/>
                      <a:pt x="80844" y="5891"/>
                    </a:cubicBezTo>
                    <a:cubicBezTo>
                      <a:pt x="80958" y="5878"/>
                      <a:pt x="81101" y="5837"/>
                      <a:pt x="81223" y="5837"/>
                    </a:cubicBezTo>
                    <a:cubicBezTo>
                      <a:pt x="81267" y="5837"/>
                      <a:pt x="81309" y="5843"/>
                      <a:pt x="81345" y="5856"/>
                    </a:cubicBezTo>
                    <a:cubicBezTo>
                      <a:pt x="81816" y="6065"/>
                      <a:pt x="82272" y="6151"/>
                      <a:pt x="82714" y="6151"/>
                    </a:cubicBezTo>
                    <a:cubicBezTo>
                      <a:pt x="83993" y="6151"/>
                      <a:pt x="85157" y="5437"/>
                      <a:pt x="86236" y="4923"/>
                    </a:cubicBezTo>
                    <a:cubicBezTo>
                      <a:pt x="89182" y="3528"/>
                      <a:pt x="92334" y="3094"/>
                      <a:pt x="95401" y="2235"/>
                    </a:cubicBezTo>
                    <a:lnTo>
                      <a:pt x="95401" y="2235"/>
                    </a:lnTo>
                    <a:cubicBezTo>
                      <a:pt x="93986" y="3267"/>
                      <a:pt x="92263" y="3834"/>
                      <a:pt x="90504" y="3834"/>
                    </a:cubicBezTo>
                    <a:cubicBezTo>
                      <a:pt x="90401" y="3834"/>
                      <a:pt x="90295" y="3831"/>
                      <a:pt x="90191" y="3831"/>
                    </a:cubicBezTo>
                    <a:cubicBezTo>
                      <a:pt x="89827" y="3831"/>
                      <a:pt x="89479" y="3873"/>
                      <a:pt x="89277" y="4249"/>
                    </a:cubicBezTo>
                    <a:cubicBezTo>
                      <a:pt x="89018" y="4802"/>
                      <a:pt x="89467" y="5113"/>
                      <a:pt x="89744" y="5528"/>
                    </a:cubicBezTo>
                    <a:cubicBezTo>
                      <a:pt x="90251" y="6307"/>
                      <a:pt x="90887" y="6586"/>
                      <a:pt x="91608" y="6586"/>
                    </a:cubicBezTo>
                    <a:cubicBezTo>
                      <a:pt x="91943" y="6586"/>
                      <a:pt x="92297" y="6525"/>
                      <a:pt x="92664" y="6427"/>
                    </a:cubicBezTo>
                    <a:cubicBezTo>
                      <a:pt x="93037" y="6322"/>
                      <a:pt x="93404" y="6272"/>
                      <a:pt x="93755" y="6272"/>
                    </a:cubicBezTo>
                    <a:cubicBezTo>
                      <a:pt x="95314" y="6272"/>
                      <a:pt x="96561" y="7243"/>
                      <a:pt x="96518" y="8639"/>
                    </a:cubicBezTo>
                    <a:cubicBezTo>
                      <a:pt x="96501" y="9123"/>
                      <a:pt x="96000" y="9710"/>
                      <a:pt x="96155" y="10073"/>
                    </a:cubicBezTo>
                    <a:cubicBezTo>
                      <a:pt x="96656" y="11300"/>
                      <a:pt x="95758" y="12302"/>
                      <a:pt x="95378" y="13045"/>
                    </a:cubicBezTo>
                    <a:cubicBezTo>
                      <a:pt x="94393" y="15016"/>
                      <a:pt x="93649" y="16709"/>
                      <a:pt x="95412" y="18541"/>
                    </a:cubicBezTo>
                    <a:cubicBezTo>
                      <a:pt x="95602" y="18714"/>
                      <a:pt x="95723" y="18938"/>
                      <a:pt x="95758" y="19180"/>
                    </a:cubicBezTo>
                    <a:cubicBezTo>
                      <a:pt x="95810" y="21358"/>
                      <a:pt x="97901" y="20788"/>
                      <a:pt x="99007" y="21479"/>
                    </a:cubicBezTo>
                    <a:cubicBezTo>
                      <a:pt x="99192" y="21597"/>
                      <a:pt x="99367" y="21648"/>
                      <a:pt x="99531" y="21648"/>
                    </a:cubicBezTo>
                    <a:cubicBezTo>
                      <a:pt x="100207" y="21648"/>
                      <a:pt x="100708" y="20784"/>
                      <a:pt x="101098" y="20200"/>
                    </a:cubicBezTo>
                    <a:cubicBezTo>
                      <a:pt x="102256" y="18472"/>
                      <a:pt x="104088" y="17055"/>
                      <a:pt x="105729" y="16536"/>
                    </a:cubicBezTo>
                    <a:cubicBezTo>
                      <a:pt x="109220" y="15396"/>
                      <a:pt x="112486" y="13547"/>
                      <a:pt x="116254" y="13115"/>
                    </a:cubicBezTo>
                    <a:cubicBezTo>
                      <a:pt x="117965" y="12907"/>
                      <a:pt x="119935" y="12320"/>
                      <a:pt x="120021" y="9883"/>
                    </a:cubicBezTo>
                    <a:cubicBezTo>
                      <a:pt x="120021" y="9693"/>
                      <a:pt x="120349" y="9485"/>
                      <a:pt x="120557" y="9330"/>
                    </a:cubicBezTo>
                    <a:cubicBezTo>
                      <a:pt x="121663" y="8552"/>
                      <a:pt x="123132" y="8034"/>
                      <a:pt x="122631" y="6202"/>
                    </a:cubicBezTo>
                    <a:cubicBezTo>
                      <a:pt x="122594" y="6055"/>
                      <a:pt x="122626" y="6020"/>
                      <a:pt x="122682" y="6020"/>
                    </a:cubicBezTo>
                    <a:cubicBezTo>
                      <a:pt x="122731" y="6020"/>
                      <a:pt x="122799" y="6046"/>
                      <a:pt x="122855" y="6046"/>
                    </a:cubicBezTo>
                    <a:cubicBezTo>
                      <a:pt x="122928" y="6051"/>
                      <a:pt x="122998" y="6053"/>
                      <a:pt x="123064" y="6053"/>
                    </a:cubicBezTo>
                    <a:cubicBezTo>
                      <a:pt x="124269" y="6053"/>
                      <a:pt x="124381" y="5321"/>
                      <a:pt x="123840" y="4387"/>
                    </a:cubicBezTo>
                    <a:cubicBezTo>
                      <a:pt x="123581" y="3921"/>
                      <a:pt x="123875" y="3955"/>
                      <a:pt x="124048" y="3817"/>
                    </a:cubicBezTo>
                    <a:cubicBezTo>
                      <a:pt x="125240" y="2867"/>
                      <a:pt x="126640" y="2728"/>
                      <a:pt x="128092" y="2659"/>
                    </a:cubicBezTo>
                    <a:cubicBezTo>
                      <a:pt x="128575" y="2625"/>
                      <a:pt x="129180" y="2521"/>
                      <a:pt x="129249" y="1934"/>
                    </a:cubicBezTo>
                    <a:cubicBezTo>
                      <a:pt x="129301" y="1363"/>
                      <a:pt x="128714" y="1242"/>
                      <a:pt x="128299" y="1190"/>
                    </a:cubicBezTo>
                    <a:cubicBezTo>
                      <a:pt x="125707" y="948"/>
                      <a:pt x="123132" y="430"/>
                      <a:pt x="120557" y="171"/>
                    </a:cubicBezTo>
                    <a:cubicBezTo>
                      <a:pt x="119360" y="50"/>
                      <a:pt x="118163" y="0"/>
                      <a:pt x="1169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0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11320" h="3667" extrusionOk="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0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3823" extrusionOk="0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0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524" extrusionOk="0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0"/>
              <p:cNvSpPr/>
              <p:nvPr/>
            </p:nvSpPr>
            <p:spPr>
              <a:xfrm>
                <a:off x="1880725" y="1020350"/>
                <a:ext cx="162025" cy="112025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4481" extrusionOk="0">
                    <a:moveTo>
                      <a:pt x="4294" y="0"/>
                    </a:moveTo>
                    <a:cubicBezTo>
                      <a:pt x="4062" y="0"/>
                      <a:pt x="3818" y="44"/>
                      <a:pt x="3560" y="144"/>
                    </a:cubicBezTo>
                    <a:cubicBezTo>
                      <a:pt x="3094" y="317"/>
                      <a:pt x="2593" y="541"/>
                      <a:pt x="2886" y="1198"/>
                    </a:cubicBezTo>
                    <a:cubicBezTo>
                      <a:pt x="3042" y="1509"/>
                      <a:pt x="3232" y="1820"/>
                      <a:pt x="3457" y="2114"/>
                    </a:cubicBezTo>
                    <a:cubicBezTo>
                      <a:pt x="3147" y="2260"/>
                      <a:pt x="2851" y="2348"/>
                      <a:pt x="2545" y="2348"/>
                    </a:cubicBezTo>
                    <a:cubicBezTo>
                      <a:pt x="2270" y="2348"/>
                      <a:pt x="1987" y="2277"/>
                      <a:pt x="1677" y="2114"/>
                    </a:cubicBezTo>
                    <a:cubicBezTo>
                      <a:pt x="1531" y="2037"/>
                      <a:pt x="1393" y="2002"/>
                      <a:pt x="1262" y="2002"/>
                    </a:cubicBezTo>
                    <a:cubicBezTo>
                      <a:pt x="867" y="2002"/>
                      <a:pt x="545" y="2320"/>
                      <a:pt x="311" y="2736"/>
                    </a:cubicBezTo>
                    <a:cubicBezTo>
                      <a:pt x="0" y="3289"/>
                      <a:pt x="467" y="3479"/>
                      <a:pt x="813" y="3807"/>
                    </a:cubicBezTo>
                    <a:cubicBezTo>
                      <a:pt x="1327" y="4309"/>
                      <a:pt x="1837" y="4480"/>
                      <a:pt x="2344" y="4480"/>
                    </a:cubicBezTo>
                    <a:cubicBezTo>
                      <a:pt x="3164" y="4480"/>
                      <a:pt x="3976" y="4032"/>
                      <a:pt x="4787" y="3807"/>
                    </a:cubicBezTo>
                    <a:lnTo>
                      <a:pt x="5081" y="3514"/>
                    </a:lnTo>
                    <a:cubicBezTo>
                      <a:pt x="5237" y="2788"/>
                      <a:pt x="5098" y="1924"/>
                      <a:pt x="6204" y="1734"/>
                    </a:cubicBezTo>
                    <a:cubicBezTo>
                      <a:pt x="6464" y="1699"/>
                      <a:pt x="6481" y="1129"/>
                      <a:pt x="6222" y="921"/>
                    </a:cubicBezTo>
                    <a:cubicBezTo>
                      <a:pt x="5644" y="436"/>
                      <a:pt x="5027" y="0"/>
                      <a:pt x="42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0"/>
              <p:cNvSpPr/>
              <p:nvPr/>
            </p:nvSpPr>
            <p:spPr>
              <a:xfrm>
                <a:off x="1688900" y="2603450"/>
                <a:ext cx="16505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958" extrusionOk="0">
                    <a:moveTo>
                      <a:pt x="2842" y="0"/>
                    </a:moveTo>
                    <a:cubicBezTo>
                      <a:pt x="2588" y="0"/>
                      <a:pt x="2332" y="28"/>
                      <a:pt x="2074" y="87"/>
                    </a:cubicBezTo>
                    <a:cubicBezTo>
                      <a:pt x="1452" y="225"/>
                      <a:pt x="1055" y="1331"/>
                      <a:pt x="225" y="1694"/>
                    </a:cubicBezTo>
                    <a:cubicBezTo>
                      <a:pt x="0" y="1798"/>
                      <a:pt x="277" y="2247"/>
                      <a:pt x="536" y="2454"/>
                    </a:cubicBezTo>
                    <a:cubicBezTo>
                      <a:pt x="957" y="2789"/>
                      <a:pt x="2162" y="2958"/>
                      <a:pt x="3373" y="2958"/>
                    </a:cubicBezTo>
                    <a:cubicBezTo>
                      <a:pt x="4599" y="2958"/>
                      <a:pt x="5830" y="2785"/>
                      <a:pt x="6256" y="2437"/>
                    </a:cubicBezTo>
                    <a:cubicBezTo>
                      <a:pt x="6395" y="2282"/>
                      <a:pt x="6515" y="2109"/>
                      <a:pt x="6602" y="1919"/>
                    </a:cubicBezTo>
                    <a:cubicBezTo>
                      <a:pt x="6481" y="1711"/>
                      <a:pt x="6429" y="1469"/>
                      <a:pt x="6291" y="1366"/>
                    </a:cubicBezTo>
                    <a:cubicBezTo>
                      <a:pt x="5231" y="636"/>
                      <a:pt x="4065" y="0"/>
                      <a:pt x="28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0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581" extrusionOk="0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0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1793" extrusionOk="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0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773" extrusionOk="0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0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569" extrusionOk="0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50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1531" extrusionOk="0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0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142" extrusionOk="0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0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1516" extrusionOk="0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0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1493" extrusionOk="0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0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688" extrusionOk="0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0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047" extrusionOk="0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0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1816" extrusionOk="0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0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1504" extrusionOk="0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0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527" extrusionOk="0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50"/>
            <p:cNvSpPr/>
            <p:nvPr/>
          </p:nvSpPr>
          <p:spPr>
            <a:xfrm rot="2700000">
              <a:off x="1863628" y="2353699"/>
              <a:ext cx="268983" cy="26898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 rot="2700000">
              <a:off x="3127990" y="2272982"/>
              <a:ext cx="268983" cy="26898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 rot="2700000">
              <a:off x="5401155" y="3678583"/>
              <a:ext cx="268983" cy="26898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 rot="2700000">
              <a:off x="4735359" y="2622823"/>
              <a:ext cx="268983" cy="26898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 rot="2700000">
              <a:off x="2280621" y="3167569"/>
              <a:ext cx="268983" cy="268983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50"/>
          <p:cNvGrpSpPr/>
          <p:nvPr/>
        </p:nvGrpSpPr>
        <p:grpSpPr>
          <a:xfrm>
            <a:off x="787200" y="749609"/>
            <a:ext cx="711434" cy="572678"/>
            <a:chOff x="787200" y="749609"/>
            <a:chExt cx="711434" cy="572678"/>
          </a:xfrm>
        </p:grpSpPr>
        <p:sp>
          <p:nvSpPr>
            <p:cNvPr id="733" name="Google Shape;733;p50"/>
            <p:cNvSpPr/>
            <p:nvPr/>
          </p:nvSpPr>
          <p:spPr>
            <a:xfrm>
              <a:off x="787200" y="749609"/>
              <a:ext cx="417000" cy="417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1233134" y="1056786"/>
              <a:ext cx="265500" cy="26550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50"/>
          <p:cNvGrpSpPr/>
          <p:nvPr/>
        </p:nvGrpSpPr>
        <p:grpSpPr>
          <a:xfrm>
            <a:off x="7400809" y="782400"/>
            <a:ext cx="1050092" cy="847569"/>
            <a:chOff x="7400809" y="782400"/>
            <a:chExt cx="1050092" cy="847569"/>
          </a:xfrm>
        </p:grpSpPr>
        <p:sp>
          <p:nvSpPr>
            <p:cNvPr id="736" name="Google Shape;736;p50"/>
            <p:cNvSpPr/>
            <p:nvPr/>
          </p:nvSpPr>
          <p:spPr>
            <a:xfrm rot="2700000">
              <a:off x="7499133" y="1056894"/>
              <a:ext cx="474751" cy="474751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 rot="5400000">
              <a:off x="8068550" y="809850"/>
              <a:ext cx="409800" cy="35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297" y="671759"/>
            <a:ext cx="7596000" cy="572700"/>
          </a:xfrm>
        </p:spPr>
        <p:txBody>
          <a:bodyPr/>
          <a:lstStyle/>
          <a:p>
            <a:r>
              <a:rPr lang="en-US" sz="3200" dirty="0"/>
              <a:t>How online education is spreading?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7786" y="2082751"/>
            <a:ext cx="2362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It started in 1990s: and countries all over the world are welcoming it!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4"/>
          <p:cNvGrpSpPr/>
          <p:nvPr/>
        </p:nvGrpSpPr>
        <p:grpSpPr>
          <a:xfrm>
            <a:off x="-26250" y="658584"/>
            <a:ext cx="9196500" cy="1169100"/>
            <a:chOff x="-12925" y="1986900"/>
            <a:chExt cx="9196500" cy="1169100"/>
          </a:xfrm>
        </p:grpSpPr>
        <p:sp>
          <p:nvSpPr>
            <p:cNvPr id="538" name="Google Shape;538;p44"/>
            <p:cNvSpPr/>
            <p:nvPr/>
          </p:nvSpPr>
          <p:spPr>
            <a:xfrm>
              <a:off x="6545325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398745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428500" y="1986900"/>
              <a:ext cx="1169100" cy="1169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-12925" y="2243700"/>
              <a:ext cx="9196500" cy="656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44"/>
          <p:cNvGrpSpPr/>
          <p:nvPr/>
        </p:nvGrpSpPr>
        <p:grpSpPr>
          <a:xfrm>
            <a:off x="7825157" y="892675"/>
            <a:ext cx="603880" cy="636159"/>
            <a:chOff x="7810818" y="946779"/>
            <a:chExt cx="543497" cy="572497"/>
          </a:xfrm>
        </p:grpSpPr>
        <p:sp>
          <p:nvSpPr>
            <p:cNvPr id="559" name="Google Shape;559;p44"/>
            <p:cNvSpPr/>
            <p:nvPr/>
          </p:nvSpPr>
          <p:spPr>
            <a:xfrm>
              <a:off x="7991393" y="1365676"/>
              <a:ext cx="153600" cy="1536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7810818" y="1190542"/>
              <a:ext cx="127200" cy="12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8044115" y="946779"/>
              <a:ext cx="310200" cy="31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4"/>
          <p:cNvGrpSpPr/>
          <p:nvPr/>
        </p:nvGrpSpPr>
        <p:grpSpPr>
          <a:xfrm>
            <a:off x="686876" y="780156"/>
            <a:ext cx="734370" cy="925944"/>
            <a:chOff x="686876" y="780156"/>
            <a:chExt cx="734370" cy="925944"/>
          </a:xfrm>
        </p:grpSpPr>
        <p:grpSp>
          <p:nvGrpSpPr>
            <p:cNvPr id="563" name="Google Shape;563;p44"/>
            <p:cNvGrpSpPr/>
            <p:nvPr/>
          </p:nvGrpSpPr>
          <p:grpSpPr>
            <a:xfrm rot="-1594518">
              <a:off x="851849" y="826615"/>
              <a:ext cx="404424" cy="833028"/>
              <a:chOff x="710250" y="687775"/>
              <a:chExt cx="404400" cy="832978"/>
            </a:xfrm>
          </p:grpSpPr>
          <p:sp>
            <p:nvSpPr>
              <p:cNvPr id="564" name="Google Shape;564;p44"/>
              <p:cNvSpPr/>
              <p:nvPr/>
            </p:nvSpPr>
            <p:spPr>
              <a:xfrm>
                <a:off x="710250" y="687775"/>
                <a:ext cx="404400" cy="404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5" name="Google Shape;565;p44"/>
              <p:cNvSpPr/>
              <p:nvPr/>
            </p:nvSpPr>
            <p:spPr>
              <a:xfrm>
                <a:off x="713711" y="1274153"/>
                <a:ext cx="246600" cy="246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566" name="Google Shape;566;p44"/>
            <p:cNvSpPr/>
            <p:nvPr/>
          </p:nvSpPr>
          <p:spPr>
            <a:xfrm rot="5400000">
              <a:off x="1231763" y="1175634"/>
              <a:ext cx="156000" cy="1350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21">
            <a:extLst>
              <a:ext uri="{FF2B5EF4-FFF2-40B4-BE49-F238E27FC236}">
                <a16:creationId xmlns="" xmlns:a16="http://schemas.microsoft.com/office/drawing/2014/main" id="{A853F2DE-46DE-5B44-B226-E18B22003D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52071" y="872430"/>
            <a:ext cx="922050" cy="701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27">
            <a:extLst>
              <a:ext uri="{FF2B5EF4-FFF2-40B4-BE49-F238E27FC236}">
                <a16:creationId xmlns="" xmlns:a16="http://schemas.microsoft.com/office/drawing/2014/main" id="{00DD5182-98FA-3B46-8662-0E7A00E043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5546" y="932492"/>
            <a:ext cx="946258" cy="627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5">
            <a:extLst>
              <a:ext uri="{FF2B5EF4-FFF2-40B4-BE49-F238E27FC236}">
                <a16:creationId xmlns="" xmlns:a16="http://schemas.microsoft.com/office/drawing/2014/main" id="{D97D2A78-12B4-2547-BE29-5B05C643B6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26048" y="872430"/>
            <a:ext cx="834693" cy="717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921144" y="2038350"/>
            <a:ext cx="2320800" cy="507300"/>
          </a:xfrm>
        </p:spPr>
        <p:txBody>
          <a:bodyPr/>
          <a:lstStyle/>
          <a:p>
            <a:r>
              <a:rPr lang="en-US" dirty="0" smtClean="0"/>
              <a:t>For Everyone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3"/>
          </p:nvPr>
        </p:nvSpPr>
        <p:spPr>
          <a:xfrm>
            <a:off x="3398275" y="2114550"/>
            <a:ext cx="2320800" cy="507300"/>
          </a:xfrm>
        </p:spPr>
        <p:txBody>
          <a:bodyPr/>
          <a:lstStyle/>
          <a:p>
            <a:r>
              <a:rPr lang="en-US" dirty="0" smtClean="0"/>
              <a:t>Learn from anywhere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5"/>
          </p:nvPr>
        </p:nvSpPr>
        <p:spPr>
          <a:xfrm>
            <a:off x="6108237" y="2114550"/>
            <a:ext cx="2320800" cy="507300"/>
          </a:xfrm>
        </p:spPr>
        <p:txBody>
          <a:bodyPr/>
          <a:lstStyle/>
          <a:p>
            <a:r>
              <a:rPr lang="en-US" dirty="0" smtClean="0"/>
              <a:t>Learn anytime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6875" y="2647950"/>
            <a:ext cx="2320800" cy="838200"/>
          </a:xfrm>
        </p:spPr>
        <p:txBody>
          <a:bodyPr/>
          <a:lstStyle/>
          <a:p>
            <a:r>
              <a:rPr lang="en-US" sz="1800" dirty="0" smtClean="0"/>
              <a:t>Anyone who want to learn can learn</a:t>
            </a:r>
            <a:endParaRPr lang="en-US" sz="1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3200400" y="2724150"/>
            <a:ext cx="2320800" cy="923059"/>
          </a:xfrm>
        </p:spPr>
        <p:txBody>
          <a:bodyPr/>
          <a:lstStyle/>
          <a:p>
            <a:r>
              <a:rPr lang="en-US" sz="1800" dirty="0" smtClean="0"/>
              <a:t>An off-campus home, Internet is everywhere</a:t>
            </a:r>
            <a:endParaRPr lang="en-US" sz="1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6"/>
          </p:nvPr>
        </p:nvSpPr>
        <p:spPr>
          <a:xfrm>
            <a:off x="5982994" y="2876550"/>
            <a:ext cx="2320800" cy="567600"/>
          </a:xfrm>
        </p:spPr>
        <p:txBody>
          <a:bodyPr/>
          <a:lstStyle/>
          <a:p>
            <a:r>
              <a:rPr lang="en-US" sz="1800" dirty="0" smtClean="0"/>
              <a:t>No fixed timing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51"/>
          <p:cNvGrpSpPr/>
          <p:nvPr/>
        </p:nvGrpSpPr>
        <p:grpSpPr>
          <a:xfrm>
            <a:off x="887053" y="3851399"/>
            <a:ext cx="1096770" cy="505680"/>
            <a:chOff x="887053" y="3851399"/>
            <a:chExt cx="1096770" cy="505680"/>
          </a:xfrm>
        </p:grpSpPr>
        <p:grpSp>
          <p:nvGrpSpPr>
            <p:cNvPr id="745" name="Google Shape;745;p51"/>
            <p:cNvGrpSpPr/>
            <p:nvPr/>
          </p:nvGrpSpPr>
          <p:grpSpPr>
            <a:xfrm flipH="1">
              <a:off x="887053" y="4038712"/>
              <a:ext cx="667845" cy="318367"/>
              <a:chOff x="787200" y="4030950"/>
              <a:chExt cx="787275" cy="375300"/>
            </a:xfrm>
          </p:grpSpPr>
          <p:sp>
            <p:nvSpPr>
              <p:cNvPr id="746" name="Google Shape;746;p51"/>
              <p:cNvSpPr/>
              <p:nvPr/>
            </p:nvSpPr>
            <p:spPr>
              <a:xfrm>
                <a:off x="787200" y="4185450"/>
                <a:ext cx="220800" cy="22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1"/>
              <p:cNvSpPr/>
              <p:nvPr/>
            </p:nvSpPr>
            <p:spPr>
              <a:xfrm>
                <a:off x="1199175" y="4030950"/>
                <a:ext cx="375300" cy="37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51"/>
            <p:cNvSpPr/>
            <p:nvPr/>
          </p:nvSpPr>
          <p:spPr>
            <a:xfrm flipH="1">
              <a:off x="1796624" y="3851399"/>
              <a:ext cx="187200" cy="18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51"/>
          <p:cNvGrpSpPr/>
          <p:nvPr/>
        </p:nvGrpSpPr>
        <p:grpSpPr>
          <a:xfrm>
            <a:off x="3751148" y="1015036"/>
            <a:ext cx="4660873" cy="3236585"/>
            <a:chOff x="3751148" y="1015036"/>
            <a:chExt cx="4660873" cy="3236585"/>
          </a:xfrm>
        </p:grpSpPr>
        <p:grpSp>
          <p:nvGrpSpPr>
            <p:cNvPr id="750" name="Google Shape;750;p51"/>
            <p:cNvGrpSpPr/>
            <p:nvPr/>
          </p:nvGrpSpPr>
          <p:grpSpPr>
            <a:xfrm>
              <a:off x="3751148" y="1015036"/>
              <a:ext cx="4660873" cy="3236585"/>
              <a:chOff x="3751148" y="1015036"/>
              <a:chExt cx="4660873" cy="3236585"/>
            </a:xfrm>
          </p:grpSpPr>
          <p:grpSp>
            <p:nvGrpSpPr>
              <p:cNvPr id="751" name="Google Shape;751;p51"/>
              <p:cNvGrpSpPr/>
              <p:nvPr/>
            </p:nvGrpSpPr>
            <p:grpSpPr>
              <a:xfrm>
                <a:off x="3751148" y="3677468"/>
                <a:ext cx="4660873" cy="574154"/>
                <a:chOff x="4310875" y="3765875"/>
                <a:chExt cx="3945212" cy="485994"/>
              </a:xfrm>
            </p:grpSpPr>
            <p:sp>
              <p:nvSpPr>
                <p:cNvPr id="752" name="Google Shape;752;p51"/>
                <p:cNvSpPr/>
                <p:nvPr/>
              </p:nvSpPr>
              <p:spPr>
                <a:xfrm>
                  <a:off x="4310875" y="3765875"/>
                  <a:ext cx="3122915" cy="485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5" h="10973" extrusionOk="0">
                      <a:moveTo>
                        <a:pt x="21523" y="0"/>
                      </a:moveTo>
                      <a:cubicBezTo>
                        <a:pt x="9650" y="0"/>
                        <a:pt x="1" y="2448"/>
                        <a:pt x="1" y="5486"/>
                      </a:cubicBezTo>
                      <a:cubicBezTo>
                        <a:pt x="1" y="8496"/>
                        <a:pt x="9650" y="10972"/>
                        <a:pt x="21523" y="10972"/>
                      </a:cubicBezTo>
                      <a:cubicBezTo>
                        <a:pt x="33395" y="10972"/>
                        <a:pt x="43045" y="8496"/>
                        <a:pt x="43045" y="5486"/>
                      </a:cubicBezTo>
                      <a:cubicBezTo>
                        <a:pt x="43045" y="2448"/>
                        <a:pt x="33395" y="0"/>
                        <a:pt x="21523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51"/>
                <p:cNvSpPr/>
                <p:nvPr/>
              </p:nvSpPr>
              <p:spPr>
                <a:xfrm>
                  <a:off x="5931913" y="3771709"/>
                  <a:ext cx="2324174" cy="477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46" h="11648" extrusionOk="0">
                      <a:moveTo>
                        <a:pt x="1042" y="1"/>
                      </a:moveTo>
                      <a:cubicBezTo>
                        <a:pt x="254" y="310"/>
                        <a:pt x="1" y="1267"/>
                        <a:pt x="507" y="1914"/>
                      </a:cubicBezTo>
                      <a:lnTo>
                        <a:pt x="5740" y="8778"/>
                      </a:lnTo>
                      <a:cubicBezTo>
                        <a:pt x="7119" y="10579"/>
                        <a:pt x="9285" y="11648"/>
                        <a:pt x="11564" y="11648"/>
                      </a:cubicBezTo>
                      <a:lnTo>
                        <a:pt x="55114" y="11648"/>
                      </a:lnTo>
                      <a:cubicBezTo>
                        <a:pt x="56183" y="11648"/>
                        <a:pt x="56746" y="10382"/>
                        <a:pt x="56043" y="9594"/>
                      </a:cubicBezTo>
                      <a:lnTo>
                        <a:pt x="4746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51"/>
                <p:cNvSpPr/>
                <p:nvPr/>
              </p:nvSpPr>
              <p:spPr>
                <a:xfrm>
                  <a:off x="5783850" y="4005075"/>
                  <a:ext cx="714000" cy="2436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5" name="Google Shape;755;p51"/>
              <p:cNvGrpSpPr/>
              <p:nvPr/>
            </p:nvGrpSpPr>
            <p:grpSpPr>
              <a:xfrm>
                <a:off x="5603497" y="1015036"/>
                <a:ext cx="2507667" cy="3131172"/>
                <a:chOff x="6811875" y="2571750"/>
                <a:chExt cx="1295550" cy="1617675"/>
              </a:xfrm>
            </p:grpSpPr>
            <p:sp>
              <p:nvSpPr>
                <p:cNvPr id="756" name="Google Shape;756;p51"/>
                <p:cNvSpPr/>
                <p:nvPr/>
              </p:nvSpPr>
              <p:spPr>
                <a:xfrm>
                  <a:off x="6813975" y="3695675"/>
                  <a:ext cx="1292050" cy="49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2" h="19750" extrusionOk="0">
                      <a:moveTo>
                        <a:pt x="6218" y="0"/>
                      </a:moveTo>
                      <a:cubicBezTo>
                        <a:pt x="6218" y="0"/>
                        <a:pt x="1" y="760"/>
                        <a:pt x="1492" y="6302"/>
                      </a:cubicBezTo>
                      <a:cubicBezTo>
                        <a:pt x="2111" y="8525"/>
                        <a:pt x="9285" y="15980"/>
                        <a:pt x="10832" y="17556"/>
                      </a:cubicBezTo>
                      <a:cubicBezTo>
                        <a:pt x="11873" y="18878"/>
                        <a:pt x="13476" y="19694"/>
                        <a:pt x="15193" y="19750"/>
                      </a:cubicBezTo>
                      <a:lnTo>
                        <a:pt x="50641" y="19750"/>
                      </a:lnTo>
                      <a:cubicBezTo>
                        <a:pt x="51681" y="19694"/>
                        <a:pt x="51681" y="18174"/>
                        <a:pt x="50641" y="18118"/>
                      </a:cubicBezTo>
                      <a:lnTo>
                        <a:pt x="15361" y="18118"/>
                      </a:lnTo>
                      <a:cubicBezTo>
                        <a:pt x="13083" y="18118"/>
                        <a:pt x="11226" y="16261"/>
                        <a:pt x="11226" y="13983"/>
                      </a:cubicBezTo>
                      <a:cubicBezTo>
                        <a:pt x="11226" y="11676"/>
                        <a:pt x="13083" y="9847"/>
                        <a:pt x="15361" y="9847"/>
                      </a:cubicBezTo>
                      <a:lnTo>
                        <a:pt x="50641" y="9847"/>
                      </a:lnTo>
                      <a:cubicBezTo>
                        <a:pt x="51681" y="9763"/>
                        <a:pt x="51681" y="8272"/>
                        <a:pt x="50641" y="8187"/>
                      </a:cubicBezTo>
                      <a:lnTo>
                        <a:pt x="50612" y="8187"/>
                      </a:lnTo>
                      <a:lnTo>
                        <a:pt x="50725" y="7906"/>
                      </a:lnTo>
                      <a:lnTo>
                        <a:pt x="35927" y="0"/>
                      </a:ln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51"/>
                <p:cNvSpPr/>
                <p:nvPr/>
              </p:nvSpPr>
              <p:spPr>
                <a:xfrm>
                  <a:off x="7098125" y="3921450"/>
                  <a:ext cx="1002975" cy="7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52" extrusionOk="0">
                      <a:moveTo>
                        <a:pt x="3995" y="0"/>
                      </a:moveTo>
                      <a:cubicBezTo>
                        <a:pt x="2150" y="0"/>
                        <a:pt x="520" y="1241"/>
                        <a:pt x="30" y="3035"/>
                      </a:cubicBezTo>
                      <a:lnTo>
                        <a:pt x="30" y="3035"/>
                      </a:lnTo>
                      <a:cubicBezTo>
                        <a:pt x="734" y="1715"/>
                        <a:pt x="2083" y="872"/>
                        <a:pt x="3601" y="816"/>
                      </a:cubicBezTo>
                      <a:cubicBezTo>
                        <a:pt x="3742" y="788"/>
                        <a:pt x="3855" y="788"/>
                        <a:pt x="3995" y="788"/>
                      </a:cubicBezTo>
                      <a:lnTo>
                        <a:pt x="39275" y="788"/>
                      </a:lnTo>
                      <a:cubicBezTo>
                        <a:pt x="39725" y="788"/>
                        <a:pt x="40090" y="450"/>
                        <a:pt x="40119" y="0"/>
                      </a:cubicBezTo>
                      <a:close/>
                      <a:moveTo>
                        <a:pt x="30" y="3035"/>
                      </a:moveTo>
                      <a:cubicBezTo>
                        <a:pt x="30" y="3036"/>
                        <a:pt x="29" y="3037"/>
                        <a:pt x="29" y="3039"/>
                      </a:cubicBezTo>
                      <a:cubicBezTo>
                        <a:pt x="29" y="3040"/>
                        <a:pt x="29" y="3041"/>
                        <a:pt x="28" y="3042"/>
                      </a:cubicBezTo>
                      <a:lnTo>
                        <a:pt x="28" y="3042"/>
                      </a:lnTo>
                      <a:cubicBezTo>
                        <a:pt x="29" y="3040"/>
                        <a:pt x="30" y="3038"/>
                        <a:pt x="30" y="3035"/>
                      </a:cubicBezTo>
                      <a:close/>
                      <a:moveTo>
                        <a:pt x="28" y="3042"/>
                      </a:moveTo>
                      <a:cubicBezTo>
                        <a:pt x="24" y="3060"/>
                        <a:pt x="19" y="3077"/>
                        <a:pt x="14" y="3095"/>
                      </a:cubicBezTo>
                      <a:lnTo>
                        <a:pt x="14" y="3095"/>
                      </a:lnTo>
                      <a:cubicBezTo>
                        <a:pt x="21" y="3075"/>
                        <a:pt x="27" y="3056"/>
                        <a:pt x="28" y="3042"/>
                      </a:cubicBezTo>
                      <a:close/>
                      <a:moveTo>
                        <a:pt x="14" y="3095"/>
                      </a:moveTo>
                      <a:lnTo>
                        <a:pt x="14" y="3095"/>
                      </a:lnTo>
                      <a:cubicBezTo>
                        <a:pt x="7" y="3116"/>
                        <a:pt x="0" y="3137"/>
                        <a:pt x="0" y="3151"/>
                      </a:cubicBezTo>
                      <a:cubicBezTo>
                        <a:pt x="5" y="3132"/>
                        <a:pt x="10" y="3114"/>
                        <a:pt x="14" y="3095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51"/>
                <p:cNvSpPr/>
                <p:nvPr/>
              </p:nvSpPr>
              <p:spPr>
                <a:xfrm>
                  <a:off x="7083350" y="3941825"/>
                  <a:ext cx="996650" cy="2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3" extrusionOk="0">
                      <a:moveTo>
                        <a:pt x="4305" y="1"/>
                      </a:moveTo>
                      <a:cubicBezTo>
                        <a:pt x="2758" y="1"/>
                        <a:pt x="1351" y="873"/>
                        <a:pt x="620" y="2224"/>
                      </a:cubicBezTo>
                      <a:cubicBezTo>
                        <a:pt x="1" y="3433"/>
                        <a:pt x="1" y="4840"/>
                        <a:pt x="620" y="6050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51"/>
                <p:cNvSpPr/>
                <p:nvPr/>
              </p:nvSpPr>
              <p:spPr>
                <a:xfrm>
                  <a:off x="7191900" y="39903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51"/>
                <p:cNvSpPr/>
                <p:nvPr/>
              </p:nvSpPr>
              <p:spPr>
                <a:xfrm>
                  <a:off x="7191900" y="40381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51"/>
                <p:cNvSpPr/>
                <p:nvPr/>
              </p:nvSpPr>
              <p:spPr>
                <a:xfrm>
                  <a:off x="7191900" y="40860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0"/>
                      </a:moveTo>
                      <a:cubicBezTo>
                        <a:pt x="8" y="0"/>
                        <a:pt x="0" y="567"/>
                        <a:pt x="363" y="567"/>
                      </a:cubicBezTo>
                      <a:cubicBezTo>
                        <a:pt x="379" y="567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51"/>
                <p:cNvSpPr/>
                <p:nvPr/>
              </p:nvSpPr>
              <p:spPr>
                <a:xfrm>
                  <a:off x="6811875" y="3405200"/>
                  <a:ext cx="1294150" cy="49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6" h="19807" extrusionOk="0">
                      <a:moveTo>
                        <a:pt x="6218" y="0"/>
                      </a:moveTo>
                      <a:cubicBezTo>
                        <a:pt x="6218" y="0"/>
                        <a:pt x="0" y="760"/>
                        <a:pt x="1491" y="6274"/>
                      </a:cubicBezTo>
                      <a:cubicBezTo>
                        <a:pt x="2138" y="8609"/>
                        <a:pt x="9988" y="16711"/>
                        <a:pt x="11000" y="17724"/>
                      </a:cubicBezTo>
                      <a:cubicBezTo>
                        <a:pt x="12069" y="19018"/>
                        <a:pt x="13617" y="19778"/>
                        <a:pt x="15277" y="19806"/>
                      </a:cubicBezTo>
                      <a:lnTo>
                        <a:pt x="50725" y="19806"/>
                      </a:lnTo>
                      <a:cubicBezTo>
                        <a:pt x="51765" y="19750"/>
                        <a:pt x="51765" y="18231"/>
                        <a:pt x="50725" y="18174"/>
                      </a:cubicBezTo>
                      <a:lnTo>
                        <a:pt x="15445" y="18174"/>
                      </a:lnTo>
                      <a:cubicBezTo>
                        <a:pt x="13167" y="18174"/>
                        <a:pt x="11310" y="16318"/>
                        <a:pt x="11310" y="14039"/>
                      </a:cubicBezTo>
                      <a:cubicBezTo>
                        <a:pt x="11310" y="11760"/>
                        <a:pt x="13167" y="9903"/>
                        <a:pt x="15445" y="9903"/>
                      </a:cubicBezTo>
                      <a:lnTo>
                        <a:pt x="50725" y="9903"/>
                      </a:lnTo>
                      <a:cubicBezTo>
                        <a:pt x="51765" y="9819"/>
                        <a:pt x="51765" y="8328"/>
                        <a:pt x="50725" y="8243"/>
                      </a:cubicBezTo>
                      <a:lnTo>
                        <a:pt x="50584" y="8243"/>
                      </a:lnTo>
                      <a:lnTo>
                        <a:pt x="50753" y="7906"/>
                      </a:lnTo>
                      <a:lnTo>
                        <a:pt x="35926" y="0"/>
                      </a:ln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51"/>
                <p:cNvSpPr/>
                <p:nvPr/>
              </p:nvSpPr>
              <p:spPr>
                <a:xfrm>
                  <a:off x="7098125" y="3633075"/>
                  <a:ext cx="1002975" cy="7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9" h="3124" extrusionOk="0">
                      <a:moveTo>
                        <a:pt x="3995" y="0"/>
                      </a:moveTo>
                      <a:cubicBezTo>
                        <a:pt x="2150" y="0"/>
                        <a:pt x="520" y="1214"/>
                        <a:pt x="30" y="3007"/>
                      </a:cubicBezTo>
                      <a:lnTo>
                        <a:pt x="30" y="3007"/>
                      </a:lnTo>
                      <a:cubicBezTo>
                        <a:pt x="734" y="1659"/>
                        <a:pt x="2112" y="816"/>
                        <a:pt x="3630" y="788"/>
                      </a:cubicBezTo>
                      <a:cubicBezTo>
                        <a:pt x="3770" y="788"/>
                        <a:pt x="3883" y="760"/>
                        <a:pt x="3995" y="760"/>
                      </a:cubicBezTo>
                      <a:lnTo>
                        <a:pt x="39275" y="760"/>
                      </a:lnTo>
                      <a:cubicBezTo>
                        <a:pt x="39725" y="760"/>
                        <a:pt x="40090" y="422"/>
                        <a:pt x="40119" y="0"/>
                      </a:cubicBezTo>
                      <a:close/>
                      <a:moveTo>
                        <a:pt x="30" y="3007"/>
                      </a:moveTo>
                      <a:lnTo>
                        <a:pt x="30" y="3007"/>
                      </a:lnTo>
                      <a:cubicBezTo>
                        <a:pt x="30" y="3009"/>
                        <a:pt x="29" y="3010"/>
                        <a:pt x="29" y="3011"/>
                      </a:cubicBezTo>
                      <a:lnTo>
                        <a:pt x="15" y="3066"/>
                      </a:lnTo>
                      <a:lnTo>
                        <a:pt x="15" y="3066"/>
                      </a:lnTo>
                      <a:cubicBezTo>
                        <a:pt x="20" y="3046"/>
                        <a:pt x="25" y="3027"/>
                        <a:pt x="30" y="3007"/>
                      </a:cubicBezTo>
                      <a:close/>
                      <a:moveTo>
                        <a:pt x="15" y="3066"/>
                      </a:moveTo>
                      <a:cubicBezTo>
                        <a:pt x="10" y="3085"/>
                        <a:pt x="5" y="3104"/>
                        <a:pt x="0" y="3123"/>
                      </a:cubicBezTo>
                      <a:lnTo>
                        <a:pt x="15" y="3066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51"/>
                <p:cNvSpPr/>
                <p:nvPr/>
              </p:nvSpPr>
              <p:spPr>
                <a:xfrm>
                  <a:off x="7083350" y="3652775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2"/>
                        <a:pt x="620" y="2223"/>
                      </a:cubicBezTo>
                      <a:cubicBezTo>
                        <a:pt x="1" y="3432"/>
                        <a:pt x="1" y="4839"/>
                        <a:pt x="620" y="6049"/>
                      </a:cubicBezTo>
                      <a:cubicBezTo>
                        <a:pt x="1351" y="7427"/>
                        <a:pt x="2758" y="8271"/>
                        <a:pt x="4305" y="8271"/>
                      </a:cubicBezTo>
                      <a:lnTo>
                        <a:pt x="39866" y="8271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51"/>
                <p:cNvSpPr/>
                <p:nvPr/>
              </p:nvSpPr>
              <p:spPr>
                <a:xfrm>
                  <a:off x="7191900" y="370127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51"/>
                <p:cNvSpPr/>
                <p:nvPr/>
              </p:nvSpPr>
              <p:spPr>
                <a:xfrm>
                  <a:off x="7191900" y="37491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6"/>
                        <a:pt x="413" y="564"/>
                      </a:cubicBezTo>
                      <a:lnTo>
                        <a:pt x="35524" y="564"/>
                      </a:lnTo>
                      <a:lnTo>
                        <a:pt x="35524" y="1"/>
                      </a:lnTo>
                      <a:lnTo>
                        <a:pt x="413" y="1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51"/>
                <p:cNvSpPr/>
                <p:nvPr/>
              </p:nvSpPr>
              <p:spPr>
                <a:xfrm>
                  <a:off x="7191900" y="37969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51"/>
                <p:cNvSpPr/>
                <p:nvPr/>
              </p:nvSpPr>
              <p:spPr>
                <a:xfrm>
                  <a:off x="7083350" y="3363700"/>
                  <a:ext cx="996650" cy="20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6" h="8272" extrusionOk="0">
                      <a:moveTo>
                        <a:pt x="4305" y="0"/>
                      </a:moveTo>
                      <a:cubicBezTo>
                        <a:pt x="2758" y="0"/>
                        <a:pt x="1351" y="873"/>
                        <a:pt x="620" y="2223"/>
                      </a:cubicBezTo>
                      <a:cubicBezTo>
                        <a:pt x="1" y="3433"/>
                        <a:pt x="1" y="4839"/>
                        <a:pt x="620" y="6049"/>
                      </a:cubicBezTo>
                      <a:cubicBezTo>
                        <a:pt x="1351" y="7428"/>
                        <a:pt x="2758" y="8272"/>
                        <a:pt x="4305" y="8272"/>
                      </a:cubicBezTo>
                      <a:lnTo>
                        <a:pt x="39866" y="8272"/>
                      </a:lnTo>
                      <a:lnTo>
                        <a:pt x="3986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51"/>
                <p:cNvSpPr/>
                <p:nvPr/>
              </p:nvSpPr>
              <p:spPr>
                <a:xfrm>
                  <a:off x="6823825" y="3129500"/>
                  <a:ext cx="1283600" cy="4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4" h="19272" extrusionOk="0">
                      <a:moveTo>
                        <a:pt x="6218" y="0"/>
                      </a:moveTo>
                      <a:cubicBezTo>
                        <a:pt x="6218" y="0"/>
                        <a:pt x="0" y="731"/>
                        <a:pt x="1520" y="6246"/>
                      </a:cubicBezTo>
                      <a:cubicBezTo>
                        <a:pt x="1942" y="7821"/>
                        <a:pt x="5655" y="12013"/>
                        <a:pt x="8328" y="14883"/>
                      </a:cubicBezTo>
                      <a:cubicBezTo>
                        <a:pt x="8356" y="14911"/>
                        <a:pt x="8384" y="14939"/>
                        <a:pt x="8412" y="14967"/>
                      </a:cubicBezTo>
                      <a:cubicBezTo>
                        <a:pt x="8440" y="14995"/>
                        <a:pt x="8497" y="15051"/>
                        <a:pt x="8525" y="15079"/>
                      </a:cubicBezTo>
                      <a:cubicBezTo>
                        <a:pt x="9341" y="15980"/>
                        <a:pt x="10072" y="16711"/>
                        <a:pt x="10550" y="17189"/>
                      </a:cubicBezTo>
                      <a:lnTo>
                        <a:pt x="10579" y="17218"/>
                      </a:lnTo>
                      <a:lnTo>
                        <a:pt x="11113" y="17780"/>
                      </a:lnTo>
                      <a:lnTo>
                        <a:pt x="11113" y="17808"/>
                      </a:lnTo>
                      <a:cubicBezTo>
                        <a:pt x="12126" y="18709"/>
                        <a:pt x="13448" y="19215"/>
                        <a:pt x="14799" y="19271"/>
                      </a:cubicBezTo>
                      <a:lnTo>
                        <a:pt x="50247" y="19271"/>
                      </a:lnTo>
                      <a:cubicBezTo>
                        <a:pt x="51344" y="19271"/>
                        <a:pt x="51344" y="17611"/>
                        <a:pt x="50247" y="17611"/>
                      </a:cubicBezTo>
                      <a:lnTo>
                        <a:pt x="14967" y="17611"/>
                      </a:lnTo>
                      <a:cubicBezTo>
                        <a:pt x="12689" y="17611"/>
                        <a:pt x="10832" y="15755"/>
                        <a:pt x="10832" y="13476"/>
                      </a:cubicBezTo>
                      <a:cubicBezTo>
                        <a:pt x="10832" y="13082"/>
                        <a:pt x="10888" y="12688"/>
                        <a:pt x="11001" y="12322"/>
                      </a:cubicBezTo>
                      <a:cubicBezTo>
                        <a:pt x="11535" y="10550"/>
                        <a:pt x="13139" y="9340"/>
                        <a:pt x="14967" y="9340"/>
                      </a:cubicBezTo>
                      <a:lnTo>
                        <a:pt x="50247" y="9340"/>
                      </a:lnTo>
                      <a:cubicBezTo>
                        <a:pt x="50697" y="9340"/>
                        <a:pt x="51062" y="9003"/>
                        <a:pt x="51091" y="8581"/>
                      </a:cubicBezTo>
                      <a:lnTo>
                        <a:pt x="51091" y="8553"/>
                      </a:lnTo>
                      <a:cubicBezTo>
                        <a:pt x="51091" y="8271"/>
                        <a:pt x="50950" y="8046"/>
                        <a:pt x="50753" y="7877"/>
                      </a:cubicBezTo>
                      <a:cubicBezTo>
                        <a:pt x="50669" y="7821"/>
                        <a:pt x="50612" y="7793"/>
                        <a:pt x="50528" y="7765"/>
                      </a:cubicBezTo>
                      <a:lnTo>
                        <a:pt x="35955" y="0"/>
                      </a:ln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51"/>
                <p:cNvSpPr/>
                <p:nvPr/>
              </p:nvSpPr>
              <p:spPr>
                <a:xfrm>
                  <a:off x="7094600" y="3344000"/>
                  <a:ext cx="1006500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0" h="4418" extrusionOk="0">
                      <a:moveTo>
                        <a:pt x="4136" y="1"/>
                      </a:moveTo>
                      <a:cubicBezTo>
                        <a:pt x="1858" y="1"/>
                        <a:pt x="29" y="1857"/>
                        <a:pt x="1" y="4136"/>
                      </a:cubicBezTo>
                      <a:lnTo>
                        <a:pt x="1" y="4389"/>
                      </a:lnTo>
                      <a:cubicBezTo>
                        <a:pt x="1" y="4389"/>
                        <a:pt x="1" y="4418"/>
                        <a:pt x="1" y="4418"/>
                      </a:cubicBezTo>
                      <a:cubicBezTo>
                        <a:pt x="29" y="4193"/>
                        <a:pt x="85" y="3967"/>
                        <a:pt x="170" y="3771"/>
                      </a:cubicBezTo>
                      <a:cubicBezTo>
                        <a:pt x="676" y="1998"/>
                        <a:pt x="2308" y="788"/>
                        <a:pt x="4136" y="788"/>
                      </a:cubicBezTo>
                      <a:lnTo>
                        <a:pt x="39416" y="788"/>
                      </a:lnTo>
                      <a:cubicBezTo>
                        <a:pt x="39866" y="788"/>
                        <a:pt x="40231" y="451"/>
                        <a:pt x="40260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51"/>
                <p:cNvSpPr/>
                <p:nvPr/>
              </p:nvSpPr>
              <p:spPr>
                <a:xfrm>
                  <a:off x="7191900" y="341220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51"/>
                <p:cNvSpPr/>
                <p:nvPr/>
              </p:nvSpPr>
              <p:spPr>
                <a:xfrm>
                  <a:off x="7191900" y="3460025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51"/>
                <p:cNvSpPr/>
                <p:nvPr/>
              </p:nvSpPr>
              <p:spPr>
                <a:xfrm>
                  <a:off x="7191900" y="3507850"/>
                  <a:ext cx="88810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24" h="568" extrusionOk="0">
                      <a:moveTo>
                        <a:pt x="387" y="1"/>
                      </a:moveTo>
                      <a:cubicBezTo>
                        <a:pt x="8" y="1"/>
                        <a:pt x="0" y="568"/>
                        <a:pt x="363" y="568"/>
                      </a:cubicBezTo>
                      <a:cubicBezTo>
                        <a:pt x="379" y="568"/>
                        <a:pt x="396" y="567"/>
                        <a:pt x="413" y="564"/>
                      </a:cubicBezTo>
                      <a:lnTo>
                        <a:pt x="35524" y="564"/>
                      </a:lnTo>
                      <a:lnTo>
                        <a:pt x="35524" y="2"/>
                      </a:lnTo>
                      <a:lnTo>
                        <a:pt x="413" y="2"/>
                      </a:lnTo>
                      <a:cubicBezTo>
                        <a:pt x="404" y="1"/>
                        <a:pt x="395" y="1"/>
                        <a:pt x="387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51"/>
                <p:cNvSpPr/>
                <p:nvPr/>
              </p:nvSpPr>
              <p:spPr>
                <a:xfrm>
                  <a:off x="7224025" y="3205450"/>
                  <a:ext cx="479700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8" h="2477" extrusionOk="0">
                      <a:moveTo>
                        <a:pt x="9594" y="0"/>
                      </a:moveTo>
                      <a:cubicBezTo>
                        <a:pt x="4277" y="0"/>
                        <a:pt x="0" y="563"/>
                        <a:pt x="0" y="1238"/>
                      </a:cubicBezTo>
                      <a:cubicBezTo>
                        <a:pt x="0" y="1942"/>
                        <a:pt x="4277" y="2476"/>
                        <a:pt x="9594" y="2476"/>
                      </a:cubicBezTo>
                      <a:cubicBezTo>
                        <a:pt x="14883" y="2476"/>
                        <a:pt x="19187" y="1942"/>
                        <a:pt x="19187" y="1238"/>
                      </a:cubicBezTo>
                      <a:cubicBezTo>
                        <a:pt x="19187" y="563"/>
                        <a:pt x="14883" y="0"/>
                        <a:pt x="9594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51"/>
                <p:cNvSpPr/>
                <p:nvPr/>
              </p:nvSpPr>
              <p:spPr>
                <a:xfrm>
                  <a:off x="7169875" y="2742900"/>
                  <a:ext cx="5851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7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cubicBezTo>
                        <a:pt x="22957" y="12144"/>
                        <a:pt x="23238" y="10935"/>
                        <a:pt x="23294" y="9697"/>
                      </a:cubicBezTo>
                      <a:cubicBezTo>
                        <a:pt x="23407" y="6293"/>
                        <a:pt x="21719" y="3198"/>
                        <a:pt x="18990" y="1172"/>
                      </a:cubicBezTo>
                      <a:cubicBezTo>
                        <a:pt x="18174" y="638"/>
                        <a:pt x="17246" y="356"/>
                        <a:pt x="16261" y="356"/>
                      </a:cubicBezTo>
                      <a:cubicBezTo>
                        <a:pt x="16130" y="351"/>
                        <a:pt x="15998" y="348"/>
                        <a:pt x="15865" y="348"/>
                      </a:cubicBezTo>
                      <a:cubicBezTo>
                        <a:pt x="14815" y="348"/>
                        <a:pt x="13695" y="505"/>
                        <a:pt x="12519" y="505"/>
                      </a:cubicBezTo>
                      <a:cubicBezTo>
                        <a:pt x="12370" y="505"/>
                        <a:pt x="12220" y="503"/>
                        <a:pt x="12069" y="497"/>
                      </a:cubicBezTo>
                      <a:cubicBezTo>
                        <a:pt x="10803" y="441"/>
                        <a:pt x="9593" y="160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51"/>
                <p:cNvSpPr/>
                <p:nvPr/>
              </p:nvSpPr>
              <p:spPr>
                <a:xfrm>
                  <a:off x="7333750" y="2742775"/>
                  <a:ext cx="251800" cy="7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2" h="2967" extrusionOk="0">
                      <a:moveTo>
                        <a:pt x="1011" y="0"/>
                      </a:moveTo>
                      <a:cubicBezTo>
                        <a:pt x="831" y="0"/>
                        <a:pt x="653" y="8"/>
                        <a:pt x="478" y="24"/>
                      </a:cubicBezTo>
                      <a:cubicBezTo>
                        <a:pt x="113" y="333"/>
                        <a:pt x="0" y="840"/>
                        <a:pt x="225" y="1234"/>
                      </a:cubicBezTo>
                      <a:cubicBezTo>
                        <a:pt x="617" y="2291"/>
                        <a:pt x="3149" y="2967"/>
                        <a:pt x="5363" y="2967"/>
                      </a:cubicBezTo>
                      <a:cubicBezTo>
                        <a:pt x="6330" y="2967"/>
                        <a:pt x="7236" y="2838"/>
                        <a:pt x="7877" y="2556"/>
                      </a:cubicBezTo>
                      <a:cubicBezTo>
                        <a:pt x="8946" y="2106"/>
                        <a:pt x="10072" y="1290"/>
                        <a:pt x="9734" y="361"/>
                      </a:cubicBezTo>
                      <a:cubicBezTo>
                        <a:pt x="9600" y="356"/>
                        <a:pt x="9466" y="353"/>
                        <a:pt x="9330" y="353"/>
                      </a:cubicBezTo>
                      <a:cubicBezTo>
                        <a:pt x="8262" y="353"/>
                        <a:pt x="7140" y="510"/>
                        <a:pt x="5964" y="510"/>
                      </a:cubicBezTo>
                      <a:cubicBezTo>
                        <a:pt x="5815" y="510"/>
                        <a:pt x="5665" y="508"/>
                        <a:pt x="5514" y="502"/>
                      </a:cubicBezTo>
                      <a:cubicBezTo>
                        <a:pt x="3921" y="427"/>
                        <a:pt x="2394" y="0"/>
                        <a:pt x="1011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51"/>
                <p:cNvSpPr/>
                <p:nvPr/>
              </p:nvSpPr>
              <p:spPr>
                <a:xfrm>
                  <a:off x="7257775" y="2585800"/>
                  <a:ext cx="198375" cy="20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5" h="8133" extrusionOk="0">
                      <a:moveTo>
                        <a:pt x="676" y="1"/>
                      </a:moveTo>
                      <a:cubicBezTo>
                        <a:pt x="423" y="1"/>
                        <a:pt x="198" y="142"/>
                        <a:pt x="85" y="339"/>
                      </a:cubicBezTo>
                      <a:cubicBezTo>
                        <a:pt x="29" y="423"/>
                        <a:pt x="1" y="536"/>
                        <a:pt x="1" y="648"/>
                      </a:cubicBezTo>
                      <a:cubicBezTo>
                        <a:pt x="1" y="648"/>
                        <a:pt x="1" y="676"/>
                        <a:pt x="1" y="676"/>
                      </a:cubicBezTo>
                      <a:cubicBezTo>
                        <a:pt x="29" y="986"/>
                        <a:pt x="254" y="1267"/>
                        <a:pt x="563" y="1295"/>
                      </a:cubicBezTo>
                      <a:cubicBezTo>
                        <a:pt x="2167" y="1548"/>
                        <a:pt x="3630" y="2364"/>
                        <a:pt x="4671" y="3658"/>
                      </a:cubicBezTo>
                      <a:cubicBezTo>
                        <a:pt x="6668" y="6190"/>
                        <a:pt x="6781" y="8047"/>
                        <a:pt x="6781" y="8047"/>
                      </a:cubicBezTo>
                      <a:cubicBezTo>
                        <a:pt x="6890" y="8102"/>
                        <a:pt x="7011" y="8133"/>
                        <a:pt x="7128" y="8133"/>
                      </a:cubicBezTo>
                      <a:cubicBezTo>
                        <a:pt x="7192" y="8133"/>
                        <a:pt x="7256" y="8123"/>
                        <a:pt x="7315" y="8103"/>
                      </a:cubicBezTo>
                      <a:cubicBezTo>
                        <a:pt x="7540" y="8075"/>
                        <a:pt x="7765" y="7963"/>
                        <a:pt x="7934" y="7850"/>
                      </a:cubicBezTo>
                      <a:cubicBezTo>
                        <a:pt x="7934" y="7850"/>
                        <a:pt x="5796" y="142"/>
                        <a:pt x="676" y="1"/>
                      </a:cubicBez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cubicBezTo>
                        <a:pt x="2082" y="225"/>
                        <a:pt x="169" y="7850"/>
                        <a:pt x="0" y="8637"/>
                      </a:cubicBez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BBE2E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51"/>
                <p:cNvSpPr/>
                <p:nvPr/>
              </p:nvSpPr>
              <p:spPr>
                <a:xfrm>
                  <a:off x="7449800" y="2571750"/>
                  <a:ext cx="249000" cy="21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0" h="8722" extrusionOk="0">
                      <a:moveTo>
                        <a:pt x="9959" y="0"/>
                      </a:moveTo>
                      <a:lnTo>
                        <a:pt x="9931" y="28"/>
                      </a:lnTo>
                      <a:lnTo>
                        <a:pt x="0" y="8637"/>
                      </a:lnTo>
                      <a:lnTo>
                        <a:pt x="0" y="8722"/>
                      </a:lnTo>
                      <a:cubicBezTo>
                        <a:pt x="9931" y="7681"/>
                        <a:pt x="9959" y="1"/>
                        <a:pt x="9959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51"/>
                <p:cNvSpPr/>
                <p:nvPr/>
              </p:nvSpPr>
              <p:spPr>
                <a:xfrm>
                  <a:off x="7169875" y="2742900"/>
                  <a:ext cx="561275" cy="4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51" h="19695" extrusionOk="0">
                      <a:moveTo>
                        <a:pt x="7605" y="0"/>
                      </a:moveTo>
                      <a:cubicBezTo>
                        <a:pt x="7411" y="0"/>
                        <a:pt x="7220" y="7"/>
                        <a:pt x="7033" y="19"/>
                      </a:cubicBezTo>
                      <a:cubicBezTo>
                        <a:pt x="6414" y="75"/>
                        <a:pt x="5824" y="272"/>
                        <a:pt x="5289" y="582"/>
                      </a:cubicBezTo>
                      <a:cubicBezTo>
                        <a:pt x="2335" y="2354"/>
                        <a:pt x="338" y="5364"/>
                        <a:pt x="225" y="8825"/>
                      </a:cubicBezTo>
                      <a:cubicBezTo>
                        <a:pt x="0" y="14592"/>
                        <a:pt x="4980" y="19459"/>
                        <a:pt x="11366" y="19684"/>
                      </a:cubicBezTo>
                      <a:cubicBezTo>
                        <a:pt x="11537" y="19691"/>
                        <a:pt x="11707" y="19694"/>
                        <a:pt x="11876" y="19694"/>
                      </a:cubicBezTo>
                      <a:cubicBezTo>
                        <a:pt x="16642" y="19694"/>
                        <a:pt x="20766" y="17046"/>
                        <a:pt x="22450" y="13270"/>
                      </a:cubicBezTo>
                      <a:lnTo>
                        <a:pt x="22450" y="13270"/>
                      </a:lnTo>
                      <a:cubicBezTo>
                        <a:pt x="22450" y="13270"/>
                        <a:pt x="18793" y="17384"/>
                        <a:pt x="12806" y="17384"/>
                      </a:cubicBezTo>
                      <a:cubicBezTo>
                        <a:pt x="12492" y="17384"/>
                        <a:pt x="12171" y="17373"/>
                        <a:pt x="11844" y="17349"/>
                      </a:cubicBezTo>
                      <a:cubicBezTo>
                        <a:pt x="5289" y="16871"/>
                        <a:pt x="3038" y="9669"/>
                        <a:pt x="4895" y="6068"/>
                      </a:cubicBezTo>
                      <a:cubicBezTo>
                        <a:pt x="6378" y="3214"/>
                        <a:pt x="9495" y="2926"/>
                        <a:pt x="10689" y="2926"/>
                      </a:cubicBezTo>
                      <a:cubicBezTo>
                        <a:pt x="10990" y="2926"/>
                        <a:pt x="11169" y="2945"/>
                        <a:pt x="11169" y="2945"/>
                      </a:cubicBezTo>
                      <a:cubicBezTo>
                        <a:pt x="10466" y="1791"/>
                        <a:pt x="9537" y="807"/>
                        <a:pt x="8440" y="47"/>
                      </a:cubicBezTo>
                      <a:cubicBezTo>
                        <a:pt x="8160" y="14"/>
                        <a:pt x="7880" y="0"/>
                        <a:pt x="7605" y="0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51"/>
                <p:cNvSpPr/>
                <p:nvPr/>
              </p:nvSpPr>
              <p:spPr>
                <a:xfrm>
                  <a:off x="7557400" y="2773600"/>
                  <a:ext cx="1737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0" h="8666" extrusionOk="0">
                      <a:moveTo>
                        <a:pt x="2279" y="1"/>
                      </a:moveTo>
                      <a:lnTo>
                        <a:pt x="0" y="2054"/>
                      </a:lnTo>
                      <a:cubicBezTo>
                        <a:pt x="2364" y="3602"/>
                        <a:pt x="4080" y="5965"/>
                        <a:pt x="4839" y="8666"/>
                      </a:cubicBezTo>
                      <a:lnTo>
                        <a:pt x="6949" y="7737"/>
                      </a:lnTo>
                      <a:cubicBezTo>
                        <a:pt x="6556" y="2814"/>
                        <a:pt x="2279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2" name="Google Shape;782;p51"/>
              <p:cNvGrpSpPr/>
              <p:nvPr/>
            </p:nvGrpSpPr>
            <p:grpSpPr>
              <a:xfrm>
                <a:off x="3984898" y="1804245"/>
                <a:ext cx="1968576" cy="2356804"/>
                <a:chOff x="3984898" y="1804245"/>
                <a:chExt cx="1968576" cy="2356804"/>
              </a:xfrm>
            </p:grpSpPr>
            <p:sp>
              <p:nvSpPr>
                <p:cNvPr id="783" name="Google Shape;783;p51"/>
                <p:cNvSpPr/>
                <p:nvPr/>
              </p:nvSpPr>
              <p:spPr>
                <a:xfrm>
                  <a:off x="4243539" y="3367608"/>
                  <a:ext cx="1323304" cy="61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" h="12683" extrusionOk="0">
                      <a:moveTo>
                        <a:pt x="14728" y="0"/>
                      </a:moveTo>
                      <a:cubicBezTo>
                        <a:pt x="14169" y="0"/>
                        <a:pt x="13651" y="50"/>
                        <a:pt x="13195" y="164"/>
                      </a:cubicBezTo>
                      <a:cubicBezTo>
                        <a:pt x="9116" y="1148"/>
                        <a:pt x="113" y="10432"/>
                        <a:pt x="113" y="10432"/>
                      </a:cubicBezTo>
                      <a:cubicBezTo>
                        <a:pt x="1" y="11445"/>
                        <a:pt x="648" y="12177"/>
                        <a:pt x="1773" y="12683"/>
                      </a:cubicBezTo>
                      <a:cubicBezTo>
                        <a:pt x="1773" y="12683"/>
                        <a:pt x="9172" y="8238"/>
                        <a:pt x="13730" y="3905"/>
                      </a:cubicBezTo>
                      <a:cubicBezTo>
                        <a:pt x="13730" y="3905"/>
                        <a:pt x="19521" y="7041"/>
                        <a:pt x="23877" y="7041"/>
                      </a:cubicBezTo>
                      <a:cubicBezTo>
                        <a:pt x="24573" y="7041"/>
                        <a:pt x="25233" y="6961"/>
                        <a:pt x="25827" y="6775"/>
                      </a:cubicBezTo>
                      <a:cubicBezTo>
                        <a:pt x="26249" y="6634"/>
                        <a:pt x="27346" y="4327"/>
                        <a:pt x="26249" y="3174"/>
                      </a:cubicBezTo>
                      <a:cubicBezTo>
                        <a:pt x="26249" y="3174"/>
                        <a:pt x="19169" y="0"/>
                        <a:pt x="1472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51"/>
                <p:cNvSpPr/>
                <p:nvPr/>
              </p:nvSpPr>
              <p:spPr>
                <a:xfrm>
                  <a:off x="3984898" y="3741851"/>
                  <a:ext cx="348549" cy="329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" h="6806" extrusionOk="0">
                      <a:moveTo>
                        <a:pt x="1492" y="1"/>
                      </a:moveTo>
                      <a:cubicBezTo>
                        <a:pt x="956" y="1"/>
                        <a:pt x="427" y="179"/>
                        <a:pt x="0" y="504"/>
                      </a:cubicBezTo>
                      <a:lnTo>
                        <a:pt x="5064" y="6806"/>
                      </a:lnTo>
                      <a:cubicBezTo>
                        <a:pt x="5064" y="6806"/>
                        <a:pt x="6387" y="5821"/>
                        <a:pt x="6752" y="5512"/>
                      </a:cubicBezTo>
                      <a:cubicBezTo>
                        <a:pt x="6949" y="5371"/>
                        <a:pt x="7118" y="5174"/>
                        <a:pt x="7203" y="4949"/>
                      </a:cubicBezTo>
                      <a:cubicBezTo>
                        <a:pt x="5515" y="3177"/>
                        <a:pt x="5515" y="2614"/>
                        <a:pt x="5515" y="2614"/>
                      </a:cubicBezTo>
                      <a:cubicBezTo>
                        <a:pt x="3742" y="2107"/>
                        <a:pt x="3264" y="448"/>
                        <a:pt x="2110" y="82"/>
                      </a:cubicBezTo>
                      <a:cubicBezTo>
                        <a:pt x="1907" y="27"/>
                        <a:pt x="1699" y="1"/>
                        <a:pt x="1492" y="1"/>
                      </a:cubicBezTo>
                      <a:close/>
                    </a:path>
                  </a:pathLst>
                </a:custGeom>
                <a:solidFill>
                  <a:srgbClr val="E562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51"/>
                <p:cNvSpPr/>
                <p:nvPr/>
              </p:nvSpPr>
              <p:spPr>
                <a:xfrm>
                  <a:off x="5199229" y="1804245"/>
                  <a:ext cx="715146" cy="757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9" h="15663" extrusionOk="0">
                      <a:moveTo>
                        <a:pt x="6885" y="1"/>
                      </a:moveTo>
                      <a:cubicBezTo>
                        <a:pt x="6795" y="1"/>
                        <a:pt x="6704" y="2"/>
                        <a:pt x="6612" y="6"/>
                      </a:cubicBezTo>
                      <a:cubicBezTo>
                        <a:pt x="3348" y="118"/>
                        <a:pt x="1913" y="1891"/>
                        <a:pt x="1435" y="3466"/>
                      </a:cubicBezTo>
                      <a:cubicBezTo>
                        <a:pt x="1182" y="4732"/>
                        <a:pt x="1098" y="5998"/>
                        <a:pt x="1126" y="7292"/>
                      </a:cubicBezTo>
                      <a:cubicBezTo>
                        <a:pt x="1126" y="7292"/>
                        <a:pt x="0" y="8446"/>
                        <a:pt x="507" y="9684"/>
                      </a:cubicBezTo>
                      <a:cubicBezTo>
                        <a:pt x="718" y="10153"/>
                        <a:pt x="1378" y="10192"/>
                        <a:pt x="1592" y="10192"/>
                      </a:cubicBezTo>
                      <a:cubicBezTo>
                        <a:pt x="1635" y="10192"/>
                        <a:pt x="1660" y="10190"/>
                        <a:pt x="1660" y="10190"/>
                      </a:cubicBezTo>
                      <a:lnTo>
                        <a:pt x="1660" y="10190"/>
                      </a:lnTo>
                      <a:cubicBezTo>
                        <a:pt x="1660" y="10190"/>
                        <a:pt x="507" y="11625"/>
                        <a:pt x="901" y="12694"/>
                      </a:cubicBezTo>
                      <a:cubicBezTo>
                        <a:pt x="1187" y="13419"/>
                        <a:pt x="1914" y="13536"/>
                        <a:pt x="2351" y="13536"/>
                      </a:cubicBezTo>
                      <a:cubicBezTo>
                        <a:pt x="2559" y="13536"/>
                        <a:pt x="2701" y="13510"/>
                        <a:pt x="2701" y="13510"/>
                      </a:cubicBezTo>
                      <a:cubicBezTo>
                        <a:pt x="2701" y="13510"/>
                        <a:pt x="2757" y="14916"/>
                        <a:pt x="3883" y="15367"/>
                      </a:cubicBezTo>
                      <a:cubicBezTo>
                        <a:pt x="4037" y="15430"/>
                        <a:pt x="4189" y="15457"/>
                        <a:pt x="4337" y="15457"/>
                      </a:cubicBezTo>
                      <a:cubicBezTo>
                        <a:pt x="5244" y="15457"/>
                        <a:pt x="5993" y="14438"/>
                        <a:pt x="5993" y="14438"/>
                      </a:cubicBezTo>
                      <a:cubicBezTo>
                        <a:pt x="6049" y="15029"/>
                        <a:pt x="6499" y="15535"/>
                        <a:pt x="7090" y="15648"/>
                      </a:cubicBezTo>
                      <a:cubicBezTo>
                        <a:pt x="7148" y="15658"/>
                        <a:pt x="7209" y="15662"/>
                        <a:pt x="7273" y="15662"/>
                      </a:cubicBezTo>
                      <a:cubicBezTo>
                        <a:pt x="8296" y="15662"/>
                        <a:pt x="10016" y="14466"/>
                        <a:pt x="10016" y="14466"/>
                      </a:cubicBezTo>
                      <a:lnTo>
                        <a:pt x="10016" y="14466"/>
                      </a:lnTo>
                      <a:cubicBezTo>
                        <a:pt x="10016" y="14466"/>
                        <a:pt x="9932" y="15282"/>
                        <a:pt x="11254" y="15367"/>
                      </a:cubicBezTo>
                      <a:cubicBezTo>
                        <a:pt x="11289" y="15369"/>
                        <a:pt x="11324" y="15370"/>
                        <a:pt x="11358" y="15370"/>
                      </a:cubicBezTo>
                      <a:cubicBezTo>
                        <a:pt x="12560" y="15370"/>
                        <a:pt x="12773" y="13960"/>
                        <a:pt x="12773" y="13960"/>
                      </a:cubicBezTo>
                      <a:cubicBezTo>
                        <a:pt x="12863" y="13980"/>
                        <a:pt x="12950" y="13990"/>
                        <a:pt x="13035" y="13990"/>
                      </a:cubicBezTo>
                      <a:cubicBezTo>
                        <a:pt x="14119" y="13990"/>
                        <a:pt x="14778" y="12414"/>
                        <a:pt x="14517" y="11709"/>
                      </a:cubicBezTo>
                      <a:cubicBezTo>
                        <a:pt x="14292" y="11034"/>
                        <a:pt x="13870" y="10471"/>
                        <a:pt x="13279" y="10106"/>
                      </a:cubicBezTo>
                      <a:lnTo>
                        <a:pt x="13279" y="10106"/>
                      </a:lnTo>
                      <a:cubicBezTo>
                        <a:pt x="13279" y="10106"/>
                        <a:pt x="13366" y="10134"/>
                        <a:pt x="13486" y="10134"/>
                      </a:cubicBezTo>
                      <a:cubicBezTo>
                        <a:pt x="13780" y="10134"/>
                        <a:pt x="14271" y="9963"/>
                        <a:pt x="14151" y="8783"/>
                      </a:cubicBezTo>
                      <a:cubicBezTo>
                        <a:pt x="14095" y="7827"/>
                        <a:pt x="13420" y="7039"/>
                        <a:pt x="12520" y="6842"/>
                      </a:cubicBezTo>
                      <a:cubicBezTo>
                        <a:pt x="12602" y="2805"/>
                        <a:pt x="10593" y="1"/>
                        <a:pt x="6885" y="1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51"/>
                <p:cNvSpPr/>
                <p:nvPr/>
              </p:nvSpPr>
              <p:spPr>
                <a:xfrm>
                  <a:off x="4954175" y="2501500"/>
                  <a:ext cx="437054" cy="953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19554" extrusionOk="0">
                      <a:moveTo>
                        <a:pt x="9003" y="1"/>
                      </a:moveTo>
                      <a:cubicBezTo>
                        <a:pt x="9003" y="1"/>
                        <a:pt x="6415" y="9594"/>
                        <a:pt x="0" y="18203"/>
                      </a:cubicBezTo>
                      <a:cubicBezTo>
                        <a:pt x="0" y="19188"/>
                        <a:pt x="873" y="19553"/>
                        <a:pt x="1632" y="19553"/>
                      </a:cubicBezTo>
                      <a:cubicBezTo>
                        <a:pt x="3545" y="17471"/>
                        <a:pt x="9003" y="8328"/>
                        <a:pt x="9003" y="8328"/>
                      </a:cubicBezTo>
                      <a:lnTo>
                        <a:pt x="9003" y="1"/>
                      </a:ln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51"/>
                <p:cNvSpPr/>
                <p:nvPr/>
              </p:nvSpPr>
              <p:spPr>
                <a:xfrm>
                  <a:off x="5510950" y="2340975"/>
                  <a:ext cx="172944" cy="21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" h="4283" extrusionOk="0">
                      <a:moveTo>
                        <a:pt x="2952" y="0"/>
                      </a:moveTo>
                      <a:cubicBezTo>
                        <a:pt x="2685" y="0"/>
                        <a:pt x="2370" y="93"/>
                        <a:pt x="2055" y="223"/>
                      </a:cubicBezTo>
                      <a:cubicBezTo>
                        <a:pt x="1548" y="420"/>
                        <a:pt x="1042" y="673"/>
                        <a:pt x="648" y="842"/>
                      </a:cubicBezTo>
                      <a:cubicBezTo>
                        <a:pt x="226" y="1011"/>
                        <a:pt x="1" y="1124"/>
                        <a:pt x="1" y="1124"/>
                      </a:cubicBezTo>
                      <a:lnTo>
                        <a:pt x="170" y="2080"/>
                      </a:lnTo>
                      <a:lnTo>
                        <a:pt x="339" y="3149"/>
                      </a:lnTo>
                      <a:lnTo>
                        <a:pt x="507" y="4078"/>
                      </a:lnTo>
                      <a:cubicBezTo>
                        <a:pt x="804" y="4211"/>
                        <a:pt x="1117" y="4282"/>
                        <a:pt x="1429" y="4282"/>
                      </a:cubicBezTo>
                      <a:cubicBezTo>
                        <a:pt x="1708" y="4282"/>
                        <a:pt x="1986" y="4225"/>
                        <a:pt x="2252" y="4106"/>
                      </a:cubicBezTo>
                      <a:cubicBezTo>
                        <a:pt x="2730" y="3937"/>
                        <a:pt x="3180" y="3684"/>
                        <a:pt x="3574" y="3374"/>
                      </a:cubicBezTo>
                      <a:lnTo>
                        <a:pt x="3574" y="3318"/>
                      </a:lnTo>
                      <a:lnTo>
                        <a:pt x="3546" y="2952"/>
                      </a:lnTo>
                      <a:lnTo>
                        <a:pt x="3349" y="561"/>
                      </a:lnTo>
                      <a:lnTo>
                        <a:pt x="3321" y="83"/>
                      </a:lnTo>
                      <a:cubicBezTo>
                        <a:pt x="3215" y="25"/>
                        <a:pt x="3090" y="0"/>
                        <a:pt x="29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51"/>
                <p:cNvSpPr/>
                <p:nvPr/>
              </p:nvSpPr>
              <p:spPr>
                <a:xfrm>
                  <a:off x="5510357" y="2370836"/>
                  <a:ext cx="126683" cy="122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8" h="2533" extrusionOk="0">
                      <a:moveTo>
                        <a:pt x="2617" y="0"/>
                      </a:moveTo>
                      <a:lnTo>
                        <a:pt x="620" y="225"/>
                      </a:lnTo>
                      <a:cubicBezTo>
                        <a:pt x="254" y="366"/>
                        <a:pt x="1" y="507"/>
                        <a:pt x="1" y="507"/>
                      </a:cubicBezTo>
                      <a:lnTo>
                        <a:pt x="339" y="2532"/>
                      </a:lnTo>
                      <a:cubicBezTo>
                        <a:pt x="1689" y="2054"/>
                        <a:pt x="2617" y="0"/>
                        <a:pt x="26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51"/>
                <p:cNvSpPr/>
                <p:nvPr/>
              </p:nvSpPr>
              <p:spPr>
                <a:xfrm>
                  <a:off x="5279555" y="2011448"/>
                  <a:ext cx="437053" cy="435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2" h="8999" extrusionOk="0">
                      <a:moveTo>
                        <a:pt x="6077" y="0"/>
                      </a:moveTo>
                      <a:lnTo>
                        <a:pt x="57" y="56"/>
                      </a:lnTo>
                      <a:cubicBezTo>
                        <a:pt x="57" y="56"/>
                        <a:pt x="57" y="169"/>
                        <a:pt x="57" y="309"/>
                      </a:cubicBezTo>
                      <a:cubicBezTo>
                        <a:pt x="28" y="675"/>
                        <a:pt x="0" y="1379"/>
                        <a:pt x="28" y="2223"/>
                      </a:cubicBezTo>
                      <a:lnTo>
                        <a:pt x="28" y="2419"/>
                      </a:lnTo>
                      <a:cubicBezTo>
                        <a:pt x="113" y="4783"/>
                        <a:pt x="563" y="8159"/>
                        <a:pt x="2589" y="8806"/>
                      </a:cubicBezTo>
                      <a:cubicBezTo>
                        <a:pt x="3023" y="8934"/>
                        <a:pt x="3475" y="8999"/>
                        <a:pt x="3925" y="8999"/>
                      </a:cubicBezTo>
                      <a:cubicBezTo>
                        <a:pt x="4262" y="8999"/>
                        <a:pt x="4598" y="8962"/>
                        <a:pt x="4924" y="8890"/>
                      </a:cubicBezTo>
                      <a:cubicBezTo>
                        <a:pt x="5627" y="8721"/>
                        <a:pt x="6302" y="8468"/>
                        <a:pt x="6921" y="8131"/>
                      </a:cubicBezTo>
                      <a:cubicBezTo>
                        <a:pt x="7343" y="7905"/>
                        <a:pt x="7737" y="7652"/>
                        <a:pt x="8131" y="7371"/>
                      </a:cubicBezTo>
                      <a:cubicBezTo>
                        <a:pt x="8384" y="7174"/>
                        <a:pt x="8609" y="7033"/>
                        <a:pt x="8750" y="6893"/>
                      </a:cubicBezTo>
                      <a:cubicBezTo>
                        <a:pt x="8919" y="6752"/>
                        <a:pt x="9003" y="6668"/>
                        <a:pt x="9003" y="6668"/>
                      </a:cubicBezTo>
                      <a:cubicBezTo>
                        <a:pt x="9003" y="6668"/>
                        <a:pt x="9031" y="6133"/>
                        <a:pt x="9031" y="5402"/>
                      </a:cubicBezTo>
                      <a:cubicBezTo>
                        <a:pt x="9031" y="4445"/>
                        <a:pt x="8947" y="3517"/>
                        <a:pt x="8778" y="2588"/>
                      </a:cubicBezTo>
                      <a:cubicBezTo>
                        <a:pt x="8553" y="1435"/>
                        <a:pt x="8103" y="366"/>
                        <a:pt x="7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51"/>
                <p:cNvSpPr/>
                <p:nvPr/>
              </p:nvSpPr>
              <p:spPr>
                <a:xfrm>
                  <a:off x="5655298" y="2136292"/>
                  <a:ext cx="121167" cy="170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4" h="3525" extrusionOk="0">
                      <a:moveTo>
                        <a:pt x="1046" y="0"/>
                      </a:moveTo>
                      <a:cubicBezTo>
                        <a:pt x="447" y="0"/>
                        <a:pt x="0" y="740"/>
                        <a:pt x="0" y="740"/>
                      </a:cubicBezTo>
                      <a:lnTo>
                        <a:pt x="253" y="3525"/>
                      </a:lnTo>
                      <a:cubicBezTo>
                        <a:pt x="2082" y="3525"/>
                        <a:pt x="2504" y="937"/>
                        <a:pt x="1576" y="205"/>
                      </a:cubicBezTo>
                      <a:cubicBezTo>
                        <a:pt x="1391" y="58"/>
                        <a:pt x="1213" y="0"/>
                        <a:pt x="104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51"/>
                <p:cNvSpPr/>
                <p:nvPr/>
              </p:nvSpPr>
              <p:spPr>
                <a:xfrm>
                  <a:off x="5282275" y="1988950"/>
                  <a:ext cx="422052" cy="2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4008" extrusionOk="0">
                      <a:moveTo>
                        <a:pt x="7287" y="0"/>
                      </a:moveTo>
                      <a:lnTo>
                        <a:pt x="1" y="56"/>
                      </a:lnTo>
                      <a:cubicBezTo>
                        <a:pt x="1" y="56"/>
                        <a:pt x="1" y="141"/>
                        <a:pt x="1" y="310"/>
                      </a:cubicBezTo>
                      <a:cubicBezTo>
                        <a:pt x="1" y="1069"/>
                        <a:pt x="1379" y="1857"/>
                        <a:pt x="6331" y="1913"/>
                      </a:cubicBezTo>
                      <a:cubicBezTo>
                        <a:pt x="6331" y="1913"/>
                        <a:pt x="6331" y="4007"/>
                        <a:pt x="7198" y="4007"/>
                      </a:cubicBezTo>
                      <a:cubicBezTo>
                        <a:pt x="7235" y="4007"/>
                        <a:pt x="7274" y="4003"/>
                        <a:pt x="7315" y="3995"/>
                      </a:cubicBezTo>
                      <a:cubicBezTo>
                        <a:pt x="7540" y="3939"/>
                        <a:pt x="7765" y="2617"/>
                        <a:pt x="8722" y="2588"/>
                      </a:cubicBezTo>
                      <a:cubicBezTo>
                        <a:pt x="8469" y="1407"/>
                        <a:pt x="8047" y="366"/>
                        <a:pt x="728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51"/>
                <p:cNvSpPr/>
                <p:nvPr/>
              </p:nvSpPr>
              <p:spPr>
                <a:xfrm>
                  <a:off x="5565451" y="2011450"/>
                  <a:ext cx="158394" cy="490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" h="10128" extrusionOk="0">
                      <a:moveTo>
                        <a:pt x="141" y="0"/>
                      </a:moveTo>
                      <a:cubicBezTo>
                        <a:pt x="57" y="84"/>
                        <a:pt x="28" y="197"/>
                        <a:pt x="0" y="281"/>
                      </a:cubicBezTo>
                      <a:cubicBezTo>
                        <a:pt x="0" y="281"/>
                        <a:pt x="591" y="3714"/>
                        <a:pt x="901" y="7033"/>
                      </a:cubicBezTo>
                      <a:cubicBezTo>
                        <a:pt x="957" y="7399"/>
                        <a:pt x="985" y="7765"/>
                        <a:pt x="1013" y="8131"/>
                      </a:cubicBezTo>
                      <a:cubicBezTo>
                        <a:pt x="1069" y="8975"/>
                        <a:pt x="1716" y="9931"/>
                        <a:pt x="2420" y="10128"/>
                      </a:cubicBezTo>
                      <a:lnTo>
                        <a:pt x="2195" y="7371"/>
                      </a:lnTo>
                      <a:cubicBezTo>
                        <a:pt x="2448" y="7202"/>
                        <a:pt x="2673" y="7033"/>
                        <a:pt x="2842" y="6893"/>
                      </a:cubicBezTo>
                      <a:cubicBezTo>
                        <a:pt x="2982" y="6724"/>
                        <a:pt x="3095" y="6668"/>
                        <a:pt x="3095" y="6668"/>
                      </a:cubicBezTo>
                      <a:cubicBezTo>
                        <a:pt x="3095" y="6668"/>
                        <a:pt x="3123" y="6133"/>
                        <a:pt x="3123" y="5402"/>
                      </a:cubicBezTo>
                      <a:cubicBezTo>
                        <a:pt x="3095" y="4445"/>
                        <a:pt x="3011" y="3517"/>
                        <a:pt x="2842" y="2588"/>
                      </a:cubicBezTo>
                      <a:cubicBezTo>
                        <a:pt x="2617" y="1435"/>
                        <a:pt x="2195" y="366"/>
                        <a:pt x="1407" y="0"/>
                      </a:cubicBezTo>
                      <a:close/>
                    </a:path>
                  </a:pathLst>
                </a:custGeom>
                <a:solidFill>
                  <a:srgbClr val="5A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51"/>
                <p:cNvSpPr/>
                <p:nvPr/>
              </p:nvSpPr>
              <p:spPr>
                <a:xfrm>
                  <a:off x="4435499" y="3527583"/>
                  <a:ext cx="1501618" cy="554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2" h="11459" extrusionOk="0">
                      <a:moveTo>
                        <a:pt x="18007" y="0"/>
                      </a:moveTo>
                      <a:cubicBezTo>
                        <a:pt x="16548" y="0"/>
                        <a:pt x="15239" y="49"/>
                        <a:pt x="14292" y="177"/>
                      </a:cubicBezTo>
                      <a:cubicBezTo>
                        <a:pt x="10129" y="740"/>
                        <a:pt x="226" y="9039"/>
                        <a:pt x="226" y="9039"/>
                      </a:cubicBezTo>
                      <a:cubicBezTo>
                        <a:pt x="1" y="10052"/>
                        <a:pt x="591" y="10812"/>
                        <a:pt x="1632" y="11459"/>
                      </a:cubicBezTo>
                      <a:cubicBezTo>
                        <a:pt x="1632" y="11459"/>
                        <a:pt x="9453" y="7801"/>
                        <a:pt x="14433" y="3947"/>
                      </a:cubicBezTo>
                      <a:cubicBezTo>
                        <a:pt x="14433" y="3947"/>
                        <a:pt x="22134" y="7898"/>
                        <a:pt x="26753" y="7898"/>
                      </a:cubicBezTo>
                      <a:cubicBezTo>
                        <a:pt x="27018" y="7898"/>
                        <a:pt x="27272" y="7885"/>
                        <a:pt x="27515" y="7858"/>
                      </a:cubicBezTo>
                      <a:cubicBezTo>
                        <a:pt x="31032" y="7436"/>
                        <a:pt x="30610" y="2034"/>
                        <a:pt x="29653" y="571"/>
                      </a:cubicBezTo>
                      <a:cubicBezTo>
                        <a:pt x="29653" y="571"/>
                        <a:pt x="22967" y="0"/>
                        <a:pt x="18007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51"/>
                <p:cNvSpPr/>
                <p:nvPr/>
              </p:nvSpPr>
              <p:spPr>
                <a:xfrm>
                  <a:off x="4194569" y="3814677"/>
                  <a:ext cx="324015" cy="346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6" h="7158" extrusionOk="0">
                      <a:moveTo>
                        <a:pt x="1271" y="1"/>
                      </a:moveTo>
                      <a:cubicBezTo>
                        <a:pt x="821" y="1"/>
                        <a:pt x="375" y="122"/>
                        <a:pt x="0" y="377"/>
                      </a:cubicBezTo>
                      <a:lnTo>
                        <a:pt x="4361" y="7158"/>
                      </a:lnTo>
                      <a:cubicBezTo>
                        <a:pt x="4361" y="7158"/>
                        <a:pt x="5795" y="6314"/>
                        <a:pt x="6189" y="6060"/>
                      </a:cubicBezTo>
                      <a:cubicBezTo>
                        <a:pt x="6386" y="5920"/>
                        <a:pt x="6583" y="5751"/>
                        <a:pt x="6696" y="5526"/>
                      </a:cubicBezTo>
                      <a:cubicBezTo>
                        <a:pt x="5177" y="3556"/>
                        <a:pt x="5261" y="3022"/>
                        <a:pt x="5261" y="3022"/>
                      </a:cubicBezTo>
                      <a:cubicBezTo>
                        <a:pt x="3545" y="2347"/>
                        <a:pt x="3263" y="659"/>
                        <a:pt x="2138" y="152"/>
                      </a:cubicBezTo>
                      <a:cubicBezTo>
                        <a:pt x="1860" y="52"/>
                        <a:pt x="1565" y="1"/>
                        <a:pt x="1271" y="1"/>
                      </a:cubicBezTo>
                      <a:close/>
                    </a:path>
                  </a:pathLst>
                </a:custGeom>
                <a:solidFill>
                  <a:srgbClr val="EEBD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51"/>
                <p:cNvSpPr/>
                <p:nvPr/>
              </p:nvSpPr>
              <p:spPr>
                <a:xfrm>
                  <a:off x="5283625" y="2490550"/>
                  <a:ext cx="635796" cy="113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9" h="23356" extrusionOk="0">
                      <a:moveTo>
                        <a:pt x="7850" y="0"/>
                      </a:moveTo>
                      <a:lnTo>
                        <a:pt x="4277" y="197"/>
                      </a:lnTo>
                      <a:lnTo>
                        <a:pt x="3517" y="225"/>
                      </a:lnTo>
                      <a:lnTo>
                        <a:pt x="2223" y="282"/>
                      </a:lnTo>
                      <a:cubicBezTo>
                        <a:pt x="2083" y="2617"/>
                        <a:pt x="1661" y="4896"/>
                        <a:pt x="929" y="7090"/>
                      </a:cubicBezTo>
                      <a:cubicBezTo>
                        <a:pt x="1" y="9650"/>
                        <a:pt x="1070" y="10156"/>
                        <a:pt x="1632" y="10775"/>
                      </a:cubicBezTo>
                      <a:lnTo>
                        <a:pt x="1689" y="10832"/>
                      </a:lnTo>
                      <a:cubicBezTo>
                        <a:pt x="1773" y="10944"/>
                        <a:pt x="1829" y="11029"/>
                        <a:pt x="1886" y="11141"/>
                      </a:cubicBezTo>
                      <a:lnTo>
                        <a:pt x="1942" y="11254"/>
                      </a:lnTo>
                      <a:cubicBezTo>
                        <a:pt x="1970" y="11338"/>
                        <a:pt x="1998" y="11451"/>
                        <a:pt x="2026" y="11563"/>
                      </a:cubicBezTo>
                      <a:cubicBezTo>
                        <a:pt x="2223" y="12435"/>
                        <a:pt x="2392" y="13279"/>
                        <a:pt x="2476" y="14180"/>
                      </a:cubicBezTo>
                      <a:cubicBezTo>
                        <a:pt x="2645" y="17105"/>
                        <a:pt x="2111" y="18793"/>
                        <a:pt x="1267" y="21325"/>
                      </a:cubicBezTo>
                      <a:cubicBezTo>
                        <a:pt x="4950" y="22644"/>
                        <a:pt x="7154" y="23355"/>
                        <a:pt x="9732" y="23355"/>
                      </a:cubicBezTo>
                      <a:cubicBezTo>
                        <a:pt x="10620" y="23355"/>
                        <a:pt x="11552" y="23271"/>
                        <a:pt x="12604" y="23098"/>
                      </a:cubicBezTo>
                      <a:cubicBezTo>
                        <a:pt x="12745" y="20678"/>
                        <a:pt x="13139" y="16486"/>
                        <a:pt x="13083" y="13954"/>
                      </a:cubicBezTo>
                      <a:cubicBezTo>
                        <a:pt x="12998" y="9819"/>
                        <a:pt x="12633" y="5683"/>
                        <a:pt x="12014" y="1604"/>
                      </a:cubicBezTo>
                      <a:lnTo>
                        <a:pt x="9960" y="816"/>
                      </a:lnTo>
                      <a:lnTo>
                        <a:pt x="7850" y="0"/>
                      </a:lnTo>
                      <a:close/>
                    </a:path>
                  </a:pathLst>
                </a:custGeom>
                <a:solidFill>
                  <a:srgbClr val="885BA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51"/>
                <p:cNvSpPr/>
                <p:nvPr/>
              </p:nvSpPr>
              <p:spPr>
                <a:xfrm>
                  <a:off x="5364825" y="3016100"/>
                  <a:ext cx="297306" cy="7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0" h="1522" extrusionOk="0">
                      <a:moveTo>
                        <a:pt x="0" y="0"/>
                      </a:moveTo>
                      <a:lnTo>
                        <a:pt x="57" y="57"/>
                      </a:lnTo>
                      <a:cubicBezTo>
                        <a:pt x="141" y="169"/>
                        <a:pt x="197" y="254"/>
                        <a:pt x="254" y="366"/>
                      </a:cubicBezTo>
                      <a:lnTo>
                        <a:pt x="282" y="479"/>
                      </a:lnTo>
                      <a:cubicBezTo>
                        <a:pt x="1936" y="1157"/>
                        <a:pt x="3670" y="1521"/>
                        <a:pt x="5456" y="1521"/>
                      </a:cubicBezTo>
                      <a:cubicBezTo>
                        <a:pt x="5522" y="1521"/>
                        <a:pt x="5589" y="1521"/>
                        <a:pt x="5655" y="1520"/>
                      </a:cubicBezTo>
                      <a:lnTo>
                        <a:pt x="5993" y="1520"/>
                      </a:lnTo>
                      <a:cubicBezTo>
                        <a:pt x="6190" y="1520"/>
                        <a:pt x="6190" y="1238"/>
                        <a:pt x="5993" y="1238"/>
                      </a:cubicBezTo>
                      <a:cubicBezTo>
                        <a:pt x="5872" y="1242"/>
                        <a:pt x="5751" y="1243"/>
                        <a:pt x="5630" y="1243"/>
                      </a:cubicBezTo>
                      <a:cubicBezTo>
                        <a:pt x="3694" y="1243"/>
                        <a:pt x="1748" y="821"/>
                        <a:pt x="0" y="0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51"/>
                <p:cNvSpPr/>
                <p:nvPr/>
              </p:nvSpPr>
              <p:spPr>
                <a:xfrm>
                  <a:off x="5489175" y="2489216"/>
                  <a:ext cx="275049" cy="193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4" h="3856" extrusionOk="0">
                      <a:moveTo>
                        <a:pt x="3574" y="0"/>
                      </a:moveTo>
                      <a:lnTo>
                        <a:pt x="1" y="197"/>
                      </a:lnTo>
                      <a:cubicBezTo>
                        <a:pt x="141" y="1548"/>
                        <a:pt x="113" y="3798"/>
                        <a:pt x="1829" y="3855"/>
                      </a:cubicBezTo>
                      <a:cubicBezTo>
                        <a:pt x="1855" y="3855"/>
                        <a:pt x="1880" y="3856"/>
                        <a:pt x="1905" y="3856"/>
                      </a:cubicBezTo>
                      <a:cubicBezTo>
                        <a:pt x="3889" y="3856"/>
                        <a:pt x="5239" y="1677"/>
                        <a:pt x="5684" y="816"/>
                      </a:cubicBezTo>
                      <a:lnTo>
                        <a:pt x="357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51"/>
                <p:cNvSpPr/>
                <p:nvPr/>
              </p:nvSpPr>
              <p:spPr>
                <a:xfrm>
                  <a:off x="5137968" y="2572281"/>
                  <a:ext cx="815506" cy="93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9329" extrusionOk="0">
                      <a:moveTo>
                        <a:pt x="15024" y="1"/>
                      </a:moveTo>
                      <a:cubicBezTo>
                        <a:pt x="11394" y="9257"/>
                        <a:pt x="8272" y="13167"/>
                        <a:pt x="8272" y="13167"/>
                      </a:cubicBezTo>
                      <a:cubicBezTo>
                        <a:pt x="8272" y="13167"/>
                        <a:pt x="2645" y="16459"/>
                        <a:pt x="0" y="17922"/>
                      </a:cubicBezTo>
                      <a:lnTo>
                        <a:pt x="1266" y="19329"/>
                      </a:lnTo>
                      <a:cubicBezTo>
                        <a:pt x="3995" y="19132"/>
                        <a:pt x="10157" y="16065"/>
                        <a:pt x="10157" y="16065"/>
                      </a:cubicBezTo>
                      <a:cubicBezTo>
                        <a:pt x="10157" y="16065"/>
                        <a:pt x="14714" y="11507"/>
                        <a:pt x="15783" y="6584"/>
                      </a:cubicBezTo>
                      <a:cubicBezTo>
                        <a:pt x="16852" y="1633"/>
                        <a:pt x="15024" y="1"/>
                        <a:pt x="15024" y="1"/>
                      </a:cubicBezTo>
                      <a:close/>
                    </a:path>
                  </a:pathLst>
                </a:custGeom>
                <a:solidFill>
                  <a:srgbClr val="C0B0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51"/>
                <p:cNvSpPr/>
                <p:nvPr/>
              </p:nvSpPr>
              <p:spPr>
                <a:xfrm>
                  <a:off x="4581151" y="3435305"/>
                  <a:ext cx="939383" cy="158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3" h="3268" extrusionOk="0">
                      <a:moveTo>
                        <a:pt x="787" y="1"/>
                      </a:moveTo>
                      <a:cubicBezTo>
                        <a:pt x="392" y="1"/>
                        <a:pt x="83" y="274"/>
                        <a:pt x="29" y="650"/>
                      </a:cubicBezTo>
                      <a:cubicBezTo>
                        <a:pt x="1" y="1072"/>
                        <a:pt x="282" y="1437"/>
                        <a:pt x="704" y="1465"/>
                      </a:cubicBezTo>
                      <a:lnTo>
                        <a:pt x="18569" y="3266"/>
                      </a:lnTo>
                      <a:cubicBezTo>
                        <a:pt x="18587" y="3267"/>
                        <a:pt x="18605" y="3268"/>
                        <a:pt x="18623" y="3268"/>
                      </a:cubicBezTo>
                      <a:cubicBezTo>
                        <a:pt x="18996" y="3268"/>
                        <a:pt x="19331" y="2993"/>
                        <a:pt x="19385" y="2591"/>
                      </a:cubicBezTo>
                      <a:cubicBezTo>
                        <a:pt x="19413" y="2197"/>
                        <a:pt x="19132" y="1831"/>
                        <a:pt x="18710" y="1803"/>
                      </a:cubicBezTo>
                      <a:lnTo>
                        <a:pt x="845" y="2"/>
                      </a:lnTo>
                      <a:cubicBezTo>
                        <a:pt x="825" y="1"/>
                        <a:pt x="806" y="1"/>
                        <a:pt x="7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51"/>
                <p:cNvSpPr/>
                <p:nvPr/>
              </p:nvSpPr>
              <p:spPr>
                <a:xfrm>
                  <a:off x="4616150" y="3111600"/>
                  <a:ext cx="765143" cy="469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12" h="9229" extrusionOk="0">
                      <a:moveTo>
                        <a:pt x="0" y="7710"/>
                      </a:moveTo>
                      <a:lnTo>
                        <a:pt x="14827" y="9144"/>
                      </a:ln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0" y="7710"/>
                      </a:lnTo>
                      <a:close/>
                      <a:moveTo>
                        <a:pt x="10157" y="1"/>
                      </a:moveTo>
                      <a:lnTo>
                        <a:pt x="14821" y="9134"/>
                      </a:lnTo>
                      <a:lnTo>
                        <a:pt x="14821" y="9134"/>
                      </a:lnTo>
                      <a:lnTo>
                        <a:pt x="15811" y="9229"/>
                      </a:lnTo>
                      <a:lnTo>
                        <a:pt x="12126" y="761"/>
                      </a:lnTo>
                      <a:cubicBezTo>
                        <a:pt x="11957" y="395"/>
                        <a:pt x="11619" y="142"/>
                        <a:pt x="11226" y="114"/>
                      </a:cubicBezTo>
                      <a:lnTo>
                        <a:pt x="1015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51"/>
                <p:cNvSpPr/>
                <p:nvPr/>
              </p:nvSpPr>
              <p:spPr>
                <a:xfrm>
                  <a:off x="4411982" y="3074175"/>
                  <a:ext cx="911801" cy="493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3" h="10200" extrusionOk="0">
                      <a:moveTo>
                        <a:pt x="1403" y="1"/>
                      </a:moveTo>
                      <a:cubicBezTo>
                        <a:pt x="558" y="1"/>
                        <a:pt x="1" y="873"/>
                        <a:pt x="346" y="1670"/>
                      </a:cubicBezTo>
                      <a:lnTo>
                        <a:pt x="3187" y="8225"/>
                      </a:lnTo>
                      <a:cubicBezTo>
                        <a:pt x="3356" y="8619"/>
                        <a:pt x="3722" y="8872"/>
                        <a:pt x="4172" y="8928"/>
                      </a:cubicBezTo>
                      <a:lnTo>
                        <a:pt x="17254" y="10194"/>
                      </a:lnTo>
                      <a:cubicBezTo>
                        <a:pt x="17294" y="10198"/>
                        <a:pt x="17333" y="10200"/>
                        <a:pt x="17371" y="10200"/>
                      </a:cubicBezTo>
                      <a:cubicBezTo>
                        <a:pt x="18238" y="10200"/>
                        <a:pt x="18842" y="9316"/>
                        <a:pt x="18492" y="8535"/>
                      </a:cubicBezTo>
                      <a:lnTo>
                        <a:pt x="15622" y="1979"/>
                      </a:lnTo>
                      <a:cubicBezTo>
                        <a:pt x="15454" y="1557"/>
                        <a:pt x="15060" y="1304"/>
                        <a:pt x="14638" y="1276"/>
                      </a:cubicBezTo>
                      <a:lnTo>
                        <a:pt x="1556" y="10"/>
                      </a:lnTo>
                      <a:cubicBezTo>
                        <a:pt x="1504" y="4"/>
                        <a:pt x="1453" y="1"/>
                        <a:pt x="1403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51"/>
                <p:cNvSpPr/>
                <p:nvPr/>
              </p:nvSpPr>
              <p:spPr>
                <a:xfrm>
                  <a:off x="4790968" y="3270442"/>
                  <a:ext cx="116957" cy="98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2032" extrusionOk="0">
                      <a:moveTo>
                        <a:pt x="1078" y="0"/>
                      </a:moveTo>
                      <a:cubicBezTo>
                        <a:pt x="560" y="0"/>
                        <a:pt x="135" y="403"/>
                        <a:pt x="82" y="906"/>
                      </a:cubicBezTo>
                      <a:cubicBezTo>
                        <a:pt x="0" y="1557"/>
                        <a:pt x="522" y="2031"/>
                        <a:pt x="1083" y="2031"/>
                      </a:cubicBezTo>
                      <a:cubicBezTo>
                        <a:pt x="1298" y="2031"/>
                        <a:pt x="1519" y="1962"/>
                        <a:pt x="1714" y="1806"/>
                      </a:cubicBezTo>
                      <a:cubicBezTo>
                        <a:pt x="2417" y="1243"/>
                        <a:pt x="2079" y="90"/>
                        <a:pt x="1179" y="5"/>
                      </a:cubicBezTo>
                      <a:cubicBezTo>
                        <a:pt x="1145" y="2"/>
                        <a:pt x="1112" y="0"/>
                        <a:pt x="1078" y="0"/>
                      </a:cubicBezTo>
                      <a:close/>
                    </a:path>
                  </a:pathLst>
                </a:custGeom>
                <a:solidFill>
                  <a:srgbClr val="FAB32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03" name="Google Shape;803;p51"/>
            <p:cNvSpPr/>
            <p:nvPr/>
          </p:nvSpPr>
          <p:spPr>
            <a:xfrm>
              <a:off x="5270875" y="1087050"/>
              <a:ext cx="162300" cy="16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4571996" y="2479803"/>
              <a:ext cx="183900" cy="183900"/>
            </a:xfrm>
            <a:prstGeom prst="diamon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 rot="5400000">
              <a:off x="7702275" y="1604425"/>
              <a:ext cx="204900" cy="1776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4890675" y="1178550"/>
              <a:ext cx="269400" cy="269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08361" y="514350"/>
            <a:ext cx="548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OF ONLINE EDUCATION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-125791" y="1063702"/>
            <a:ext cx="50508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paced 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technical skills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1"/>
          <p:cNvSpPr txBox="1">
            <a:spLocks noGrp="1"/>
          </p:cNvSpPr>
          <p:nvPr>
            <p:ph type="title"/>
          </p:nvPr>
        </p:nvSpPr>
        <p:spPr>
          <a:xfrm>
            <a:off x="2557875" y="2952750"/>
            <a:ext cx="4028400" cy="8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RESOURCES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6" name="Google Shape;1226;p61"/>
          <p:cNvSpPr txBox="1">
            <a:spLocks noGrp="1"/>
          </p:cNvSpPr>
          <p:nvPr>
            <p:ph type="title" idx="2"/>
          </p:nvPr>
        </p:nvSpPr>
        <p:spPr>
          <a:xfrm>
            <a:off x="3770175" y="1795950"/>
            <a:ext cx="16035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4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61950"/>
            <a:ext cx="8229600" cy="597600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 OF ONLINE EDUCATION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4764" y="1885950"/>
            <a:ext cx="505138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Slow internet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Easier to procrastinate.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Inability to focus 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Lab work is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Distractions on social media.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47"/>
          <p:cNvGrpSpPr/>
          <p:nvPr/>
        </p:nvGrpSpPr>
        <p:grpSpPr>
          <a:xfrm>
            <a:off x="7737783" y="730332"/>
            <a:ext cx="671542" cy="830068"/>
            <a:chOff x="7737783" y="806532"/>
            <a:chExt cx="671542" cy="830068"/>
          </a:xfrm>
        </p:grpSpPr>
        <p:grpSp>
          <p:nvGrpSpPr>
            <p:cNvPr id="632" name="Google Shape;632;p47"/>
            <p:cNvGrpSpPr/>
            <p:nvPr/>
          </p:nvGrpSpPr>
          <p:grpSpPr>
            <a:xfrm>
              <a:off x="7737783" y="806532"/>
              <a:ext cx="650094" cy="577078"/>
              <a:chOff x="7737783" y="806532"/>
              <a:chExt cx="650094" cy="577078"/>
            </a:xfrm>
          </p:grpSpPr>
          <p:sp>
            <p:nvSpPr>
              <p:cNvPr id="633" name="Google Shape;633;p47"/>
              <p:cNvSpPr/>
              <p:nvPr/>
            </p:nvSpPr>
            <p:spPr>
              <a:xfrm rot="-2700000">
                <a:off x="8010947" y="871203"/>
                <a:ext cx="312258" cy="31225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7"/>
              <p:cNvSpPr/>
              <p:nvPr/>
            </p:nvSpPr>
            <p:spPr>
              <a:xfrm rot="-2700000">
                <a:off x="7779696" y="1139324"/>
                <a:ext cx="202374" cy="20237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47"/>
            <p:cNvSpPr/>
            <p:nvPr/>
          </p:nvSpPr>
          <p:spPr>
            <a:xfrm rot="5400000">
              <a:off x="8151625" y="1378900"/>
              <a:ext cx="276000" cy="2394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9200" y="712451"/>
            <a:ext cx="8664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Little or no face to face interaction.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Create a sense of isolation.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gives you more freedom, perhaps, more than you can handle!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Manage screen time.</a:t>
            </a:r>
            <a:endParaRPr lang="en-US" sz="2000" dirty="0"/>
          </a:p>
        </p:txBody>
      </p:sp>
      <p:pic>
        <p:nvPicPr>
          <p:cNvPr id="2050" name="Picture 2" descr="Remote learning is making me incredibly stressed, sad, miserable, furious,  bipolar, and depressed. Sometimes even suicidal. How should I cope? |  Center for Young Women's Heal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97" y="2571750"/>
            <a:ext cx="3087687" cy="18438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ily Activities for Online Lessons by Slidesgo">
  <a:themeElements>
    <a:clrScheme name="Simple Light">
      <a:dk1>
        <a:srgbClr val="434343"/>
      </a:dk1>
      <a:lt1>
        <a:srgbClr val="FFFFFF"/>
      </a:lt1>
      <a:dk2>
        <a:srgbClr val="FAB32E"/>
      </a:dk2>
      <a:lt2>
        <a:srgbClr val="FFFFFF"/>
      </a:lt2>
      <a:accent1>
        <a:srgbClr val="E562A0"/>
      </a:accent1>
      <a:accent2>
        <a:srgbClr val="EEBDD6"/>
      </a:accent2>
      <a:accent3>
        <a:srgbClr val="5ABEC0"/>
      </a:accent3>
      <a:accent4>
        <a:srgbClr val="BBE2E2"/>
      </a:accent4>
      <a:accent5>
        <a:srgbClr val="885BA2"/>
      </a:accent5>
      <a:accent6>
        <a:srgbClr val="C0B0CC"/>
      </a:accent6>
      <a:hlink>
        <a:srgbClr val="885B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325</Words>
  <Application>Microsoft Office PowerPoint</Application>
  <PresentationFormat>On-screen Show (16:9)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Ranchers</vt:lpstr>
      <vt:lpstr>Lato</vt:lpstr>
      <vt:lpstr>Wingdings</vt:lpstr>
      <vt:lpstr>Times New Roman</vt:lpstr>
      <vt:lpstr>Daily Activities for Online Lessons by Slidesgo</vt:lpstr>
      <vt:lpstr>ONLINE     EDUCATION</vt:lpstr>
      <vt:lpstr>Content</vt:lpstr>
      <vt:lpstr>2</vt:lpstr>
      <vt:lpstr>PowerPoint Presentation</vt:lpstr>
      <vt:lpstr>How online education is spreading?</vt:lpstr>
      <vt:lpstr>For Everyone</vt:lpstr>
      <vt:lpstr>PowerPoint Presentation</vt:lpstr>
      <vt:lpstr>RESOURCES</vt:lpstr>
      <vt:lpstr>PowerPoint Presentation</vt:lpstr>
      <vt:lpstr>Some  Educational  websites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    EDUCATION</dc:title>
  <dc:creator>admin</dc:creator>
  <cp:lastModifiedBy>admin</cp:lastModifiedBy>
  <cp:revision>16</cp:revision>
  <dcterms:modified xsi:type="dcterms:W3CDTF">2021-06-02T23:41:11Z</dcterms:modified>
</cp:coreProperties>
</file>