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5"/>
  </p:notesMasterIdLst>
  <p:sldIdLst>
    <p:sldId id="256" r:id="rId2"/>
    <p:sldId id="258" r:id="rId3"/>
    <p:sldId id="267" r:id="rId4"/>
    <p:sldId id="262" r:id="rId5"/>
    <p:sldId id="303" r:id="rId6"/>
    <p:sldId id="263" r:id="rId7"/>
    <p:sldId id="307" r:id="rId8"/>
    <p:sldId id="332" r:id="rId9"/>
    <p:sldId id="333" r:id="rId10"/>
    <p:sldId id="313" r:id="rId11"/>
    <p:sldId id="311" r:id="rId12"/>
    <p:sldId id="271" r:id="rId13"/>
    <p:sldId id="334" r:id="rId14"/>
    <p:sldId id="310" r:id="rId15"/>
    <p:sldId id="315" r:id="rId16"/>
    <p:sldId id="314" r:id="rId17"/>
    <p:sldId id="316" r:id="rId18"/>
    <p:sldId id="318" r:id="rId19"/>
    <p:sldId id="319" r:id="rId20"/>
    <p:sldId id="320" r:id="rId21"/>
    <p:sldId id="322" r:id="rId22"/>
    <p:sldId id="323" r:id="rId23"/>
    <p:sldId id="324" r:id="rId24"/>
    <p:sldId id="325" r:id="rId25"/>
    <p:sldId id="326" r:id="rId26"/>
    <p:sldId id="327" r:id="rId27"/>
    <p:sldId id="328" r:id="rId28"/>
    <p:sldId id="329" r:id="rId29"/>
    <p:sldId id="330" r:id="rId30"/>
    <p:sldId id="331" r:id="rId31"/>
    <p:sldId id="312" r:id="rId32"/>
    <p:sldId id="308" r:id="rId33"/>
    <p:sldId id="309" r:id="rId34"/>
  </p:sldIdLst>
  <p:sldSz cx="9144000" cy="5143500" type="screen16x9"/>
  <p:notesSz cx="6858000" cy="9144000"/>
  <p:embeddedFontLst>
    <p:embeddedFont>
      <p:font typeface="Bebas Neue" charset="0"/>
      <p:regular r:id="rId36"/>
    </p:embeddedFont>
    <p:embeddedFont>
      <p:font typeface="Roboto"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DF58104-44B8-4258-875A-04D8CC20BFCF}">
  <a:tblStyle styleId="{3DF58104-44B8-4258-875A-04D8CC20BF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813" autoAdjust="0"/>
  </p:normalViewPr>
  <p:slideViewPr>
    <p:cSldViewPr snapToGrid="0">
      <p:cViewPr>
        <p:scale>
          <a:sx n="90" d="100"/>
          <a:sy n="90" d="100"/>
        </p:scale>
        <p:origin x="-732" y="-246"/>
      </p:cViewPr>
      <p:guideLst>
        <p:guide orient="horz" pos="3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980494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g92b9ca3f2f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0" name="Google Shape;2150;g92b9ca3f2f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g92b9ca3f2f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0" name="Google Shape;2150;g92b9ca3f2f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g92b9ca3f2f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0" name="Google Shape;2150;g92b9ca3f2f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0"/>
        <p:cNvGrpSpPr/>
        <p:nvPr/>
      </p:nvGrpSpPr>
      <p:grpSpPr>
        <a:xfrm>
          <a:off x="0" y="0"/>
          <a:ext cx="0" cy="0"/>
          <a:chOff x="0" y="0"/>
          <a:chExt cx="0" cy="0"/>
        </a:xfrm>
      </p:grpSpPr>
      <p:sp>
        <p:nvSpPr>
          <p:cNvPr id="2041" name="Google Shape;2041;g92b987f4a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2" name="Google Shape;2042;g92b987f4a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0"/>
        <p:cNvGrpSpPr/>
        <p:nvPr/>
      </p:nvGrpSpPr>
      <p:grpSpPr>
        <a:xfrm>
          <a:off x="0" y="0"/>
          <a:ext cx="0" cy="0"/>
          <a:chOff x="0" y="0"/>
          <a:chExt cx="0" cy="0"/>
        </a:xfrm>
      </p:grpSpPr>
      <p:sp>
        <p:nvSpPr>
          <p:cNvPr id="2041" name="Google Shape;2041;g92b987f4a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2" name="Google Shape;2042;g92b987f4a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3"/>
        <p:cNvGrpSpPr/>
        <p:nvPr/>
      </p:nvGrpSpPr>
      <p:grpSpPr>
        <a:xfrm>
          <a:off x="0" y="0"/>
          <a:ext cx="0" cy="0"/>
          <a:chOff x="0" y="0"/>
          <a:chExt cx="0" cy="0"/>
        </a:xfrm>
      </p:grpSpPr>
      <p:sp>
        <p:nvSpPr>
          <p:cNvPr id="2034" name="Google Shape;2034;g86ca632bb8_0_3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5" name="Google Shape;2035;g86ca632bb8_0_3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g92b9ca3f2f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0" name="Google Shape;2150;g92b9ca3f2f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0"/>
        <p:cNvGrpSpPr/>
        <p:nvPr/>
      </p:nvGrpSpPr>
      <p:grpSpPr>
        <a:xfrm>
          <a:off x="0" y="0"/>
          <a:ext cx="0" cy="0"/>
          <a:chOff x="0" y="0"/>
          <a:chExt cx="0" cy="0"/>
        </a:xfrm>
      </p:grpSpPr>
      <p:sp>
        <p:nvSpPr>
          <p:cNvPr id="2041" name="Google Shape;2041;g92b987f4a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2" name="Google Shape;2042;g92b987f4a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0"/>
        <p:cNvGrpSpPr/>
        <p:nvPr/>
      </p:nvGrpSpPr>
      <p:grpSpPr>
        <a:xfrm>
          <a:off x="0" y="0"/>
          <a:ext cx="0" cy="0"/>
          <a:chOff x="0" y="0"/>
          <a:chExt cx="0" cy="0"/>
        </a:xfrm>
      </p:grpSpPr>
      <p:sp>
        <p:nvSpPr>
          <p:cNvPr id="2041" name="Google Shape;2041;g92b987f4a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2" name="Google Shape;2042;g92b987f4a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0"/>
        <p:cNvGrpSpPr/>
        <p:nvPr/>
      </p:nvGrpSpPr>
      <p:grpSpPr>
        <a:xfrm>
          <a:off x="0" y="0"/>
          <a:ext cx="0" cy="0"/>
          <a:chOff x="0" y="0"/>
          <a:chExt cx="0" cy="0"/>
        </a:xfrm>
      </p:grpSpPr>
      <p:sp>
        <p:nvSpPr>
          <p:cNvPr id="2041" name="Google Shape;2041;g92b987f4a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2" name="Google Shape;2042;g92b987f4a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0"/>
        <p:cNvGrpSpPr/>
        <p:nvPr/>
      </p:nvGrpSpPr>
      <p:grpSpPr>
        <a:xfrm>
          <a:off x="0" y="0"/>
          <a:ext cx="0" cy="0"/>
          <a:chOff x="0" y="0"/>
          <a:chExt cx="0" cy="0"/>
        </a:xfrm>
      </p:grpSpPr>
      <p:sp>
        <p:nvSpPr>
          <p:cNvPr id="2041" name="Google Shape;2041;g92b987f4a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2" name="Google Shape;2042;g92b987f4a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1"/>
        <p:cNvGrpSpPr/>
        <p:nvPr/>
      </p:nvGrpSpPr>
      <p:grpSpPr>
        <a:xfrm>
          <a:off x="0" y="0"/>
          <a:ext cx="0" cy="0"/>
          <a:chOff x="0" y="0"/>
          <a:chExt cx="0" cy="0"/>
        </a:xfrm>
      </p:grpSpPr>
      <p:grpSp>
        <p:nvGrpSpPr>
          <p:cNvPr id="172" name="Google Shape;172;p3"/>
          <p:cNvGrpSpPr/>
          <p:nvPr/>
        </p:nvGrpSpPr>
        <p:grpSpPr>
          <a:xfrm>
            <a:off x="-3091593" y="-2017662"/>
            <a:ext cx="7908519" cy="3095522"/>
            <a:chOff x="-3091593" y="-1484262"/>
            <a:chExt cx="7908519" cy="3095522"/>
          </a:xfrm>
        </p:grpSpPr>
        <p:grpSp>
          <p:nvGrpSpPr>
            <p:cNvPr id="173" name="Google Shape;173;p3"/>
            <p:cNvGrpSpPr/>
            <p:nvPr/>
          </p:nvGrpSpPr>
          <p:grpSpPr>
            <a:xfrm>
              <a:off x="-3091593" y="-1484262"/>
              <a:ext cx="7884347" cy="3095522"/>
              <a:chOff x="-3091593" y="-1484262"/>
              <a:chExt cx="7884347" cy="3095522"/>
            </a:xfrm>
          </p:grpSpPr>
          <p:sp>
            <p:nvSpPr>
              <p:cNvPr id="174" name="Google Shape;174;p3"/>
              <p:cNvSpPr/>
              <p:nvPr/>
            </p:nvSpPr>
            <p:spPr>
              <a:xfrm rot="10800000">
                <a:off x="-3091593" y="-453301"/>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rot="10800000">
                <a:off x="-2488881" y="58715"/>
                <a:ext cx="6303378" cy="1490426"/>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rot="10800000">
                <a:off x="-2860727" y="-1484262"/>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rot="10800000">
                <a:off x="-1953114" y="264887"/>
                <a:ext cx="4762126" cy="1309020"/>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rot="10800000">
                <a:off x="-55114" y="833084"/>
                <a:ext cx="3182685" cy="7781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rot="10800000">
                <a:off x="2654352" y="663960"/>
                <a:ext cx="2054994" cy="401407"/>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rot="10800000">
                <a:off x="3113081" y="264887"/>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rot="10800000">
                <a:off x="3798841" y="59274"/>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rot="10800000">
                <a:off x="394353" y="672080"/>
                <a:ext cx="136695" cy="13669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rot="10800000">
                <a:off x="418079" y="695805"/>
                <a:ext cx="88660" cy="89244"/>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rot="10800000">
                <a:off x="2364747" y="600243"/>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rot="10800000">
                <a:off x="2389082" y="62399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rot="10800000">
                <a:off x="3119450" y="794286"/>
                <a:ext cx="96171" cy="96171"/>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rot="10800000">
                <a:off x="3137391" y="812226"/>
                <a:ext cx="60849" cy="60849"/>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rot="10800000">
                <a:off x="1773992" y="614732"/>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rot="10800000">
                <a:off x="1389967" y="30321"/>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rot="10800000">
                <a:off x="1117185" y="222029"/>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rot="10800000">
                <a:off x="1142662" y="248089"/>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rot="10800000">
                <a:off x="2750498" y="215660"/>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rot="10800000">
                <a:off x="3063828" y="215660"/>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rot="10800000">
                <a:off x="3750755" y="10630"/>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rot="10800000">
                <a:off x="4206008" y="458930"/>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rot="10800000">
                <a:off x="1527829" y="631531"/>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rot="10800000">
                <a:off x="3486068" y="45314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rot="10800000">
                <a:off x="-539320" y="1055496"/>
                <a:ext cx="3040788" cy="9871"/>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rot="10800000">
                <a:off x="2486953" y="1023650"/>
                <a:ext cx="74171" cy="74146"/>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rot="10800000">
                <a:off x="-192368" y="1292955"/>
                <a:ext cx="280927" cy="175519"/>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3"/>
            <p:cNvSpPr/>
            <p:nvPr/>
          </p:nvSpPr>
          <p:spPr>
            <a:xfrm rot="10800000">
              <a:off x="4766122" y="487397"/>
              <a:ext cx="50803" cy="50803"/>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3"/>
          <p:cNvGrpSpPr/>
          <p:nvPr/>
        </p:nvGrpSpPr>
        <p:grpSpPr>
          <a:xfrm>
            <a:off x="296418" y="4572778"/>
            <a:ext cx="2668622" cy="250644"/>
            <a:chOff x="5926468" y="4708190"/>
            <a:chExt cx="2668622" cy="250644"/>
          </a:xfrm>
        </p:grpSpPr>
        <p:sp>
          <p:nvSpPr>
            <p:cNvPr id="203" name="Google Shape;203;p3"/>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3"/>
          <p:cNvSpPr txBox="1">
            <a:spLocks noGrp="1"/>
          </p:cNvSpPr>
          <p:nvPr>
            <p:ph type="title"/>
          </p:nvPr>
        </p:nvSpPr>
        <p:spPr>
          <a:xfrm>
            <a:off x="720000" y="1581275"/>
            <a:ext cx="3509700" cy="633000"/>
          </a:xfrm>
          <a:prstGeom prst="rect">
            <a:avLst/>
          </a:prstGeom>
        </p:spPr>
        <p:txBody>
          <a:bodyPr spcFirstLastPara="1" wrap="square" lIns="0" tIns="0" rIns="0" bIns="0" anchor="ctr" anchorCtr="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1" name="Google Shape;221;p3"/>
          <p:cNvSpPr txBox="1">
            <a:spLocks noGrp="1"/>
          </p:cNvSpPr>
          <p:nvPr>
            <p:ph type="subTitle" idx="1"/>
          </p:nvPr>
        </p:nvSpPr>
        <p:spPr>
          <a:xfrm>
            <a:off x="720000" y="2616563"/>
            <a:ext cx="3509700" cy="1389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2" name="Google Shape;222;p3"/>
          <p:cNvSpPr/>
          <p:nvPr/>
        </p:nvSpPr>
        <p:spPr>
          <a:xfrm>
            <a:off x="4410200" y="570713"/>
            <a:ext cx="4659902" cy="4002069"/>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4" name="Google Shape;664;p9"/>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665" name="Google Shape;665;p9"/>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 name="Google Shape;675;p9"/>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8" name="Google Shape;708;p9"/>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lvl1pPr lvl="0" algn="ctr">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09" name="Google Shape;709;p9"/>
          <p:cNvSpPr txBox="1">
            <a:spLocks noGrp="1"/>
          </p:cNvSpPr>
          <p:nvPr>
            <p:ph type="subTitle" idx="1"/>
          </p:nvPr>
        </p:nvSpPr>
        <p:spPr>
          <a:xfrm>
            <a:off x="2549400" y="3230175"/>
            <a:ext cx="4045200" cy="7005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10" name="Google Shape;710;p9"/>
          <p:cNvSpPr txBox="1">
            <a:spLocks noGrp="1"/>
          </p:cNvSpPr>
          <p:nvPr>
            <p:ph type="title" idx="2" hasCustomPrompt="1"/>
          </p:nvPr>
        </p:nvSpPr>
        <p:spPr>
          <a:xfrm>
            <a:off x="3647325" y="1212825"/>
            <a:ext cx="1926600" cy="754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72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8" name="Google Shape;888;p13"/>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889" name="Google Shape;889;p13"/>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894" name="Google Shape;894;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895" name="Google Shape;895;p13"/>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896" name="Google Shape;896;p13"/>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5" name="Google Shape;915;p13"/>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916" name="Google Shape;916;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0" name="Google Shape;920;p13"/>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23" name="Google Shape;923;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w="9525" cap="flat" cmpd="sng">
                <a:solidFill>
                  <a:schemeClr val="dk2"/>
                </a:solidFill>
                <a:prstDash val="solid"/>
                <a:round/>
                <a:headEnd type="none" w="med" len="med"/>
                <a:tailEnd type="oval" w="med" len="med"/>
              </a:ln>
            </p:spPr>
          </p:cxnSp>
          <p:sp>
            <p:nvSpPr>
              <p:cNvPr id="927" name="Google Shape;927;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0" name="Google Shape;940;p13"/>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941" name="Google Shape;941;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47" name="Google Shape;947;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3"/>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3"/>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3"/>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13"/>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6" name="Google Shape;1066;p13"/>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67" name="Google Shape;1067;p13"/>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8" name="Google Shape;1068;p13"/>
          <p:cNvSpPr txBox="1">
            <a:spLocks noGrp="1"/>
          </p:cNvSpPr>
          <p:nvPr>
            <p:ph type="title" idx="3" hasCustomPrompt="1"/>
          </p:nvPr>
        </p:nvSpPr>
        <p:spPr>
          <a:xfrm>
            <a:off x="878350" y="1766925"/>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9" name="Google Shape;1069;p13"/>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0" name="Google Shape;1070;p13"/>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1" name="Google Shape;1071;p13"/>
          <p:cNvSpPr txBox="1">
            <a:spLocks noGrp="1"/>
          </p:cNvSpPr>
          <p:nvPr>
            <p:ph type="title" idx="6" hasCustomPrompt="1"/>
          </p:nvPr>
        </p:nvSpPr>
        <p:spPr>
          <a:xfrm>
            <a:off x="382835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2" name="Google Shape;1072;p13"/>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3" name="Google Shape;1073;p13"/>
          <p:cNvSpPr txBox="1">
            <a:spLocks noGrp="1"/>
          </p:cNvSpPr>
          <p:nvPr>
            <p:ph type="title" idx="8"/>
          </p:nvPr>
        </p:nvSpPr>
        <p:spPr>
          <a:xfrm>
            <a:off x="6672300" y="2868050"/>
            <a:ext cx="13683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4" name="Google Shape;1074;p13"/>
          <p:cNvSpPr txBox="1">
            <a:spLocks noGrp="1"/>
          </p:cNvSpPr>
          <p:nvPr>
            <p:ph type="title" idx="9" hasCustomPrompt="1"/>
          </p:nvPr>
        </p:nvSpPr>
        <p:spPr>
          <a:xfrm>
            <a:off x="683250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rot="5400000">
            <a:off x="5019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rot="5400000">
            <a:off x="5004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rot="5400000">
            <a:off x="5019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rot="5400000">
            <a:off x="5004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rot="5400000">
            <a:off x="5019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407"/>
        <p:cNvGrpSpPr/>
        <p:nvPr/>
      </p:nvGrpSpPr>
      <p:grpSpPr>
        <a:xfrm>
          <a:off x="0" y="0"/>
          <a:ext cx="0" cy="0"/>
          <a:chOff x="0" y="0"/>
          <a:chExt cx="0" cy="0"/>
        </a:xfrm>
      </p:grpSpPr>
      <p:sp>
        <p:nvSpPr>
          <p:cNvPr id="1408" name="Google Shape;1408;p16"/>
          <p:cNvSpPr txBox="1">
            <a:spLocks noGrp="1"/>
          </p:cNvSpPr>
          <p:nvPr>
            <p:ph type="subTitle" idx="1"/>
          </p:nvPr>
        </p:nvSpPr>
        <p:spPr>
          <a:xfrm>
            <a:off x="2400600" y="2067413"/>
            <a:ext cx="4342800" cy="113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sz="20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9" name="Google Shape;1409;p16"/>
          <p:cNvSpPr txBox="1">
            <a:spLocks noGrp="1"/>
          </p:cNvSpPr>
          <p:nvPr>
            <p:ph type="title"/>
          </p:nvPr>
        </p:nvSpPr>
        <p:spPr>
          <a:xfrm>
            <a:off x="2400450" y="3332738"/>
            <a:ext cx="43428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6"/>
              <p:cNvSpPr/>
              <p:nvPr/>
            </p:nvSpPr>
            <p:spPr>
              <a:xfrm flipH="1">
                <a:off x="660123" y="1064966"/>
                <a:ext cx="151768" cy="94420"/>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6"/>
              <p:cNvSpPr/>
              <p:nvPr/>
            </p:nvSpPr>
            <p:spPr>
              <a:xfrm flipH="1">
                <a:off x="546596"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6"/>
              <p:cNvSpPr/>
              <p:nvPr/>
            </p:nvSpPr>
            <p:spPr>
              <a:xfrm flipH="1">
                <a:off x="433093"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6"/>
              <p:cNvSpPr/>
              <p:nvPr/>
            </p:nvSpPr>
            <p:spPr>
              <a:xfrm flipH="1">
                <a:off x="318982" y="1064966"/>
                <a:ext cx="151768" cy="94420"/>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6"/>
              <p:cNvSpPr/>
              <p:nvPr/>
            </p:nvSpPr>
            <p:spPr>
              <a:xfrm flipH="1">
                <a:off x="205454"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
              <p:cNvSpPr/>
              <p:nvPr/>
            </p:nvSpPr>
            <p:spPr>
              <a:xfrm flipH="1">
                <a:off x="91368" y="1064966"/>
                <a:ext cx="151768" cy="94420"/>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
              <p:cNvSpPr/>
              <p:nvPr/>
            </p:nvSpPr>
            <p:spPr>
              <a:xfrm flipH="1">
                <a:off x="-274468" y="-93788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
              <p:cNvSpPr/>
              <p:nvPr/>
            </p:nvSpPr>
            <p:spPr>
              <a:xfrm flipH="1">
                <a:off x="-43602" y="-76411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
              <p:cNvSpPr/>
              <p:nvPr/>
            </p:nvSpPr>
            <p:spPr>
              <a:xfrm flipH="1">
                <a:off x="-274108" y="-170466"/>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6"/>
              <p:cNvSpPr/>
              <p:nvPr/>
            </p:nvSpPr>
            <p:spPr>
              <a:xfrm flipH="1">
                <a:off x="-38958" y="-38389"/>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6"/>
              <p:cNvSpPr/>
              <p:nvPr/>
            </p:nvSpPr>
            <p:spPr>
              <a:xfrm flipH="1">
                <a:off x="4070422" y="5194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6"/>
              <p:cNvSpPr/>
              <p:nvPr/>
            </p:nvSpPr>
            <p:spPr>
              <a:xfrm flipH="1">
                <a:off x="1455350" y="142173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6"/>
              <p:cNvSpPr/>
              <p:nvPr/>
            </p:nvSpPr>
            <p:spPr>
              <a:xfrm flipH="1">
                <a:off x="1479101" y="144549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6"/>
              <p:cNvSpPr/>
              <p:nvPr/>
            </p:nvSpPr>
            <p:spPr>
              <a:xfrm flipH="1">
                <a:off x="1995153" y="115662"/>
                <a:ext cx="136720" cy="136721"/>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6"/>
              <p:cNvSpPr/>
              <p:nvPr/>
            </p:nvSpPr>
            <p:spPr>
              <a:xfrm flipH="1">
                <a:off x="2018904" y="139413"/>
                <a:ext cx="89219" cy="89218"/>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6"/>
              <p:cNvSpPr/>
              <p:nvPr/>
            </p:nvSpPr>
            <p:spPr>
              <a:xfrm flipH="1">
                <a:off x="2737118" y="-209848"/>
                <a:ext cx="89219"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6"/>
              <p:cNvSpPr/>
              <p:nvPr/>
            </p:nvSpPr>
            <p:spPr>
              <a:xfrm flipH="1">
                <a:off x="394853" y="497937"/>
                <a:ext cx="89219"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6"/>
              <p:cNvSpPr/>
              <p:nvPr/>
            </p:nvSpPr>
            <p:spPr>
              <a:xfrm flipH="1">
                <a:off x="3942405" y="44926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6"/>
              <p:cNvSpPr/>
              <p:nvPr/>
            </p:nvSpPr>
            <p:spPr>
              <a:xfrm flipH="1">
                <a:off x="3966156" y="473018"/>
                <a:ext cx="89218" cy="89219"/>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6"/>
              <p:cNvSpPr/>
              <p:nvPr/>
            </p:nvSpPr>
            <p:spPr>
              <a:xfrm flipH="1">
                <a:off x="5181872" y="-100101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6"/>
              <p:cNvSpPr/>
              <p:nvPr/>
            </p:nvSpPr>
            <p:spPr>
              <a:xfrm flipH="1">
                <a:off x="5206207" y="-97726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6"/>
              <p:cNvSpPr/>
              <p:nvPr/>
            </p:nvSpPr>
            <p:spPr>
              <a:xfrm flipH="1">
                <a:off x="4591117" y="-98652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6"/>
              <p:cNvSpPr/>
              <p:nvPr/>
            </p:nvSpPr>
            <p:spPr>
              <a:xfrm flipH="1">
                <a:off x="983325" y="13015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6"/>
              <p:cNvSpPr/>
              <p:nvPr/>
            </p:nvSpPr>
            <p:spPr>
              <a:xfrm flipH="1">
                <a:off x="1211522" y="117557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6"/>
              <p:cNvSpPr/>
              <p:nvPr/>
            </p:nvSpPr>
            <p:spPr>
              <a:xfrm flipH="1">
                <a:off x="2746380" y="90162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6"/>
              <p:cNvSpPr/>
              <p:nvPr/>
            </p:nvSpPr>
            <p:spPr>
              <a:xfrm flipH="1">
                <a:off x="3865950" y="24540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6"/>
              <p:cNvSpPr/>
              <p:nvPr/>
            </p:nvSpPr>
            <p:spPr>
              <a:xfrm flipH="1">
                <a:off x="1991702" y="86572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6"/>
              <p:cNvSpPr/>
              <p:nvPr/>
            </p:nvSpPr>
            <p:spPr>
              <a:xfrm flipH="1">
                <a:off x="4207092" y="-36042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6"/>
              <p:cNvSpPr/>
              <p:nvPr/>
            </p:nvSpPr>
            <p:spPr>
              <a:xfrm flipH="1">
                <a:off x="3934310" y="-63264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6"/>
              <p:cNvSpPr/>
              <p:nvPr/>
            </p:nvSpPr>
            <p:spPr>
              <a:xfrm flipH="1">
                <a:off x="3959787" y="-60658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6"/>
              <p:cNvSpPr/>
              <p:nvPr/>
            </p:nvSpPr>
            <p:spPr>
              <a:xfrm flipH="1">
                <a:off x="4344954" y="-96972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6"/>
              <p:cNvSpPr/>
              <p:nvPr/>
            </p:nvSpPr>
            <p:spPr>
              <a:xfrm flipH="1">
                <a:off x="6303193" y="-79134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6"/>
              <p:cNvSpPr/>
              <p:nvPr/>
            </p:nvSpPr>
            <p:spPr>
              <a:xfrm flipH="1">
                <a:off x="451617" y="-1700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6"/>
              <p:cNvSpPr/>
              <p:nvPr/>
            </p:nvSpPr>
            <p:spPr>
              <a:xfrm flipH="1">
                <a:off x="3911701" y="-12065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6"/>
              <p:cNvSpPr/>
              <p:nvPr/>
            </p:nvSpPr>
            <p:spPr>
              <a:xfrm flipH="1">
                <a:off x="3798199" y="-12065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6"/>
              <p:cNvSpPr/>
              <p:nvPr/>
            </p:nvSpPr>
            <p:spPr>
              <a:xfrm flipH="1">
                <a:off x="3684087" y="-12065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6"/>
              <p:cNvSpPr/>
              <p:nvPr/>
            </p:nvSpPr>
            <p:spPr>
              <a:xfrm flipH="1">
                <a:off x="3570560"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6"/>
              <p:cNvSpPr/>
              <p:nvPr/>
            </p:nvSpPr>
            <p:spPr>
              <a:xfrm flipH="1">
                <a:off x="3457057" y="-12065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6"/>
              <p:cNvSpPr/>
              <p:nvPr/>
            </p:nvSpPr>
            <p:spPr>
              <a:xfrm flipH="1">
                <a:off x="3342946" y="-12065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6"/>
              <p:cNvSpPr/>
              <p:nvPr/>
            </p:nvSpPr>
            <p:spPr>
              <a:xfrm flipH="1">
                <a:off x="3229418"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6"/>
              <p:cNvSpPr/>
              <p:nvPr/>
            </p:nvSpPr>
            <p:spPr>
              <a:xfrm flipH="1">
                <a:off x="3115332" y="-12065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6"/>
              <p:cNvSpPr/>
              <p:nvPr/>
            </p:nvSpPr>
            <p:spPr>
              <a:xfrm flipH="1">
                <a:off x="4594568" y="66764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6"/>
              <p:cNvSpPr/>
              <p:nvPr/>
            </p:nvSpPr>
            <p:spPr>
              <a:xfrm flipH="1">
                <a:off x="4383752" y="66764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6"/>
              <p:cNvSpPr/>
              <p:nvPr/>
            </p:nvSpPr>
            <p:spPr>
              <a:xfrm flipH="1">
                <a:off x="4172937" y="66764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6"/>
              <p:cNvSpPr/>
              <p:nvPr/>
            </p:nvSpPr>
            <p:spPr>
              <a:xfrm flipH="1">
                <a:off x="3961512" y="66764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6"/>
              <p:cNvSpPr/>
              <p:nvPr/>
            </p:nvSpPr>
            <p:spPr>
              <a:xfrm flipH="1">
                <a:off x="3750697" y="66764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6"/>
              <p:cNvSpPr/>
              <p:nvPr/>
            </p:nvSpPr>
            <p:spPr>
              <a:xfrm flipH="1">
                <a:off x="3539881" y="66764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4" name="Google Shape;1494;p16"/>
            <p:cNvSpPr/>
            <p:nvPr/>
          </p:nvSpPr>
          <p:spPr>
            <a:xfrm flipH="1">
              <a:off x="7520192" y="-1272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One Columns">
  <p:cSld name="CUSTOM_4">
    <p:spTree>
      <p:nvGrpSpPr>
        <p:cNvPr id="1"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7"/>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7"/>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7"/>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7"/>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7"/>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7"/>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7"/>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7"/>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7"/>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7"/>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7"/>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7"/>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7"/>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7"/>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7"/>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7"/>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7"/>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7"/>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7"/>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7"/>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7"/>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7"/>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7"/>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7"/>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7"/>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7"/>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7"/>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7"/>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7"/>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7"/>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7"/>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7"/>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7"/>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7"/>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7"/>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7"/>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7"/>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7"/>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7"/>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7"/>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7"/>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7"/>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17"/>
          <p:cNvSpPr txBox="1">
            <a:spLocks noGrp="1"/>
          </p:cNvSpPr>
          <p:nvPr>
            <p:ph type="title"/>
          </p:nvPr>
        </p:nvSpPr>
        <p:spPr>
          <a:xfrm>
            <a:off x="720125" y="1639950"/>
            <a:ext cx="3250500" cy="508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3" name="Google Shape;1543;p17"/>
          <p:cNvSpPr txBox="1">
            <a:spLocks noGrp="1"/>
          </p:cNvSpPr>
          <p:nvPr>
            <p:ph type="subTitle" idx="1"/>
          </p:nvPr>
        </p:nvSpPr>
        <p:spPr>
          <a:xfrm>
            <a:off x="886200" y="2735875"/>
            <a:ext cx="3084300" cy="1417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2" r:id="rId6"/>
    <p:sldLayoutId id="2147483663" r:id="rId7"/>
    <p:sldLayoutId id="214748366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24"/>
          <p:cNvSpPr txBox="1">
            <a:spLocks noGrp="1"/>
          </p:cNvSpPr>
          <p:nvPr>
            <p:ph type="ctrTitle"/>
          </p:nvPr>
        </p:nvSpPr>
        <p:spPr>
          <a:xfrm>
            <a:off x="570015" y="878774"/>
            <a:ext cx="7125600" cy="49405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smtClean="0">
                <a:solidFill>
                  <a:schemeClr val="dk2"/>
                </a:solidFill>
              </a:rPr>
              <a:t>Application web de gestion d’une agence immobilère</a:t>
            </a:r>
            <a:endParaRPr sz="3200" dirty="0">
              <a:solidFill>
                <a:schemeClr val="dk2"/>
              </a:solidFill>
            </a:endParaRPr>
          </a:p>
        </p:txBody>
      </p:sp>
      <p:sp>
        <p:nvSpPr>
          <p:cNvPr id="1856" name="Google Shape;1856;p24"/>
          <p:cNvSpPr txBox="1">
            <a:spLocks noGrp="1"/>
          </p:cNvSpPr>
          <p:nvPr>
            <p:ph type="subTitle" idx="1"/>
          </p:nvPr>
        </p:nvSpPr>
        <p:spPr>
          <a:xfrm>
            <a:off x="676894" y="4169724"/>
            <a:ext cx="7897090" cy="89064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800" dirty="0" smtClean="0">
                <a:solidFill>
                  <a:schemeClr val="dk1"/>
                </a:solidFill>
              </a:rPr>
              <a:t>  Réalisé par: </a:t>
            </a:r>
            <a:r>
              <a:rPr lang="en" sz="1800" b="1" dirty="0" smtClean="0">
                <a:solidFill>
                  <a:schemeClr val="dk1"/>
                </a:solidFill>
              </a:rPr>
              <a:t>Omaima MOUHIB          </a:t>
            </a:r>
            <a:r>
              <a:rPr lang="en" sz="1800" dirty="0" smtClean="0">
                <a:solidFill>
                  <a:schemeClr val="dk1"/>
                </a:solidFill>
              </a:rPr>
              <a:t>Encadrement:</a:t>
            </a:r>
            <a:r>
              <a:rPr lang="en" sz="1800" b="1" dirty="0" smtClean="0">
                <a:solidFill>
                  <a:schemeClr val="dk1"/>
                </a:solidFill>
              </a:rPr>
              <a:t> Prof. Hassna BENSAG</a:t>
            </a:r>
          </a:p>
          <a:p>
            <a:pPr marL="0" lvl="0" indent="0" algn="l" rtl="0">
              <a:spcBef>
                <a:spcPts val="0"/>
              </a:spcBef>
              <a:spcAft>
                <a:spcPts val="0"/>
              </a:spcAft>
              <a:buNone/>
            </a:pPr>
            <a:r>
              <a:rPr lang="en" sz="1800" b="1" dirty="0" smtClean="0">
                <a:solidFill>
                  <a:schemeClr val="dk1"/>
                </a:solidFill>
              </a:rPr>
              <a:t>                         Sara BEN CHIKH</a:t>
            </a:r>
          </a:p>
          <a:p>
            <a:pPr marL="0" lvl="0" indent="0" algn="l" rtl="0">
              <a:spcBef>
                <a:spcPts val="0"/>
              </a:spcBef>
              <a:spcAft>
                <a:spcPts val="0"/>
              </a:spcAft>
              <a:buNone/>
            </a:pPr>
            <a:r>
              <a:rPr lang="en" sz="1800" b="1" dirty="0">
                <a:solidFill>
                  <a:schemeClr val="dk1"/>
                </a:solidFill>
              </a:rPr>
              <a:t>	 </a:t>
            </a:r>
            <a:r>
              <a:rPr lang="en" sz="1800" b="1" dirty="0" smtClean="0">
                <a:solidFill>
                  <a:schemeClr val="dk1"/>
                </a:solidFill>
              </a:rPr>
              <a:t>        Safaa HALLI		  </a:t>
            </a:r>
            <a:r>
              <a:rPr lang="en" sz="1800" dirty="0" smtClean="0">
                <a:solidFill>
                  <a:schemeClr val="dk1"/>
                </a:solidFill>
              </a:rPr>
              <a:t>Année scolaire: 2021-2022</a:t>
            </a:r>
            <a:endParaRPr sz="1800" dirty="0">
              <a:solidFill>
                <a:schemeClr val="dk1"/>
              </a:solidFill>
            </a:endParaRPr>
          </a:p>
        </p:txBody>
      </p:sp>
      <p:grpSp>
        <p:nvGrpSpPr>
          <p:cNvPr id="1857" name="Google Shape;1857;p24"/>
          <p:cNvGrpSpPr/>
          <p:nvPr/>
        </p:nvGrpSpPr>
        <p:grpSpPr>
          <a:xfrm>
            <a:off x="-223784" y="-6"/>
            <a:ext cx="2284525" cy="985488"/>
            <a:chOff x="-223784" y="-6"/>
            <a:chExt cx="2284525" cy="985488"/>
          </a:xfrm>
        </p:grpSpPr>
        <p:sp>
          <p:nvSpPr>
            <p:cNvPr id="1858" name="Google Shape;1858;p24"/>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4"/>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4"/>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4"/>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4"/>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4"/>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4"/>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4"/>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24"/>
          <p:cNvGrpSpPr/>
          <p:nvPr/>
        </p:nvGrpSpPr>
        <p:grpSpPr>
          <a:xfrm>
            <a:off x="5876365" y="118125"/>
            <a:ext cx="3316597" cy="2830576"/>
            <a:chOff x="5876365" y="118125"/>
            <a:chExt cx="3316597" cy="2830576"/>
          </a:xfrm>
        </p:grpSpPr>
        <p:sp>
          <p:nvSpPr>
            <p:cNvPr id="1867" name="Google Shape;1867;p24"/>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4"/>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4"/>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4"/>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4"/>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4"/>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 name="Imag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0"/>
            <a:ext cx="2051720" cy="867341"/>
          </a:xfrm>
          <a:prstGeom prst="rect">
            <a:avLst/>
          </a:prstGeom>
        </p:spPr>
      </p:pic>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891" y="1341913"/>
            <a:ext cx="7552706" cy="27907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1"/>
        <p:cNvGrpSpPr/>
        <p:nvPr/>
      </p:nvGrpSpPr>
      <p:grpSpPr>
        <a:xfrm>
          <a:off x="0" y="0"/>
          <a:ext cx="0" cy="0"/>
          <a:chOff x="0" y="0"/>
          <a:chExt cx="0" cy="0"/>
        </a:xfrm>
      </p:grpSpPr>
      <p:sp>
        <p:nvSpPr>
          <p:cNvPr id="2152" name="Google Shape;2152;p35"/>
          <p:cNvSpPr txBox="1">
            <a:spLocks noGrp="1"/>
          </p:cNvSpPr>
          <p:nvPr>
            <p:ph type="title" idx="2"/>
          </p:nvPr>
        </p:nvSpPr>
        <p:spPr>
          <a:xfrm>
            <a:off x="3647325" y="1212825"/>
            <a:ext cx="1926600" cy="7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02</a:t>
            </a:r>
            <a:endParaRPr dirty="0"/>
          </a:p>
        </p:txBody>
      </p:sp>
      <p:sp>
        <p:nvSpPr>
          <p:cNvPr id="2153" name="Google Shape;2153;p35"/>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fr-FR" dirty="0" smtClean="0"/>
              <a:t>Interfaces</a:t>
            </a:r>
            <a:endParaRPr dirty="0"/>
          </a:p>
        </p:txBody>
      </p:sp>
    </p:spTree>
    <p:extLst>
      <p:ext uri="{BB962C8B-B14F-4D97-AF65-F5344CB8AC3E}">
        <p14:creationId xmlns:p14="http://schemas.microsoft.com/office/powerpoint/2010/main" val="1457683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39"/>
          <p:cNvSpPr txBox="1">
            <a:spLocks noGrp="1"/>
          </p:cNvSpPr>
          <p:nvPr>
            <p:ph type="subTitle" idx="1"/>
          </p:nvPr>
        </p:nvSpPr>
        <p:spPr>
          <a:xfrm>
            <a:off x="3534398" y="4655127"/>
            <a:ext cx="3084300" cy="269844"/>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 </a:t>
            </a:r>
            <a:r>
              <a:rPr lang="en" dirty="0" smtClean="0"/>
              <a:t> </a:t>
            </a:r>
            <a:endParaRPr dirty="0"/>
          </a:p>
        </p:txBody>
      </p:sp>
      <p:sp>
        <p:nvSpPr>
          <p:cNvPr id="2326" name="Google Shape;2326;p39"/>
          <p:cNvSpPr txBox="1">
            <a:spLocks noGrp="1"/>
          </p:cNvSpPr>
          <p:nvPr>
            <p:ph type="title"/>
          </p:nvPr>
        </p:nvSpPr>
        <p:spPr>
          <a:xfrm>
            <a:off x="2727055" y="452418"/>
            <a:ext cx="3250500" cy="508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fr-FR" dirty="0" smtClean="0"/>
              <a:t>C</a:t>
            </a:r>
            <a:r>
              <a:rPr lang="en" dirty="0" smtClean="0"/>
              <a:t>réation de compte</a:t>
            </a:r>
            <a:endParaRPr dirty="0"/>
          </a:p>
        </p:txBody>
      </p:sp>
      <p:grpSp>
        <p:nvGrpSpPr>
          <p:cNvPr id="2327" name="Google Shape;2327;p39"/>
          <p:cNvGrpSpPr/>
          <p:nvPr/>
        </p:nvGrpSpPr>
        <p:grpSpPr>
          <a:xfrm>
            <a:off x="1520042" y="1068779"/>
            <a:ext cx="6222670" cy="3942607"/>
            <a:chOff x="720010" y="1419647"/>
            <a:chExt cx="4021500" cy="3062887"/>
          </a:xfrm>
        </p:grpSpPr>
        <p:sp>
          <p:nvSpPr>
            <p:cNvPr id="2328" name="Google Shape;2328;p39"/>
            <p:cNvSpPr/>
            <p:nvPr/>
          </p:nvSpPr>
          <p:spPr>
            <a:xfrm>
              <a:off x="720010" y="1419647"/>
              <a:ext cx="4021500" cy="2544300"/>
            </a:xfrm>
            <a:prstGeom prst="roundRect">
              <a:avLst>
                <a:gd name="adj" fmla="val 385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9"/>
            <p:cNvSpPr/>
            <p:nvPr/>
          </p:nvSpPr>
          <p:spPr>
            <a:xfrm>
              <a:off x="747353" y="1447364"/>
              <a:ext cx="3966900" cy="2488800"/>
            </a:xfrm>
            <a:prstGeom prst="roundRect">
              <a:avLst>
                <a:gd name="adj" fmla="val 3282"/>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9"/>
            <p:cNvSpPr/>
            <p:nvPr/>
          </p:nvSpPr>
          <p:spPr>
            <a:xfrm>
              <a:off x="858158" y="1548119"/>
              <a:ext cx="3748500" cy="2285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2"/>
              </a:solidFill>
              <a:prstDash val="solid"/>
              <a:round/>
              <a:headEnd type="none" w="med" len="med"/>
              <a:tailEnd type="none" w="med" len="med"/>
            </a:ln>
          </p:spPr>
        </p:sp>
        <p:cxnSp>
          <p:nvCxnSpPr>
            <p:cNvPr id="2332" name="Google Shape;2332;p39"/>
            <p:cNvCxnSpPr/>
            <p:nvPr/>
          </p:nvCxnSpPr>
          <p:spPr>
            <a:xfrm>
              <a:off x="2057250" y="4433452"/>
              <a:ext cx="1353300" cy="0"/>
            </a:xfrm>
            <a:prstGeom prst="straightConnector1">
              <a:avLst/>
            </a:prstGeom>
            <a:noFill/>
            <a:ln w="19050" cap="flat" cmpd="sng">
              <a:solidFill>
                <a:schemeClr val="accent2"/>
              </a:solidFill>
              <a:prstDash val="solid"/>
              <a:round/>
              <a:headEnd type="none" w="med" len="med"/>
              <a:tailEnd type="none" w="med" len="med"/>
            </a:ln>
          </p:spPr>
        </p:cxn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739" y="1265274"/>
            <a:ext cx="5784111" cy="2902689"/>
          </a:xfrm>
          <a:prstGeom prst="rect">
            <a:avLst/>
          </a:prstGeom>
        </p:spPr>
      </p:pic>
    </p:spTree>
    <p:extLst>
      <p:ext uri="{BB962C8B-B14F-4D97-AF65-F5344CB8AC3E}">
        <p14:creationId xmlns:p14="http://schemas.microsoft.com/office/powerpoint/2010/main" val="2060911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39"/>
          <p:cNvSpPr txBox="1">
            <a:spLocks noGrp="1"/>
          </p:cNvSpPr>
          <p:nvPr>
            <p:ph type="subTitle" idx="1"/>
          </p:nvPr>
        </p:nvSpPr>
        <p:spPr>
          <a:xfrm>
            <a:off x="3534398" y="4655127"/>
            <a:ext cx="3084300" cy="269844"/>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 </a:t>
            </a:r>
            <a:r>
              <a:rPr lang="en" dirty="0" smtClean="0"/>
              <a:t> </a:t>
            </a:r>
            <a:endParaRPr dirty="0"/>
          </a:p>
        </p:txBody>
      </p:sp>
      <p:sp>
        <p:nvSpPr>
          <p:cNvPr id="2326" name="Google Shape;2326;p39"/>
          <p:cNvSpPr txBox="1">
            <a:spLocks noGrp="1"/>
          </p:cNvSpPr>
          <p:nvPr>
            <p:ph type="title"/>
          </p:nvPr>
        </p:nvSpPr>
        <p:spPr>
          <a:xfrm>
            <a:off x="2180788" y="440542"/>
            <a:ext cx="4611897" cy="508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fr-FR" dirty="0" smtClean="0"/>
              <a:t>P</a:t>
            </a:r>
            <a:r>
              <a:rPr lang="en" dirty="0" smtClean="0"/>
              <a:t>our un utilisateur connecté</a:t>
            </a:r>
            <a:endParaRPr dirty="0"/>
          </a:p>
        </p:txBody>
      </p:sp>
      <p:grpSp>
        <p:nvGrpSpPr>
          <p:cNvPr id="2327" name="Google Shape;2327;p39"/>
          <p:cNvGrpSpPr/>
          <p:nvPr/>
        </p:nvGrpSpPr>
        <p:grpSpPr>
          <a:xfrm>
            <a:off x="1520042" y="1068779"/>
            <a:ext cx="6222670" cy="3942607"/>
            <a:chOff x="720010" y="1419647"/>
            <a:chExt cx="4021500" cy="3062887"/>
          </a:xfrm>
        </p:grpSpPr>
        <p:sp>
          <p:nvSpPr>
            <p:cNvPr id="2328" name="Google Shape;2328;p39"/>
            <p:cNvSpPr/>
            <p:nvPr/>
          </p:nvSpPr>
          <p:spPr>
            <a:xfrm>
              <a:off x="720010" y="1419647"/>
              <a:ext cx="4021500" cy="2544300"/>
            </a:xfrm>
            <a:prstGeom prst="roundRect">
              <a:avLst>
                <a:gd name="adj" fmla="val 385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9"/>
            <p:cNvSpPr/>
            <p:nvPr/>
          </p:nvSpPr>
          <p:spPr>
            <a:xfrm>
              <a:off x="747353" y="1447364"/>
              <a:ext cx="3966900" cy="2488800"/>
            </a:xfrm>
            <a:prstGeom prst="roundRect">
              <a:avLst>
                <a:gd name="adj" fmla="val 3282"/>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9"/>
            <p:cNvSpPr/>
            <p:nvPr/>
          </p:nvSpPr>
          <p:spPr>
            <a:xfrm>
              <a:off x="858158" y="1548119"/>
              <a:ext cx="3748500" cy="2285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2"/>
              </a:solidFill>
              <a:prstDash val="solid"/>
              <a:round/>
              <a:headEnd type="none" w="med" len="med"/>
              <a:tailEnd type="none" w="med" len="med"/>
            </a:ln>
          </p:spPr>
        </p:sp>
        <p:cxnSp>
          <p:nvCxnSpPr>
            <p:cNvPr id="2332" name="Google Shape;2332;p39"/>
            <p:cNvCxnSpPr/>
            <p:nvPr/>
          </p:nvCxnSpPr>
          <p:spPr>
            <a:xfrm>
              <a:off x="2057250" y="4433452"/>
              <a:ext cx="1353300" cy="0"/>
            </a:xfrm>
            <a:prstGeom prst="straightConnector1">
              <a:avLst/>
            </a:prstGeom>
            <a:noFill/>
            <a:ln w="19050" cap="flat" cmpd="sng">
              <a:solidFill>
                <a:schemeClr val="accent2"/>
              </a:solidFill>
              <a:prstDash val="solid"/>
              <a:round/>
              <a:headEnd type="none" w="med" len="med"/>
              <a:tailEnd type="none" w="med" len="med"/>
            </a:ln>
          </p:spPr>
        </p:cxn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543" y="1080655"/>
            <a:ext cx="6127667" cy="321821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39"/>
          <p:cNvSpPr txBox="1">
            <a:spLocks noGrp="1"/>
          </p:cNvSpPr>
          <p:nvPr>
            <p:ph type="subTitle" idx="1"/>
          </p:nvPr>
        </p:nvSpPr>
        <p:spPr>
          <a:xfrm>
            <a:off x="3534398" y="4655127"/>
            <a:ext cx="3084300" cy="269844"/>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 </a:t>
            </a:r>
            <a:r>
              <a:rPr lang="en" dirty="0" smtClean="0"/>
              <a:t> </a:t>
            </a:r>
            <a:endParaRPr dirty="0"/>
          </a:p>
        </p:txBody>
      </p:sp>
      <p:sp>
        <p:nvSpPr>
          <p:cNvPr id="2326" name="Google Shape;2326;p39"/>
          <p:cNvSpPr txBox="1">
            <a:spLocks noGrp="1"/>
          </p:cNvSpPr>
          <p:nvPr>
            <p:ph type="title"/>
          </p:nvPr>
        </p:nvSpPr>
        <p:spPr>
          <a:xfrm>
            <a:off x="2180788" y="440542"/>
            <a:ext cx="4611897" cy="508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fr-FR" dirty="0" smtClean="0"/>
              <a:t>P</a:t>
            </a:r>
            <a:r>
              <a:rPr lang="en" dirty="0" smtClean="0"/>
              <a:t>our un utilisateur connecté</a:t>
            </a:r>
            <a:endParaRPr dirty="0"/>
          </a:p>
        </p:txBody>
      </p:sp>
      <p:grpSp>
        <p:nvGrpSpPr>
          <p:cNvPr id="2327" name="Google Shape;2327;p39"/>
          <p:cNvGrpSpPr/>
          <p:nvPr/>
        </p:nvGrpSpPr>
        <p:grpSpPr>
          <a:xfrm>
            <a:off x="1520042" y="1068779"/>
            <a:ext cx="6222670" cy="3942607"/>
            <a:chOff x="720010" y="1419647"/>
            <a:chExt cx="4021500" cy="3062887"/>
          </a:xfrm>
        </p:grpSpPr>
        <p:sp>
          <p:nvSpPr>
            <p:cNvPr id="2328" name="Google Shape;2328;p39"/>
            <p:cNvSpPr/>
            <p:nvPr/>
          </p:nvSpPr>
          <p:spPr>
            <a:xfrm>
              <a:off x="720010" y="1419647"/>
              <a:ext cx="4021500" cy="2544300"/>
            </a:xfrm>
            <a:prstGeom prst="roundRect">
              <a:avLst>
                <a:gd name="adj" fmla="val 385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9"/>
            <p:cNvSpPr/>
            <p:nvPr/>
          </p:nvSpPr>
          <p:spPr>
            <a:xfrm>
              <a:off x="747353" y="1447364"/>
              <a:ext cx="3966900" cy="2488800"/>
            </a:xfrm>
            <a:prstGeom prst="roundRect">
              <a:avLst>
                <a:gd name="adj" fmla="val 3282"/>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9"/>
            <p:cNvSpPr/>
            <p:nvPr/>
          </p:nvSpPr>
          <p:spPr>
            <a:xfrm>
              <a:off x="858158" y="1548119"/>
              <a:ext cx="3748500" cy="2285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2"/>
              </a:solidFill>
              <a:prstDash val="solid"/>
              <a:round/>
              <a:headEnd type="none" w="med" len="med"/>
              <a:tailEnd type="none" w="med" len="med"/>
            </a:ln>
          </p:spPr>
        </p:sp>
        <p:cxnSp>
          <p:nvCxnSpPr>
            <p:cNvPr id="2332" name="Google Shape;2332;p39"/>
            <p:cNvCxnSpPr/>
            <p:nvPr/>
          </p:nvCxnSpPr>
          <p:spPr>
            <a:xfrm>
              <a:off x="2057250" y="4433452"/>
              <a:ext cx="1353300" cy="0"/>
            </a:xfrm>
            <a:prstGeom prst="straightConnector1">
              <a:avLst/>
            </a:prstGeom>
            <a:noFill/>
            <a:ln w="19050" cap="flat" cmpd="sng">
              <a:solidFill>
                <a:schemeClr val="accent2"/>
              </a:solidFill>
              <a:prstDash val="solid"/>
              <a:round/>
              <a:headEnd type="none" w="med" len="med"/>
              <a:tailEnd type="none" w="med" len="med"/>
            </a:ln>
          </p:spPr>
        </p:cxn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543" y="1080655"/>
            <a:ext cx="6127667" cy="3218214"/>
          </a:xfrm>
          <a:prstGeom prst="rect">
            <a:avLst/>
          </a:prstGeom>
        </p:spPr>
      </p:pic>
    </p:spTree>
    <p:extLst>
      <p:ext uri="{BB962C8B-B14F-4D97-AF65-F5344CB8AC3E}">
        <p14:creationId xmlns:p14="http://schemas.microsoft.com/office/powerpoint/2010/main" val="2354570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39"/>
          <p:cNvSpPr txBox="1">
            <a:spLocks noGrp="1"/>
          </p:cNvSpPr>
          <p:nvPr>
            <p:ph type="subTitle" idx="1"/>
          </p:nvPr>
        </p:nvSpPr>
        <p:spPr>
          <a:xfrm>
            <a:off x="106879" y="1235034"/>
            <a:ext cx="2315688" cy="310094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 </a:t>
            </a:r>
            <a:r>
              <a:rPr lang="en" dirty="0" smtClean="0"/>
              <a:t> La rubrique “</a:t>
            </a:r>
            <a:r>
              <a:rPr lang="en" b="1" dirty="0" smtClean="0"/>
              <a:t>ajouter</a:t>
            </a:r>
            <a:r>
              <a:rPr lang="en" dirty="0" smtClean="0"/>
              <a:t> biens” nous mènent vers la création d’un utilisateur </a:t>
            </a:r>
            <a:endParaRPr dirty="0"/>
          </a:p>
        </p:txBody>
      </p:sp>
      <p:sp>
        <p:nvSpPr>
          <p:cNvPr id="2326" name="Google Shape;2326;p39"/>
          <p:cNvSpPr txBox="1">
            <a:spLocks noGrp="1"/>
          </p:cNvSpPr>
          <p:nvPr>
            <p:ph type="title"/>
          </p:nvPr>
        </p:nvSpPr>
        <p:spPr>
          <a:xfrm>
            <a:off x="3059563" y="416792"/>
            <a:ext cx="5431294" cy="508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smtClean="0"/>
              <a:t>Pour un utilisateur non connecté</a:t>
            </a:r>
            <a:endParaRPr dirty="0"/>
          </a:p>
        </p:txBody>
      </p:sp>
      <p:grpSp>
        <p:nvGrpSpPr>
          <p:cNvPr id="2327" name="Google Shape;2327;p39"/>
          <p:cNvGrpSpPr/>
          <p:nvPr/>
        </p:nvGrpSpPr>
        <p:grpSpPr>
          <a:xfrm>
            <a:off x="2671949" y="973776"/>
            <a:ext cx="6222670" cy="3942607"/>
            <a:chOff x="720010" y="1419647"/>
            <a:chExt cx="4021500" cy="3062887"/>
          </a:xfrm>
        </p:grpSpPr>
        <p:sp>
          <p:nvSpPr>
            <p:cNvPr id="2328" name="Google Shape;2328;p39"/>
            <p:cNvSpPr/>
            <p:nvPr/>
          </p:nvSpPr>
          <p:spPr>
            <a:xfrm>
              <a:off x="720010" y="1419647"/>
              <a:ext cx="4021500" cy="2544300"/>
            </a:xfrm>
            <a:prstGeom prst="roundRect">
              <a:avLst>
                <a:gd name="adj" fmla="val 385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9"/>
            <p:cNvSpPr/>
            <p:nvPr/>
          </p:nvSpPr>
          <p:spPr>
            <a:xfrm>
              <a:off x="747353" y="1447364"/>
              <a:ext cx="3966900" cy="2488800"/>
            </a:xfrm>
            <a:prstGeom prst="roundRect">
              <a:avLst>
                <a:gd name="adj" fmla="val 3282"/>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9"/>
            <p:cNvSpPr/>
            <p:nvPr/>
          </p:nvSpPr>
          <p:spPr>
            <a:xfrm>
              <a:off x="858158" y="1548119"/>
              <a:ext cx="3748500" cy="2285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2"/>
              </a:solidFill>
              <a:prstDash val="solid"/>
              <a:round/>
              <a:headEnd type="none" w="med" len="med"/>
              <a:tailEnd type="none" w="med" len="med"/>
            </a:ln>
          </p:spPr>
        </p:sp>
        <p:cxnSp>
          <p:nvCxnSpPr>
            <p:cNvPr id="2332" name="Google Shape;2332;p39"/>
            <p:cNvCxnSpPr/>
            <p:nvPr/>
          </p:nvCxnSpPr>
          <p:spPr>
            <a:xfrm>
              <a:off x="2057250" y="4433452"/>
              <a:ext cx="1353300" cy="0"/>
            </a:xfrm>
            <a:prstGeom prst="straightConnector1">
              <a:avLst/>
            </a:prstGeom>
            <a:noFill/>
            <a:ln w="19050" cap="flat" cmpd="sng">
              <a:solidFill>
                <a:schemeClr val="accent2"/>
              </a:solidFill>
              <a:prstDash val="solid"/>
              <a:round/>
              <a:headEnd type="none" w="med" len="med"/>
              <a:tailEnd type="none" w="med" len="med"/>
            </a:ln>
          </p:spPr>
        </p:cxnSp>
      </p:gr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1" y="997527"/>
            <a:ext cx="6103916" cy="3218214"/>
          </a:xfrm>
          <a:prstGeom prst="rect">
            <a:avLst/>
          </a:prstGeom>
        </p:spPr>
      </p:pic>
    </p:spTree>
    <p:extLst>
      <p:ext uri="{BB962C8B-B14F-4D97-AF65-F5344CB8AC3E}">
        <p14:creationId xmlns:p14="http://schemas.microsoft.com/office/powerpoint/2010/main" val="2060911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39"/>
          <p:cNvSpPr txBox="1">
            <a:spLocks noGrp="1"/>
          </p:cNvSpPr>
          <p:nvPr>
            <p:ph type="subTitle" idx="1"/>
          </p:nvPr>
        </p:nvSpPr>
        <p:spPr>
          <a:xfrm>
            <a:off x="3534398" y="4655127"/>
            <a:ext cx="3084300" cy="269844"/>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 </a:t>
            </a:r>
            <a:r>
              <a:rPr lang="en" dirty="0" smtClean="0"/>
              <a:t> </a:t>
            </a:r>
            <a:endParaRPr dirty="0"/>
          </a:p>
        </p:txBody>
      </p:sp>
      <p:sp>
        <p:nvSpPr>
          <p:cNvPr id="2326" name="Google Shape;2326;p39"/>
          <p:cNvSpPr txBox="1">
            <a:spLocks noGrp="1"/>
          </p:cNvSpPr>
          <p:nvPr>
            <p:ph type="title"/>
          </p:nvPr>
        </p:nvSpPr>
        <p:spPr>
          <a:xfrm>
            <a:off x="2180788" y="440542"/>
            <a:ext cx="4611897" cy="508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fr-FR" dirty="0" smtClean="0"/>
              <a:t> </a:t>
            </a:r>
            <a:endParaRPr dirty="0"/>
          </a:p>
        </p:txBody>
      </p:sp>
      <p:grpSp>
        <p:nvGrpSpPr>
          <p:cNvPr id="2327" name="Google Shape;2327;p39"/>
          <p:cNvGrpSpPr/>
          <p:nvPr/>
        </p:nvGrpSpPr>
        <p:grpSpPr>
          <a:xfrm>
            <a:off x="1520042" y="1068779"/>
            <a:ext cx="6222670" cy="3942607"/>
            <a:chOff x="720010" y="1419647"/>
            <a:chExt cx="4021500" cy="3062887"/>
          </a:xfrm>
        </p:grpSpPr>
        <p:sp>
          <p:nvSpPr>
            <p:cNvPr id="2328" name="Google Shape;2328;p39"/>
            <p:cNvSpPr/>
            <p:nvPr/>
          </p:nvSpPr>
          <p:spPr>
            <a:xfrm>
              <a:off x="720010" y="1419647"/>
              <a:ext cx="4021500" cy="2544300"/>
            </a:xfrm>
            <a:prstGeom prst="roundRect">
              <a:avLst>
                <a:gd name="adj" fmla="val 385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9"/>
            <p:cNvSpPr/>
            <p:nvPr/>
          </p:nvSpPr>
          <p:spPr>
            <a:xfrm>
              <a:off x="747353" y="1447364"/>
              <a:ext cx="3966900" cy="2488800"/>
            </a:xfrm>
            <a:prstGeom prst="roundRect">
              <a:avLst>
                <a:gd name="adj" fmla="val 3282"/>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9"/>
            <p:cNvSpPr/>
            <p:nvPr/>
          </p:nvSpPr>
          <p:spPr>
            <a:xfrm>
              <a:off x="858158" y="1548119"/>
              <a:ext cx="3748500" cy="2285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2"/>
              </a:solidFill>
              <a:prstDash val="solid"/>
              <a:round/>
              <a:headEnd type="none" w="med" len="med"/>
              <a:tailEnd type="none" w="med" len="med"/>
            </a:ln>
          </p:spPr>
        </p:sp>
        <p:cxnSp>
          <p:nvCxnSpPr>
            <p:cNvPr id="2332" name="Google Shape;2332;p39"/>
            <p:cNvCxnSpPr/>
            <p:nvPr/>
          </p:nvCxnSpPr>
          <p:spPr>
            <a:xfrm>
              <a:off x="2057250" y="4433452"/>
              <a:ext cx="1353300" cy="0"/>
            </a:xfrm>
            <a:prstGeom prst="straightConnector1">
              <a:avLst/>
            </a:prstGeom>
            <a:noFill/>
            <a:ln w="19050" cap="flat" cmpd="sng">
              <a:solidFill>
                <a:schemeClr val="accent2"/>
              </a:solidFill>
              <a:prstDash val="solid"/>
              <a:round/>
              <a:headEnd type="none" w="med" len="med"/>
              <a:tailEnd type="none" w="med" len="med"/>
            </a:ln>
          </p:spPr>
        </p:cxnSp>
      </p:gr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294" y="1104404"/>
            <a:ext cx="6115792" cy="3194464"/>
          </a:xfrm>
          <a:prstGeom prst="rect">
            <a:avLst/>
          </a:prstGeom>
        </p:spPr>
      </p:pic>
    </p:spTree>
    <p:extLst>
      <p:ext uri="{BB962C8B-B14F-4D97-AF65-F5344CB8AC3E}">
        <p14:creationId xmlns:p14="http://schemas.microsoft.com/office/powerpoint/2010/main" val="1022643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39"/>
          <p:cNvSpPr txBox="1">
            <a:spLocks noGrp="1"/>
          </p:cNvSpPr>
          <p:nvPr>
            <p:ph type="subTitle" idx="1"/>
          </p:nvPr>
        </p:nvSpPr>
        <p:spPr>
          <a:xfrm>
            <a:off x="3534398" y="4655127"/>
            <a:ext cx="3084300" cy="269844"/>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 </a:t>
            </a:r>
            <a:r>
              <a:rPr lang="en" dirty="0" smtClean="0"/>
              <a:t> </a:t>
            </a:r>
            <a:endParaRPr dirty="0"/>
          </a:p>
        </p:txBody>
      </p:sp>
      <p:sp>
        <p:nvSpPr>
          <p:cNvPr id="2326" name="Google Shape;2326;p39"/>
          <p:cNvSpPr txBox="1">
            <a:spLocks noGrp="1"/>
          </p:cNvSpPr>
          <p:nvPr>
            <p:ph type="title"/>
          </p:nvPr>
        </p:nvSpPr>
        <p:spPr>
          <a:xfrm>
            <a:off x="1840546" y="493706"/>
            <a:ext cx="4611897" cy="508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fr-FR" dirty="0" smtClean="0"/>
              <a:t>Profil d’un utilisateur</a:t>
            </a:r>
            <a:endParaRPr dirty="0"/>
          </a:p>
        </p:txBody>
      </p:sp>
      <p:grpSp>
        <p:nvGrpSpPr>
          <p:cNvPr id="2327" name="Google Shape;2327;p39"/>
          <p:cNvGrpSpPr/>
          <p:nvPr/>
        </p:nvGrpSpPr>
        <p:grpSpPr>
          <a:xfrm>
            <a:off x="1520042" y="1068779"/>
            <a:ext cx="6222670" cy="3942607"/>
            <a:chOff x="720010" y="1419647"/>
            <a:chExt cx="4021500" cy="3062887"/>
          </a:xfrm>
        </p:grpSpPr>
        <p:sp>
          <p:nvSpPr>
            <p:cNvPr id="2328" name="Google Shape;2328;p39"/>
            <p:cNvSpPr/>
            <p:nvPr/>
          </p:nvSpPr>
          <p:spPr>
            <a:xfrm>
              <a:off x="720010" y="1419647"/>
              <a:ext cx="4021500" cy="2544300"/>
            </a:xfrm>
            <a:prstGeom prst="roundRect">
              <a:avLst>
                <a:gd name="adj" fmla="val 385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9"/>
            <p:cNvSpPr/>
            <p:nvPr/>
          </p:nvSpPr>
          <p:spPr>
            <a:xfrm>
              <a:off x="747353" y="1447364"/>
              <a:ext cx="3966900" cy="2488800"/>
            </a:xfrm>
            <a:prstGeom prst="roundRect">
              <a:avLst>
                <a:gd name="adj" fmla="val 3282"/>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9"/>
            <p:cNvSpPr/>
            <p:nvPr/>
          </p:nvSpPr>
          <p:spPr>
            <a:xfrm>
              <a:off x="858158" y="1548119"/>
              <a:ext cx="3748500" cy="2285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2"/>
              </a:solidFill>
              <a:prstDash val="solid"/>
              <a:round/>
              <a:headEnd type="none" w="med" len="med"/>
              <a:tailEnd type="none" w="med" len="med"/>
            </a:ln>
          </p:spPr>
        </p:sp>
        <p:cxnSp>
          <p:nvCxnSpPr>
            <p:cNvPr id="2332" name="Google Shape;2332;p39"/>
            <p:cNvCxnSpPr/>
            <p:nvPr/>
          </p:nvCxnSpPr>
          <p:spPr>
            <a:xfrm>
              <a:off x="2057250" y="4433452"/>
              <a:ext cx="1353300" cy="0"/>
            </a:xfrm>
            <a:prstGeom prst="straightConnector1">
              <a:avLst/>
            </a:prstGeom>
            <a:noFill/>
            <a:ln w="19050" cap="flat" cmpd="sng">
              <a:solidFill>
                <a:schemeClr val="accent2"/>
              </a:solidFill>
              <a:prstDash val="solid"/>
              <a:round/>
              <a:headEnd type="none" w="med" len="med"/>
              <a:tailEnd type="none" w="med" len="med"/>
            </a:ln>
          </p:spPr>
        </p:cxnSp>
      </p:gr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543" y="1128156"/>
            <a:ext cx="6127667" cy="3206337"/>
          </a:xfrm>
          <a:prstGeom prst="rect">
            <a:avLst/>
          </a:prstGeom>
        </p:spPr>
      </p:pic>
    </p:spTree>
    <p:extLst>
      <p:ext uri="{BB962C8B-B14F-4D97-AF65-F5344CB8AC3E}">
        <p14:creationId xmlns:p14="http://schemas.microsoft.com/office/powerpoint/2010/main" val="1022643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39"/>
          <p:cNvSpPr txBox="1">
            <a:spLocks noGrp="1"/>
          </p:cNvSpPr>
          <p:nvPr>
            <p:ph type="subTitle" idx="1"/>
          </p:nvPr>
        </p:nvSpPr>
        <p:spPr>
          <a:xfrm>
            <a:off x="3534398" y="4655127"/>
            <a:ext cx="3084300" cy="269844"/>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 </a:t>
            </a:r>
            <a:r>
              <a:rPr lang="en" dirty="0" smtClean="0"/>
              <a:t> </a:t>
            </a:r>
            <a:endParaRPr dirty="0"/>
          </a:p>
        </p:txBody>
      </p:sp>
      <p:sp>
        <p:nvSpPr>
          <p:cNvPr id="2326" name="Google Shape;2326;p39"/>
          <p:cNvSpPr txBox="1">
            <a:spLocks noGrp="1"/>
          </p:cNvSpPr>
          <p:nvPr>
            <p:ph type="title"/>
          </p:nvPr>
        </p:nvSpPr>
        <p:spPr>
          <a:xfrm>
            <a:off x="2180788" y="440542"/>
            <a:ext cx="4611897" cy="508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fr-FR" dirty="0" smtClean="0"/>
              <a:t> </a:t>
            </a:r>
            <a:endParaRPr dirty="0"/>
          </a:p>
        </p:txBody>
      </p:sp>
      <p:grpSp>
        <p:nvGrpSpPr>
          <p:cNvPr id="2327" name="Google Shape;2327;p39"/>
          <p:cNvGrpSpPr/>
          <p:nvPr/>
        </p:nvGrpSpPr>
        <p:grpSpPr>
          <a:xfrm>
            <a:off x="1520042" y="1068779"/>
            <a:ext cx="6222670" cy="3942607"/>
            <a:chOff x="720010" y="1419647"/>
            <a:chExt cx="4021500" cy="3062887"/>
          </a:xfrm>
        </p:grpSpPr>
        <p:sp>
          <p:nvSpPr>
            <p:cNvPr id="2328" name="Google Shape;2328;p39"/>
            <p:cNvSpPr/>
            <p:nvPr/>
          </p:nvSpPr>
          <p:spPr>
            <a:xfrm>
              <a:off x="720010" y="1419647"/>
              <a:ext cx="4021500" cy="2544300"/>
            </a:xfrm>
            <a:prstGeom prst="roundRect">
              <a:avLst>
                <a:gd name="adj" fmla="val 385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9"/>
            <p:cNvSpPr/>
            <p:nvPr/>
          </p:nvSpPr>
          <p:spPr>
            <a:xfrm>
              <a:off x="747353" y="1447364"/>
              <a:ext cx="3966900" cy="2488800"/>
            </a:xfrm>
            <a:prstGeom prst="roundRect">
              <a:avLst>
                <a:gd name="adj" fmla="val 3282"/>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9"/>
            <p:cNvSpPr/>
            <p:nvPr/>
          </p:nvSpPr>
          <p:spPr>
            <a:xfrm>
              <a:off x="858158" y="1548119"/>
              <a:ext cx="3748500" cy="2285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2"/>
              </a:solidFill>
              <a:prstDash val="solid"/>
              <a:round/>
              <a:headEnd type="none" w="med" len="med"/>
              <a:tailEnd type="none" w="med" len="med"/>
            </a:ln>
          </p:spPr>
        </p:sp>
        <p:cxnSp>
          <p:nvCxnSpPr>
            <p:cNvPr id="2332" name="Google Shape;2332;p39"/>
            <p:cNvCxnSpPr/>
            <p:nvPr/>
          </p:nvCxnSpPr>
          <p:spPr>
            <a:xfrm>
              <a:off x="2057250" y="4433452"/>
              <a:ext cx="1353300" cy="0"/>
            </a:xfrm>
            <a:prstGeom prst="straightConnector1">
              <a:avLst/>
            </a:prstGeom>
            <a:noFill/>
            <a:ln w="19050" cap="flat" cmpd="sng">
              <a:solidFill>
                <a:schemeClr val="accent2"/>
              </a:solidFill>
              <a:prstDash val="solid"/>
              <a:round/>
              <a:headEnd type="none" w="med" len="med"/>
              <a:tailEnd type="none" w="med" len="med"/>
            </a:ln>
          </p:spPr>
        </p:cxnSp>
      </p:gr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418" y="1104406"/>
            <a:ext cx="6139543" cy="3194462"/>
          </a:xfrm>
          <a:prstGeom prst="rect">
            <a:avLst/>
          </a:prstGeom>
        </p:spPr>
      </p:pic>
    </p:spTree>
    <p:extLst>
      <p:ext uri="{BB962C8B-B14F-4D97-AF65-F5344CB8AC3E}">
        <p14:creationId xmlns:p14="http://schemas.microsoft.com/office/powerpoint/2010/main" val="10226435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39"/>
          <p:cNvSpPr txBox="1">
            <a:spLocks noGrp="1"/>
          </p:cNvSpPr>
          <p:nvPr>
            <p:ph type="subTitle" idx="1"/>
          </p:nvPr>
        </p:nvSpPr>
        <p:spPr>
          <a:xfrm>
            <a:off x="3534398" y="4655127"/>
            <a:ext cx="3084300" cy="269844"/>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 </a:t>
            </a:r>
            <a:r>
              <a:rPr lang="en" dirty="0" smtClean="0"/>
              <a:t> </a:t>
            </a:r>
            <a:endParaRPr dirty="0"/>
          </a:p>
        </p:txBody>
      </p:sp>
      <p:sp>
        <p:nvSpPr>
          <p:cNvPr id="2326" name="Google Shape;2326;p39"/>
          <p:cNvSpPr txBox="1">
            <a:spLocks noGrp="1"/>
          </p:cNvSpPr>
          <p:nvPr>
            <p:ph type="title"/>
          </p:nvPr>
        </p:nvSpPr>
        <p:spPr>
          <a:xfrm>
            <a:off x="2180788" y="440542"/>
            <a:ext cx="4611897" cy="508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fr-FR" dirty="0" smtClean="0"/>
              <a:t> </a:t>
            </a:r>
            <a:endParaRPr dirty="0"/>
          </a:p>
        </p:txBody>
      </p:sp>
      <p:grpSp>
        <p:nvGrpSpPr>
          <p:cNvPr id="2327" name="Google Shape;2327;p39"/>
          <p:cNvGrpSpPr/>
          <p:nvPr/>
        </p:nvGrpSpPr>
        <p:grpSpPr>
          <a:xfrm>
            <a:off x="1520042" y="1068779"/>
            <a:ext cx="6222670" cy="3942607"/>
            <a:chOff x="720010" y="1419647"/>
            <a:chExt cx="4021500" cy="3062887"/>
          </a:xfrm>
        </p:grpSpPr>
        <p:sp>
          <p:nvSpPr>
            <p:cNvPr id="2328" name="Google Shape;2328;p39"/>
            <p:cNvSpPr/>
            <p:nvPr/>
          </p:nvSpPr>
          <p:spPr>
            <a:xfrm>
              <a:off x="720010" y="1419647"/>
              <a:ext cx="4021500" cy="2544300"/>
            </a:xfrm>
            <a:prstGeom prst="roundRect">
              <a:avLst>
                <a:gd name="adj" fmla="val 385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9"/>
            <p:cNvSpPr/>
            <p:nvPr/>
          </p:nvSpPr>
          <p:spPr>
            <a:xfrm>
              <a:off x="747353" y="1447364"/>
              <a:ext cx="3966900" cy="2488800"/>
            </a:xfrm>
            <a:prstGeom prst="roundRect">
              <a:avLst>
                <a:gd name="adj" fmla="val 3282"/>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9"/>
            <p:cNvSpPr/>
            <p:nvPr/>
          </p:nvSpPr>
          <p:spPr>
            <a:xfrm>
              <a:off x="858158" y="1548119"/>
              <a:ext cx="3748500" cy="2285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2"/>
              </a:solidFill>
              <a:prstDash val="solid"/>
              <a:round/>
              <a:headEnd type="none" w="med" len="med"/>
              <a:tailEnd type="none" w="med" len="med"/>
            </a:ln>
          </p:spPr>
        </p:sp>
        <p:cxnSp>
          <p:nvCxnSpPr>
            <p:cNvPr id="2332" name="Google Shape;2332;p39"/>
            <p:cNvCxnSpPr/>
            <p:nvPr/>
          </p:nvCxnSpPr>
          <p:spPr>
            <a:xfrm>
              <a:off x="2057250" y="4433452"/>
              <a:ext cx="1353300" cy="0"/>
            </a:xfrm>
            <a:prstGeom prst="straightConnector1">
              <a:avLst/>
            </a:prstGeom>
            <a:noFill/>
            <a:ln w="19050" cap="flat" cmpd="sng">
              <a:solidFill>
                <a:schemeClr val="accent2"/>
              </a:solidFill>
              <a:prstDash val="solid"/>
              <a:round/>
              <a:headEnd type="none" w="med" len="med"/>
              <a:tailEnd type="none" w="med" len="med"/>
            </a:ln>
          </p:spPr>
        </p:cxnSp>
      </p:gr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417" y="1092530"/>
            <a:ext cx="6103917" cy="3194462"/>
          </a:xfrm>
          <a:prstGeom prst="rect">
            <a:avLst/>
          </a:prstGeom>
        </p:spPr>
      </p:pic>
    </p:spTree>
    <p:extLst>
      <p:ext uri="{BB962C8B-B14F-4D97-AF65-F5344CB8AC3E}">
        <p14:creationId xmlns:p14="http://schemas.microsoft.com/office/powerpoint/2010/main" val="10226435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39"/>
          <p:cNvSpPr txBox="1">
            <a:spLocks noGrp="1"/>
          </p:cNvSpPr>
          <p:nvPr>
            <p:ph type="subTitle" idx="1"/>
          </p:nvPr>
        </p:nvSpPr>
        <p:spPr>
          <a:xfrm>
            <a:off x="3534398" y="4655127"/>
            <a:ext cx="3084300" cy="269844"/>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 </a:t>
            </a:r>
            <a:r>
              <a:rPr lang="en" dirty="0" smtClean="0"/>
              <a:t> </a:t>
            </a:r>
            <a:endParaRPr dirty="0"/>
          </a:p>
        </p:txBody>
      </p:sp>
      <p:sp>
        <p:nvSpPr>
          <p:cNvPr id="2326" name="Google Shape;2326;p39"/>
          <p:cNvSpPr txBox="1">
            <a:spLocks noGrp="1"/>
          </p:cNvSpPr>
          <p:nvPr>
            <p:ph type="title"/>
          </p:nvPr>
        </p:nvSpPr>
        <p:spPr>
          <a:xfrm>
            <a:off x="2180788" y="440542"/>
            <a:ext cx="4611897" cy="508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fr-FR" dirty="0" smtClean="0"/>
              <a:t> </a:t>
            </a:r>
            <a:endParaRPr dirty="0"/>
          </a:p>
        </p:txBody>
      </p:sp>
      <p:grpSp>
        <p:nvGrpSpPr>
          <p:cNvPr id="2327" name="Google Shape;2327;p39"/>
          <p:cNvGrpSpPr/>
          <p:nvPr/>
        </p:nvGrpSpPr>
        <p:grpSpPr>
          <a:xfrm>
            <a:off x="1520042" y="1068779"/>
            <a:ext cx="6222670" cy="3942607"/>
            <a:chOff x="720010" y="1419647"/>
            <a:chExt cx="4021500" cy="3062887"/>
          </a:xfrm>
        </p:grpSpPr>
        <p:sp>
          <p:nvSpPr>
            <p:cNvPr id="2328" name="Google Shape;2328;p39"/>
            <p:cNvSpPr/>
            <p:nvPr/>
          </p:nvSpPr>
          <p:spPr>
            <a:xfrm>
              <a:off x="720010" y="1419647"/>
              <a:ext cx="4021500" cy="2544300"/>
            </a:xfrm>
            <a:prstGeom prst="roundRect">
              <a:avLst>
                <a:gd name="adj" fmla="val 385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9"/>
            <p:cNvSpPr/>
            <p:nvPr/>
          </p:nvSpPr>
          <p:spPr>
            <a:xfrm>
              <a:off x="747353" y="1447364"/>
              <a:ext cx="3966900" cy="2488800"/>
            </a:xfrm>
            <a:prstGeom prst="roundRect">
              <a:avLst>
                <a:gd name="adj" fmla="val 3282"/>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9"/>
            <p:cNvSpPr/>
            <p:nvPr/>
          </p:nvSpPr>
          <p:spPr>
            <a:xfrm>
              <a:off x="858158" y="1548119"/>
              <a:ext cx="3748500" cy="2285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2"/>
              </a:solidFill>
              <a:prstDash val="solid"/>
              <a:round/>
              <a:headEnd type="none" w="med" len="med"/>
              <a:tailEnd type="none" w="med" len="med"/>
            </a:ln>
          </p:spPr>
        </p:sp>
        <p:cxnSp>
          <p:nvCxnSpPr>
            <p:cNvPr id="2332" name="Google Shape;2332;p39"/>
            <p:cNvCxnSpPr/>
            <p:nvPr/>
          </p:nvCxnSpPr>
          <p:spPr>
            <a:xfrm>
              <a:off x="2057250" y="4433452"/>
              <a:ext cx="1353300" cy="0"/>
            </a:xfrm>
            <a:prstGeom prst="straightConnector1">
              <a:avLst/>
            </a:prstGeom>
            <a:noFill/>
            <a:ln w="19050" cap="flat" cmpd="sng">
              <a:solidFill>
                <a:schemeClr val="accent2"/>
              </a:solidFill>
              <a:prstDash val="solid"/>
              <a:round/>
              <a:headEnd type="none" w="med" len="med"/>
              <a:tailEnd type="none" w="med" len="med"/>
            </a:ln>
          </p:spPr>
        </p:cxnSp>
      </p:gr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295" y="1116281"/>
            <a:ext cx="6139542" cy="3194462"/>
          </a:xfrm>
          <a:prstGeom prst="rect">
            <a:avLst/>
          </a:prstGeom>
        </p:spPr>
      </p:pic>
    </p:spTree>
    <p:extLst>
      <p:ext uri="{BB962C8B-B14F-4D97-AF65-F5344CB8AC3E}">
        <p14:creationId xmlns:p14="http://schemas.microsoft.com/office/powerpoint/2010/main" val="1022643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6"/>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TABLE </a:t>
            </a:r>
            <a:r>
              <a:rPr lang="en" dirty="0" smtClean="0"/>
              <a:t>DES CONTENUS</a:t>
            </a:r>
            <a:endParaRPr dirty="0"/>
          </a:p>
        </p:txBody>
      </p:sp>
      <p:sp>
        <p:nvSpPr>
          <p:cNvPr id="1884" name="Google Shape;1884;p26"/>
          <p:cNvSpPr txBox="1">
            <a:spLocks noGrp="1"/>
          </p:cNvSpPr>
          <p:nvPr>
            <p:ph type="title" idx="8"/>
          </p:nvPr>
        </p:nvSpPr>
        <p:spPr>
          <a:xfrm>
            <a:off x="6672300" y="2868050"/>
            <a:ext cx="13683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smtClean="0"/>
              <a:t>conclusion</a:t>
            </a:r>
            <a:endParaRPr dirty="0"/>
          </a:p>
        </p:txBody>
      </p:sp>
      <p:sp>
        <p:nvSpPr>
          <p:cNvPr id="1885" name="Google Shape;1885;p26"/>
          <p:cNvSpPr txBox="1">
            <a:spLocks noGrp="1"/>
          </p:cNvSpPr>
          <p:nvPr>
            <p:ph type="title" idx="9"/>
          </p:nvPr>
        </p:nvSpPr>
        <p:spPr>
          <a:xfrm>
            <a:off x="6832500" y="1766950"/>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1886" name="Google Shape;1886;p26"/>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smtClean="0"/>
              <a:t>interfaces</a:t>
            </a:r>
            <a:endParaRPr dirty="0"/>
          </a:p>
        </p:txBody>
      </p:sp>
      <p:sp>
        <p:nvSpPr>
          <p:cNvPr id="1887" name="Google Shape;1887;p26"/>
          <p:cNvSpPr txBox="1">
            <a:spLocks noGrp="1"/>
          </p:cNvSpPr>
          <p:nvPr>
            <p:ph type="title" idx="6"/>
          </p:nvPr>
        </p:nvSpPr>
        <p:spPr>
          <a:xfrm>
            <a:off x="3828350" y="1766950"/>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1889" name="Google Shape;1889;p26"/>
          <p:cNvSpPr txBox="1">
            <a:spLocks noGrp="1"/>
          </p:cNvSpPr>
          <p:nvPr>
            <p:ph type="title" idx="2"/>
          </p:nvPr>
        </p:nvSpPr>
        <p:spPr>
          <a:xfrm>
            <a:off x="720000" y="2868050"/>
            <a:ext cx="1342716"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smtClean="0"/>
              <a:t>ANALYSE DES BESOINS</a:t>
            </a:r>
            <a:endParaRPr dirty="0"/>
          </a:p>
        </p:txBody>
      </p:sp>
      <p:sp>
        <p:nvSpPr>
          <p:cNvPr id="1890" name="Google Shape;1890;p26"/>
          <p:cNvSpPr txBox="1">
            <a:spLocks noGrp="1"/>
          </p:cNvSpPr>
          <p:nvPr>
            <p:ph type="title" idx="3"/>
          </p:nvPr>
        </p:nvSpPr>
        <p:spPr>
          <a:xfrm>
            <a:off x="878350" y="1766925"/>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39"/>
          <p:cNvSpPr txBox="1">
            <a:spLocks noGrp="1"/>
          </p:cNvSpPr>
          <p:nvPr>
            <p:ph type="subTitle" idx="1"/>
          </p:nvPr>
        </p:nvSpPr>
        <p:spPr>
          <a:xfrm>
            <a:off x="3534398" y="4655127"/>
            <a:ext cx="3084300" cy="269844"/>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 </a:t>
            </a:r>
            <a:r>
              <a:rPr lang="en" dirty="0" smtClean="0"/>
              <a:t> </a:t>
            </a:r>
            <a:endParaRPr dirty="0"/>
          </a:p>
        </p:txBody>
      </p:sp>
      <p:sp>
        <p:nvSpPr>
          <p:cNvPr id="2326" name="Google Shape;2326;p39"/>
          <p:cNvSpPr txBox="1">
            <a:spLocks noGrp="1"/>
          </p:cNvSpPr>
          <p:nvPr>
            <p:ph type="title"/>
          </p:nvPr>
        </p:nvSpPr>
        <p:spPr>
          <a:xfrm>
            <a:off x="2180788" y="440542"/>
            <a:ext cx="4611897" cy="508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fr-FR" dirty="0" smtClean="0"/>
              <a:t> </a:t>
            </a:r>
            <a:endParaRPr dirty="0"/>
          </a:p>
        </p:txBody>
      </p:sp>
      <p:grpSp>
        <p:nvGrpSpPr>
          <p:cNvPr id="2327" name="Google Shape;2327;p39"/>
          <p:cNvGrpSpPr/>
          <p:nvPr/>
        </p:nvGrpSpPr>
        <p:grpSpPr>
          <a:xfrm>
            <a:off x="1520042" y="1068779"/>
            <a:ext cx="6222670" cy="3942607"/>
            <a:chOff x="720010" y="1419647"/>
            <a:chExt cx="4021500" cy="3062887"/>
          </a:xfrm>
        </p:grpSpPr>
        <p:sp>
          <p:nvSpPr>
            <p:cNvPr id="2328" name="Google Shape;2328;p39"/>
            <p:cNvSpPr/>
            <p:nvPr/>
          </p:nvSpPr>
          <p:spPr>
            <a:xfrm>
              <a:off x="720010" y="1419647"/>
              <a:ext cx="4021500" cy="2544300"/>
            </a:xfrm>
            <a:prstGeom prst="roundRect">
              <a:avLst>
                <a:gd name="adj" fmla="val 385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9"/>
            <p:cNvSpPr/>
            <p:nvPr/>
          </p:nvSpPr>
          <p:spPr>
            <a:xfrm>
              <a:off x="747353" y="1447364"/>
              <a:ext cx="3966900" cy="2488800"/>
            </a:xfrm>
            <a:prstGeom prst="roundRect">
              <a:avLst>
                <a:gd name="adj" fmla="val 3282"/>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9"/>
            <p:cNvSpPr/>
            <p:nvPr/>
          </p:nvSpPr>
          <p:spPr>
            <a:xfrm>
              <a:off x="858158" y="1548119"/>
              <a:ext cx="3748500" cy="2285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2"/>
              </a:solidFill>
              <a:prstDash val="solid"/>
              <a:round/>
              <a:headEnd type="none" w="med" len="med"/>
              <a:tailEnd type="none" w="med" len="med"/>
            </a:ln>
          </p:spPr>
        </p:sp>
        <p:cxnSp>
          <p:nvCxnSpPr>
            <p:cNvPr id="2332" name="Google Shape;2332;p39"/>
            <p:cNvCxnSpPr/>
            <p:nvPr/>
          </p:nvCxnSpPr>
          <p:spPr>
            <a:xfrm>
              <a:off x="2057250" y="4433452"/>
              <a:ext cx="1353300" cy="0"/>
            </a:xfrm>
            <a:prstGeom prst="straightConnector1">
              <a:avLst/>
            </a:prstGeom>
            <a:noFill/>
            <a:ln w="19050" cap="flat" cmpd="sng">
              <a:solidFill>
                <a:schemeClr val="accent2"/>
              </a:solidFill>
              <a:prstDash val="solid"/>
              <a:round/>
              <a:headEnd type="none" w="med" len="med"/>
              <a:tailEnd type="none" w="med" len="med"/>
            </a:ln>
          </p:spPr>
        </p:cxnSp>
      </p:gr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668" y="1092529"/>
            <a:ext cx="6163294" cy="3218213"/>
          </a:xfrm>
          <a:prstGeom prst="rect">
            <a:avLst/>
          </a:prstGeom>
        </p:spPr>
      </p:pic>
    </p:spTree>
    <p:extLst>
      <p:ext uri="{BB962C8B-B14F-4D97-AF65-F5344CB8AC3E}">
        <p14:creationId xmlns:p14="http://schemas.microsoft.com/office/powerpoint/2010/main" val="10226435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39"/>
          <p:cNvSpPr txBox="1">
            <a:spLocks noGrp="1"/>
          </p:cNvSpPr>
          <p:nvPr>
            <p:ph type="subTitle" idx="1"/>
          </p:nvPr>
        </p:nvSpPr>
        <p:spPr>
          <a:xfrm>
            <a:off x="3534398" y="4655127"/>
            <a:ext cx="3084300" cy="269844"/>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 </a:t>
            </a:r>
            <a:r>
              <a:rPr lang="en" dirty="0" smtClean="0"/>
              <a:t> </a:t>
            </a:r>
            <a:endParaRPr dirty="0"/>
          </a:p>
        </p:txBody>
      </p:sp>
      <p:sp>
        <p:nvSpPr>
          <p:cNvPr id="2326" name="Google Shape;2326;p39"/>
          <p:cNvSpPr txBox="1">
            <a:spLocks noGrp="1"/>
          </p:cNvSpPr>
          <p:nvPr>
            <p:ph type="title"/>
          </p:nvPr>
        </p:nvSpPr>
        <p:spPr>
          <a:xfrm>
            <a:off x="1403498" y="440542"/>
            <a:ext cx="7347097" cy="508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smtClean="0"/>
              <a:t>Modifier le profile de l’utilisateur connecté</a:t>
            </a:r>
            <a:endParaRPr dirty="0"/>
          </a:p>
        </p:txBody>
      </p:sp>
      <p:grpSp>
        <p:nvGrpSpPr>
          <p:cNvPr id="2327" name="Google Shape;2327;p39"/>
          <p:cNvGrpSpPr/>
          <p:nvPr/>
        </p:nvGrpSpPr>
        <p:grpSpPr>
          <a:xfrm>
            <a:off x="1520042" y="1068779"/>
            <a:ext cx="6222670" cy="3942607"/>
            <a:chOff x="720010" y="1419647"/>
            <a:chExt cx="4021500" cy="3062887"/>
          </a:xfrm>
        </p:grpSpPr>
        <p:sp>
          <p:nvSpPr>
            <p:cNvPr id="2328" name="Google Shape;2328;p39"/>
            <p:cNvSpPr/>
            <p:nvPr/>
          </p:nvSpPr>
          <p:spPr>
            <a:xfrm>
              <a:off x="720010" y="1419647"/>
              <a:ext cx="4021500" cy="2544300"/>
            </a:xfrm>
            <a:prstGeom prst="roundRect">
              <a:avLst>
                <a:gd name="adj" fmla="val 385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9"/>
            <p:cNvSpPr/>
            <p:nvPr/>
          </p:nvSpPr>
          <p:spPr>
            <a:xfrm>
              <a:off x="747353" y="1447364"/>
              <a:ext cx="3966900" cy="2488800"/>
            </a:xfrm>
            <a:prstGeom prst="roundRect">
              <a:avLst>
                <a:gd name="adj" fmla="val 3282"/>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9"/>
            <p:cNvSpPr/>
            <p:nvPr/>
          </p:nvSpPr>
          <p:spPr>
            <a:xfrm>
              <a:off x="858158" y="1548119"/>
              <a:ext cx="3748500" cy="2285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2"/>
              </a:solidFill>
              <a:prstDash val="solid"/>
              <a:round/>
              <a:headEnd type="none" w="med" len="med"/>
              <a:tailEnd type="none" w="med" len="med"/>
            </a:ln>
          </p:spPr>
        </p:sp>
        <p:cxnSp>
          <p:nvCxnSpPr>
            <p:cNvPr id="2332" name="Google Shape;2332;p39"/>
            <p:cNvCxnSpPr/>
            <p:nvPr/>
          </p:nvCxnSpPr>
          <p:spPr>
            <a:xfrm>
              <a:off x="2057250" y="4433452"/>
              <a:ext cx="1353300" cy="0"/>
            </a:xfrm>
            <a:prstGeom prst="straightConnector1">
              <a:avLst/>
            </a:prstGeom>
            <a:noFill/>
            <a:ln w="19050" cap="flat" cmpd="sng">
              <a:solidFill>
                <a:schemeClr val="accent2"/>
              </a:solidFill>
              <a:prstDash val="solid"/>
              <a:round/>
              <a:headEnd type="none" w="med" len="med"/>
              <a:tailEnd type="none" w="med" len="med"/>
            </a:ln>
          </p:spPr>
        </p:cxnSp>
      </p:gr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295" y="1080655"/>
            <a:ext cx="6115791" cy="3230087"/>
          </a:xfrm>
          <a:prstGeom prst="rect">
            <a:avLst/>
          </a:prstGeom>
        </p:spPr>
      </p:pic>
    </p:spTree>
    <p:extLst>
      <p:ext uri="{BB962C8B-B14F-4D97-AF65-F5344CB8AC3E}">
        <p14:creationId xmlns:p14="http://schemas.microsoft.com/office/powerpoint/2010/main" val="1022643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39"/>
          <p:cNvSpPr txBox="1">
            <a:spLocks noGrp="1"/>
          </p:cNvSpPr>
          <p:nvPr>
            <p:ph type="subTitle" idx="1"/>
          </p:nvPr>
        </p:nvSpPr>
        <p:spPr>
          <a:xfrm>
            <a:off x="3534398" y="4655127"/>
            <a:ext cx="3084300" cy="269844"/>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 </a:t>
            </a:r>
            <a:r>
              <a:rPr lang="en" dirty="0" smtClean="0"/>
              <a:t> </a:t>
            </a:r>
            <a:endParaRPr dirty="0"/>
          </a:p>
        </p:txBody>
      </p:sp>
      <p:sp>
        <p:nvSpPr>
          <p:cNvPr id="2326" name="Google Shape;2326;p39"/>
          <p:cNvSpPr txBox="1">
            <a:spLocks noGrp="1"/>
          </p:cNvSpPr>
          <p:nvPr>
            <p:ph type="title"/>
          </p:nvPr>
        </p:nvSpPr>
        <p:spPr>
          <a:xfrm>
            <a:off x="1786270" y="419276"/>
            <a:ext cx="5346657" cy="508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fr-FR" dirty="0" smtClean="0"/>
              <a:t>Filtrage des biens par catégorie</a:t>
            </a:r>
            <a:endParaRPr dirty="0"/>
          </a:p>
        </p:txBody>
      </p:sp>
      <p:grpSp>
        <p:nvGrpSpPr>
          <p:cNvPr id="2327" name="Google Shape;2327;p39"/>
          <p:cNvGrpSpPr/>
          <p:nvPr/>
        </p:nvGrpSpPr>
        <p:grpSpPr>
          <a:xfrm>
            <a:off x="1520042" y="1068779"/>
            <a:ext cx="6222670" cy="3942607"/>
            <a:chOff x="720010" y="1419647"/>
            <a:chExt cx="4021500" cy="3062887"/>
          </a:xfrm>
        </p:grpSpPr>
        <p:sp>
          <p:nvSpPr>
            <p:cNvPr id="2328" name="Google Shape;2328;p39"/>
            <p:cNvSpPr/>
            <p:nvPr/>
          </p:nvSpPr>
          <p:spPr>
            <a:xfrm>
              <a:off x="720010" y="1419647"/>
              <a:ext cx="4021500" cy="2544300"/>
            </a:xfrm>
            <a:prstGeom prst="roundRect">
              <a:avLst>
                <a:gd name="adj" fmla="val 385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9"/>
            <p:cNvSpPr/>
            <p:nvPr/>
          </p:nvSpPr>
          <p:spPr>
            <a:xfrm>
              <a:off x="747353" y="1447364"/>
              <a:ext cx="3966900" cy="2488800"/>
            </a:xfrm>
            <a:prstGeom prst="roundRect">
              <a:avLst>
                <a:gd name="adj" fmla="val 3282"/>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9"/>
            <p:cNvSpPr/>
            <p:nvPr/>
          </p:nvSpPr>
          <p:spPr>
            <a:xfrm>
              <a:off x="858158" y="1548119"/>
              <a:ext cx="3748500" cy="2285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2"/>
              </a:solidFill>
              <a:prstDash val="solid"/>
              <a:round/>
              <a:headEnd type="none" w="med" len="med"/>
              <a:tailEnd type="none" w="med" len="med"/>
            </a:ln>
          </p:spPr>
        </p:sp>
        <p:cxnSp>
          <p:nvCxnSpPr>
            <p:cNvPr id="2332" name="Google Shape;2332;p39"/>
            <p:cNvCxnSpPr/>
            <p:nvPr/>
          </p:nvCxnSpPr>
          <p:spPr>
            <a:xfrm>
              <a:off x="2057250" y="4433452"/>
              <a:ext cx="1353300" cy="0"/>
            </a:xfrm>
            <a:prstGeom prst="straightConnector1">
              <a:avLst/>
            </a:prstGeom>
            <a:noFill/>
            <a:ln w="19050" cap="flat" cmpd="sng">
              <a:solidFill>
                <a:schemeClr val="accent2"/>
              </a:solidFill>
              <a:prstDash val="solid"/>
              <a:round/>
              <a:headEnd type="none" w="med" len="med"/>
              <a:tailEnd type="none" w="med" len="med"/>
            </a:ln>
          </p:spPr>
        </p:cxnSp>
      </p:gr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544" y="1092530"/>
            <a:ext cx="6151417" cy="3218213"/>
          </a:xfrm>
          <a:prstGeom prst="rect">
            <a:avLst/>
          </a:prstGeom>
        </p:spPr>
      </p:pic>
    </p:spTree>
    <p:extLst>
      <p:ext uri="{BB962C8B-B14F-4D97-AF65-F5344CB8AC3E}">
        <p14:creationId xmlns:p14="http://schemas.microsoft.com/office/powerpoint/2010/main" val="1022643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39"/>
          <p:cNvSpPr txBox="1">
            <a:spLocks noGrp="1"/>
          </p:cNvSpPr>
          <p:nvPr>
            <p:ph type="subTitle" idx="1"/>
          </p:nvPr>
        </p:nvSpPr>
        <p:spPr>
          <a:xfrm>
            <a:off x="3534398" y="4655127"/>
            <a:ext cx="3084300" cy="269844"/>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 </a:t>
            </a:r>
            <a:r>
              <a:rPr lang="en" dirty="0" smtClean="0"/>
              <a:t> </a:t>
            </a:r>
            <a:endParaRPr dirty="0"/>
          </a:p>
        </p:txBody>
      </p:sp>
      <p:sp>
        <p:nvSpPr>
          <p:cNvPr id="2326" name="Google Shape;2326;p39"/>
          <p:cNvSpPr txBox="1">
            <a:spLocks noGrp="1"/>
          </p:cNvSpPr>
          <p:nvPr>
            <p:ph type="title"/>
          </p:nvPr>
        </p:nvSpPr>
        <p:spPr>
          <a:xfrm>
            <a:off x="1733108" y="461807"/>
            <a:ext cx="5367922" cy="508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fr-FR" dirty="0" smtClean="0"/>
              <a:t>Page de tous les biens existants</a:t>
            </a:r>
            <a:endParaRPr dirty="0"/>
          </a:p>
        </p:txBody>
      </p:sp>
      <p:grpSp>
        <p:nvGrpSpPr>
          <p:cNvPr id="2327" name="Google Shape;2327;p39"/>
          <p:cNvGrpSpPr/>
          <p:nvPr/>
        </p:nvGrpSpPr>
        <p:grpSpPr>
          <a:xfrm>
            <a:off x="1520042" y="1068779"/>
            <a:ext cx="6222670" cy="3942607"/>
            <a:chOff x="720010" y="1419647"/>
            <a:chExt cx="4021500" cy="3062887"/>
          </a:xfrm>
        </p:grpSpPr>
        <p:sp>
          <p:nvSpPr>
            <p:cNvPr id="2328" name="Google Shape;2328;p39"/>
            <p:cNvSpPr/>
            <p:nvPr/>
          </p:nvSpPr>
          <p:spPr>
            <a:xfrm>
              <a:off x="720010" y="1419647"/>
              <a:ext cx="4021500" cy="2544300"/>
            </a:xfrm>
            <a:prstGeom prst="roundRect">
              <a:avLst>
                <a:gd name="adj" fmla="val 385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9"/>
            <p:cNvSpPr/>
            <p:nvPr/>
          </p:nvSpPr>
          <p:spPr>
            <a:xfrm>
              <a:off x="747353" y="1447364"/>
              <a:ext cx="3966900" cy="2488800"/>
            </a:xfrm>
            <a:prstGeom prst="roundRect">
              <a:avLst>
                <a:gd name="adj" fmla="val 3282"/>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9"/>
            <p:cNvSpPr/>
            <p:nvPr/>
          </p:nvSpPr>
          <p:spPr>
            <a:xfrm>
              <a:off x="858158" y="1548119"/>
              <a:ext cx="3748500" cy="2285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2"/>
              </a:solidFill>
              <a:prstDash val="solid"/>
              <a:round/>
              <a:headEnd type="none" w="med" len="med"/>
              <a:tailEnd type="none" w="med" len="med"/>
            </a:ln>
          </p:spPr>
        </p:sp>
        <p:cxnSp>
          <p:nvCxnSpPr>
            <p:cNvPr id="2332" name="Google Shape;2332;p39"/>
            <p:cNvCxnSpPr/>
            <p:nvPr/>
          </p:nvCxnSpPr>
          <p:spPr>
            <a:xfrm>
              <a:off x="2057250" y="4433452"/>
              <a:ext cx="1353300" cy="0"/>
            </a:xfrm>
            <a:prstGeom prst="straightConnector1">
              <a:avLst/>
            </a:prstGeom>
            <a:noFill/>
            <a:ln w="19050" cap="flat" cmpd="sng">
              <a:solidFill>
                <a:schemeClr val="accent2"/>
              </a:solidFill>
              <a:prstDash val="solid"/>
              <a:round/>
              <a:headEnd type="none" w="med" len="med"/>
              <a:tailEnd type="none" w="med" len="med"/>
            </a:ln>
          </p:spPr>
        </p:cxnSp>
      </p:gr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418" y="1104405"/>
            <a:ext cx="6127667" cy="3218213"/>
          </a:xfrm>
          <a:prstGeom prst="rect">
            <a:avLst/>
          </a:prstGeom>
        </p:spPr>
      </p:pic>
    </p:spTree>
    <p:extLst>
      <p:ext uri="{BB962C8B-B14F-4D97-AF65-F5344CB8AC3E}">
        <p14:creationId xmlns:p14="http://schemas.microsoft.com/office/powerpoint/2010/main" val="1022643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39"/>
          <p:cNvSpPr txBox="1">
            <a:spLocks noGrp="1"/>
          </p:cNvSpPr>
          <p:nvPr>
            <p:ph type="subTitle" idx="1"/>
          </p:nvPr>
        </p:nvSpPr>
        <p:spPr>
          <a:xfrm>
            <a:off x="3534398" y="4655127"/>
            <a:ext cx="3084300" cy="269844"/>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 </a:t>
            </a:r>
            <a:r>
              <a:rPr lang="en" dirty="0" smtClean="0"/>
              <a:t> </a:t>
            </a:r>
            <a:endParaRPr dirty="0"/>
          </a:p>
        </p:txBody>
      </p:sp>
      <p:sp>
        <p:nvSpPr>
          <p:cNvPr id="2326" name="Google Shape;2326;p39"/>
          <p:cNvSpPr txBox="1">
            <a:spLocks noGrp="1"/>
          </p:cNvSpPr>
          <p:nvPr>
            <p:ph type="title"/>
          </p:nvPr>
        </p:nvSpPr>
        <p:spPr>
          <a:xfrm>
            <a:off x="1552354" y="440542"/>
            <a:ext cx="5240332" cy="508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fr-FR" dirty="0" smtClean="0"/>
              <a:t>Les biens </a:t>
            </a:r>
            <a:r>
              <a:rPr lang="fr-FR" dirty="0" err="1" smtClean="0"/>
              <a:t>likés</a:t>
            </a:r>
            <a:r>
              <a:rPr lang="fr-FR" dirty="0" smtClean="0"/>
              <a:t> par cet utilisateur</a:t>
            </a:r>
            <a:endParaRPr dirty="0"/>
          </a:p>
        </p:txBody>
      </p:sp>
      <p:grpSp>
        <p:nvGrpSpPr>
          <p:cNvPr id="2327" name="Google Shape;2327;p39"/>
          <p:cNvGrpSpPr/>
          <p:nvPr/>
        </p:nvGrpSpPr>
        <p:grpSpPr>
          <a:xfrm>
            <a:off x="1520042" y="1068779"/>
            <a:ext cx="6222670" cy="3942607"/>
            <a:chOff x="720010" y="1419647"/>
            <a:chExt cx="4021500" cy="3062887"/>
          </a:xfrm>
        </p:grpSpPr>
        <p:sp>
          <p:nvSpPr>
            <p:cNvPr id="2328" name="Google Shape;2328;p39"/>
            <p:cNvSpPr/>
            <p:nvPr/>
          </p:nvSpPr>
          <p:spPr>
            <a:xfrm>
              <a:off x="720010" y="1419647"/>
              <a:ext cx="4021500" cy="2544300"/>
            </a:xfrm>
            <a:prstGeom prst="roundRect">
              <a:avLst>
                <a:gd name="adj" fmla="val 385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9"/>
            <p:cNvSpPr/>
            <p:nvPr/>
          </p:nvSpPr>
          <p:spPr>
            <a:xfrm>
              <a:off x="747353" y="1447364"/>
              <a:ext cx="3966900" cy="2488800"/>
            </a:xfrm>
            <a:prstGeom prst="roundRect">
              <a:avLst>
                <a:gd name="adj" fmla="val 3282"/>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9"/>
            <p:cNvSpPr/>
            <p:nvPr/>
          </p:nvSpPr>
          <p:spPr>
            <a:xfrm>
              <a:off x="858158" y="1548119"/>
              <a:ext cx="3748500" cy="2285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2"/>
              </a:solidFill>
              <a:prstDash val="solid"/>
              <a:round/>
              <a:headEnd type="none" w="med" len="med"/>
              <a:tailEnd type="none" w="med" len="med"/>
            </a:ln>
          </p:spPr>
        </p:sp>
        <p:cxnSp>
          <p:nvCxnSpPr>
            <p:cNvPr id="2332" name="Google Shape;2332;p39"/>
            <p:cNvCxnSpPr/>
            <p:nvPr/>
          </p:nvCxnSpPr>
          <p:spPr>
            <a:xfrm>
              <a:off x="2057250" y="4433452"/>
              <a:ext cx="1353300" cy="0"/>
            </a:xfrm>
            <a:prstGeom prst="straightConnector1">
              <a:avLst/>
            </a:prstGeom>
            <a:noFill/>
            <a:ln w="19050" cap="flat" cmpd="sng">
              <a:solidFill>
                <a:schemeClr val="accent2"/>
              </a:solidFill>
              <a:prstDash val="solid"/>
              <a:round/>
              <a:headEnd type="none" w="med" len="med"/>
              <a:tailEnd type="none" w="med" len="med"/>
            </a:ln>
          </p:spPr>
        </p:cxnSp>
      </p:gr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295" y="1116281"/>
            <a:ext cx="6115791" cy="3158835"/>
          </a:xfrm>
          <a:prstGeom prst="rect">
            <a:avLst/>
          </a:prstGeom>
        </p:spPr>
      </p:pic>
    </p:spTree>
    <p:extLst>
      <p:ext uri="{BB962C8B-B14F-4D97-AF65-F5344CB8AC3E}">
        <p14:creationId xmlns:p14="http://schemas.microsoft.com/office/powerpoint/2010/main" val="10226435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39"/>
          <p:cNvSpPr txBox="1">
            <a:spLocks noGrp="1"/>
          </p:cNvSpPr>
          <p:nvPr>
            <p:ph type="subTitle" idx="1"/>
          </p:nvPr>
        </p:nvSpPr>
        <p:spPr>
          <a:xfrm>
            <a:off x="3534398" y="4655127"/>
            <a:ext cx="3084300" cy="269844"/>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 </a:t>
            </a:r>
            <a:r>
              <a:rPr lang="en" dirty="0" smtClean="0"/>
              <a:t> </a:t>
            </a:r>
            <a:endParaRPr dirty="0"/>
          </a:p>
        </p:txBody>
      </p:sp>
      <p:sp>
        <p:nvSpPr>
          <p:cNvPr id="2326" name="Google Shape;2326;p39"/>
          <p:cNvSpPr txBox="1">
            <a:spLocks noGrp="1"/>
          </p:cNvSpPr>
          <p:nvPr>
            <p:ph type="title"/>
          </p:nvPr>
        </p:nvSpPr>
        <p:spPr>
          <a:xfrm>
            <a:off x="2180788" y="440542"/>
            <a:ext cx="4611897" cy="508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fr-FR" dirty="0" smtClean="0"/>
              <a:t> </a:t>
            </a:r>
            <a:endParaRPr dirty="0"/>
          </a:p>
        </p:txBody>
      </p:sp>
      <p:grpSp>
        <p:nvGrpSpPr>
          <p:cNvPr id="2327" name="Google Shape;2327;p39"/>
          <p:cNvGrpSpPr/>
          <p:nvPr/>
        </p:nvGrpSpPr>
        <p:grpSpPr>
          <a:xfrm>
            <a:off x="1520042" y="1068779"/>
            <a:ext cx="6222670" cy="3942607"/>
            <a:chOff x="720010" y="1419647"/>
            <a:chExt cx="4021500" cy="3062887"/>
          </a:xfrm>
        </p:grpSpPr>
        <p:sp>
          <p:nvSpPr>
            <p:cNvPr id="2328" name="Google Shape;2328;p39"/>
            <p:cNvSpPr/>
            <p:nvPr/>
          </p:nvSpPr>
          <p:spPr>
            <a:xfrm>
              <a:off x="720010" y="1419647"/>
              <a:ext cx="4021500" cy="2544300"/>
            </a:xfrm>
            <a:prstGeom prst="roundRect">
              <a:avLst>
                <a:gd name="adj" fmla="val 385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9"/>
            <p:cNvSpPr/>
            <p:nvPr/>
          </p:nvSpPr>
          <p:spPr>
            <a:xfrm>
              <a:off x="747353" y="1447364"/>
              <a:ext cx="3966900" cy="2488800"/>
            </a:xfrm>
            <a:prstGeom prst="roundRect">
              <a:avLst>
                <a:gd name="adj" fmla="val 3282"/>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9"/>
            <p:cNvSpPr/>
            <p:nvPr/>
          </p:nvSpPr>
          <p:spPr>
            <a:xfrm>
              <a:off x="858158" y="1548119"/>
              <a:ext cx="3748500" cy="2285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2"/>
              </a:solidFill>
              <a:prstDash val="solid"/>
              <a:round/>
              <a:headEnd type="none" w="med" len="med"/>
              <a:tailEnd type="none" w="med" len="med"/>
            </a:ln>
          </p:spPr>
        </p:sp>
        <p:cxnSp>
          <p:nvCxnSpPr>
            <p:cNvPr id="2332" name="Google Shape;2332;p39"/>
            <p:cNvCxnSpPr/>
            <p:nvPr/>
          </p:nvCxnSpPr>
          <p:spPr>
            <a:xfrm>
              <a:off x="2057250" y="4433452"/>
              <a:ext cx="1353300" cy="0"/>
            </a:xfrm>
            <a:prstGeom prst="straightConnector1">
              <a:avLst/>
            </a:prstGeom>
            <a:noFill/>
            <a:ln w="19050" cap="flat" cmpd="sng">
              <a:solidFill>
                <a:schemeClr val="accent2"/>
              </a:solidFill>
              <a:prstDash val="solid"/>
              <a:round/>
              <a:headEnd type="none" w="med" len="med"/>
              <a:tailEnd type="none" w="med" len="med"/>
            </a:ln>
          </p:spPr>
        </p:cxnSp>
      </p:gr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3168" y="1116281"/>
            <a:ext cx="6056416" cy="3170711"/>
          </a:xfrm>
          <a:prstGeom prst="rect">
            <a:avLst/>
          </a:prstGeom>
        </p:spPr>
      </p:pic>
    </p:spTree>
    <p:extLst>
      <p:ext uri="{BB962C8B-B14F-4D97-AF65-F5344CB8AC3E}">
        <p14:creationId xmlns:p14="http://schemas.microsoft.com/office/powerpoint/2010/main" val="10226435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39"/>
          <p:cNvSpPr txBox="1">
            <a:spLocks noGrp="1"/>
          </p:cNvSpPr>
          <p:nvPr>
            <p:ph type="subTitle" idx="1"/>
          </p:nvPr>
        </p:nvSpPr>
        <p:spPr>
          <a:xfrm>
            <a:off x="3534398" y="4655127"/>
            <a:ext cx="3084300" cy="269844"/>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 </a:t>
            </a:r>
            <a:r>
              <a:rPr lang="en" dirty="0" smtClean="0"/>
              <a:t> </a:t>
            </a:r>
            <a:endParaRPr dirty="0"/>
          </a:p>
        </p:txBody>
      </p:sp>
      <p:sp>
        <p:nvSpPr>
          <p:cNvPr id="2326" name="Google Shape;2326;p39"/>
          <p:cNvSpPr txBox="1">
            <a:spLocks noGrp="1"/>
          </p:cNvSpPr>
          <p:nvPr>
            <p:ph type="title"/>
          </p:nvPr>
        </p:nvSpPr>
        <p:spPr>
          <a:xfrm>
            <a:off x="2180788" y="440542"/>
            <a:ext cx="4611897" cy="508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fr-FR" dirty="0" smtClean="0"/>
              <a:t>  </a:t>
            </a:r>
            <a:endParaRPr dirty="0"/>
          </a:p>
        </p:txBody>
      </p:sp>
      <p:grpSp>
        <p:nvGrpSpPr>
          <p:cNvPr id="2327" name="Google Shape;2327;p39"/>
          <p:cNvGrpSpPr/>
          <p:nvPr/>
        </p:nvGrpSpPr>
        <p:grpSpPr>
          <a:xfrm>
            <a:off x="1520042" y="1068779"/>
            <a:ext cx="6222670" cy="3942607"/>
            <a:chOff x="720010" y="1419647"/>
            <a:chExt cx="4021500" cy="3062887"/>
          </a:xfrm>
        </p:grpSpPr>
        <p:sp>
          <p:nvSpPr>
            <p:cNvPr id="2328" name="Google Shape;2328;p39"/>
            <p:cNvSpPr/>
            <p:nvPr/>
          </p:nvSpPr>
          <p:spPr>
            <a:xfrm>
              <a:off x="720010" y="1419647"/>
              <a:ext cx="4021500" cy="2544300"/>
            </a:xfrm>
            <a:prstGeom prst="roundRect">
              <a:avLst>
                <a:gd name="adj" fmla="val 385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9"/>
            <p:cNvSpPr/>
            <p:nvPr/>
          </p:nvSpPr>
          <p:spPr>
            <a:xfrm>
              <a:off x="747353" y="1447364"/>
              <a:ext cx="3966900" cy="2488800"/>
            </a:xfrm>
            <a:prstGeom prst="roundRect">
              <a:avLst>
                <a:gd name="adj" fmla="val 3282"/>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9"/>
            <p:cNvSpPr/>
            <p:nvPr/>
          </p:nvSpPr>
          <p:spPr>
            <a:xfrm>
              <a:off x="858158" y="1548119"/>
              <a:ext cx="3748500" cy="2285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2"/>
              </a:solidFill>
              <a:prstDash val="solid"/>
              <a:round/>
              <a:headEnd type="none" w="med" len="med"/>
              <a:tailEnd type="none" w="med" len="med"/>
            </a:ln>
          </p:spPr>
        </p:sp>
        <p:cxnSp>
          <p:nvCxnSpPr>
            <p:cNvPr id="2332" name="Google Shape;2332;p39"/>
            <p:cNvCxnSpPr/>
            <p:nvPr/>
          </p:nvCxnSpPr>
          <p:spPr>
            <a:xfrm>
              <a:off x="2057250" y="4433452"/>
              <a:ext cx="1353300" cy="0"/>
            </a:xfrm>
            <a:prstGeom prst="straightConnector1">
              <a:avLst/>
            </a:prstGeom>
            <a:noFill/>
            <a:ln w="19050" cap="flat" cmpd="sng">
              <a:solidFill>
                <a:schemeClr val="accent2"/>
              </a:solidFill>
              <a:prstDash val="solid"/>
              <a:round/>
              <a:headEnd type="none" w="med" len="med"/>
              <a:tailEnd type="none" w="med" len="med"/>
            </a:ln>
          </p:spPr>
        </p:cxnSp>
      </p:gr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418" y="1116282"/>
            <a:ext cx="6103917" cy="3194462"/>
          </a:xfrm>
          <a:prstGeom prst="rect">
            <a:avLst/>
          </a:prstGeom>
        </p:spPr>
      </p:pic>
    </p:spTree>
    <p:extLst>
      <p:ext uri="{BB962C8B-B14F-4D97-AF65-F5344CB8AC3E}">
        <p14:creationId xmlns:p14="http://schemas.microsoft.com/office/powerpoint/2010/main" val="10226435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39"/>
          <p:cNvSpPr txBox="1">
            <a:spLocks noGrp="1"/>
          </p:cNvSpPr>
          <p:nvPr>
            <p:ph type="subTitle" idx="1"/>
          </p:nvPr>
        </p:nvSpPr>
        <p:spPr>
          <a:xfrm>
            <a:off x="3534398" y="4655127"/>
            <a:ext cx="3084300" cy="269844"/>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 </a:t>
            </a:r>
            <a:r>
              <a:rPr lang="en" dirty="0" smtClean="0"/>
              <a:t> </a:t>
            </a:r>
            <a:endParaRPr dirty="0"/>
          </a:p>
        </p:txBody>
      </p:sp>
      <p:sp>
        <p:nvSpPr>
          <p:cNvPr id="2326" name="Google Shape;2326;p39"/>
          <p:cNvSpPr txBox="1">
            <a:spLocks noGrp="1"/>
          </p:cNvSpPr>
          <p:nvPr>
            <p:ph type="title"/>
          </p:nvPr>
        </p:nvSpPr>
        <p:spPr>
          <a:xfrm>
            <a:off x="2180788" y="440542"/>
            <a:ext cx="4611897" cy="508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fr-FR" dirty="0" smtClean="0"/>
              <a:t> </a:t>
            </a:r>
            <a:endParaRPr dirty="0"/>
          </a:p>
        </p:txBody>
      </p:sp>
      <p:grpSp>
        <p:nvGrpSpPr>
          <p:cNvPr id="2327" name="Google Shape;2327;p39"/>
          <p:cNvGrpSpPr/>
          <p:nvPr/>
        </p:nvGrpSpPr>
        <p:grpSpPr>
          <a:xfrm>
            <a:off x="1520042" y="1068779"/>
            <a:ext cx="6222670" cy="3942607"/>
            <a:chOff x="720010" y="1419647"/>
            <a:chExt cx="4021500" cy="3062887"/>
          </a:xfrm>
        </p:grpSpPr>
        <p:sp>
          <p:nvSpPr>
            <p:cNvPr id="2328" name="Google Shape;2328;p39"/>
            <p:cNvSpPr/>
            <p:nvPr/>
          </p:nvSpPr>
          <p:spPr>
            <a:xfrm>
              <a:off x="720010" y="1419647"/>
              <a:ext cx="4021500" cy="2544300"/>
            </a:xfrm>
            <a:prstGeom prst="roundRect">
              <a:avLst>
                <a:gd name="adj" fmla="val 385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9"/>
            <p:cNvSpPr/>
            <p:nvPr/>
          </p:nvSpPr>
          <p:spPr>
            <a:xfrm>
              <a:off x="747353" y="1447364"/>
              <a:ext cx="3966900" cy="2488800"/>
            </a:xfrm>
            <a:prstGeom prst="roundRect">
              <a:avLst>
                <a:gd name="adj" fmla="val 3282"/>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9"/>
            <p:cNvSpPr/>
            <p:nvPr/>
          </p:nvSpPr>
          <p:spPr>
            <a:xfrm>
              <a:off x="858158" y="1548119"/>
              <a:ext cx="3748500" cy="2285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2"/>
              </a:solidFill>
              <a:prstDash val="solid"/>
              <a:round/>
              <a:headEnd type="none" w="med" len="med"/>
              <a:tailEnd type="none" w="med" len="med"/>
            </a:ln>
          </p:spPr>
        </p:sp>
        <p:cxnSp>
          <p:nvCxnSpPr>
            <p:cNvPr id="2332" name="Google Shape;2332;p39"/>
            <p:cNvCxnSpPr/>
            <p:nvPr/>
          </p:nvCxnSpPr>
          <p:spPr>
            <a:xfrm>
              <a:off x="2057250" y="4433452"/>
              <a:ext cx="1353300" cy="0"/>
            </a:xfrm>
            <a:prstGeom prst="straightConnector1">
              <a:avLst/>
            </a:prstGeom>
            <a:noFill/>
            <a:ln w="19050" cap="flat" cmpd="sng">
              <a:solidFill>
                <a:schemeClr val="accent2"/>
              </a:solidFill>
              <a:prstDash val="solid"/>
              <a:round/>
              <a:headEnd type="none" w="med" len="med"/>
              <a:tailEnd type="none" w="med" len="med"/>
            </a:ln>
          </p:spPr>
        </p:cxnSp>
      </p:gr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418" y="1116281"/>
            <a:ext cx="6115792" cy="3141347"/>
          </a:xfrm>
          <a:prstGeom prst="rect">
            <a:avLst/>
          </a:prstGeom>
        </p:spPr>
      </p:pic>
    </p:spTree>
    <p:extLst>
      <p:ext uri="{BB962C8B-B14F-4D97-AF65-F5344CB8AC3E}">
        <p14:creationId xmlns:p14="http://schemas.microsoft.com/office/powerpoint/2010/main" val="10226435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39"/>
          <p:cNvSpPr txBox="1">
            <a:spLocks noGrp="1"/>
          </p:cNvSpPr>
          <p:nvPr>
            <p:ph type="subTitle" idx="1"/>
          </p:nvPr>
        </p:nvSpPr>
        <p:spPr>
          <a:xfrm>
            <a:off x="3534398" y="4655127"/>
            <a:ext cx="3084300" cy="269844"/>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 </a:t>
            </a:r>
            <a:r>
              <a:rPr lang="en" dirty="0" smtClean="0"/>
              <a:t> </a:t>
            </a:r>
            <a:endParaRPr dirty="0"/>
          </a:p>
        </p:txBody>
      </p:sp>
      <p:sp>
        <p:nvSpPr>
          <p:cNvPr id="2326" name="Google Shape;2326;p39"/>
          <p:cNvSpPr txBox="1">
            <a:spLocks noGrp="1"/>
          </p:cNvSpPr>
          <p:nvPr>
            <p:ph type="title"/>
          </p:nvPr>
        </p:nvSpPr>
        <p:spPr>
          <a:xfrm>
            <a:off x="2180788" y="440542"/>
            <a:ext cx="4611897" cy="508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fr-FR" dirty="0" smtClean="0"/>
              <a:t> </a:t>
            </a:r>
            <a:endParaRPr dirty="0"/>
          </a:p>
        </p:txBody>
      </p:sp>
      <p:grpSp>
        <p:nvGrpSpPr>
          <p:cNvPr id="2327" name="Google Shape;2327;p39"/>
          <p:cNvGrpSpPr/>
          <p:nvPr/>
        </p:nvGrpSpPr>
        <p:grpSpPr>
          <a:xfrm>
            <a:off x="1520042" y="1068779"/>
            <a:ext cx="6222670" cy="3942607"/>
            <a:chOff x="720010" y="1419647"/>
            <a:chExt cx="4021500" cy="3062887"/>
          </a:xfrm>
        </p:grpSpPr>
        <p:sp>
          <p:nvSpPr>
            <p:cNvPr id="2328" name="Google Shape;2328;p39"/>
            <p:cNvSpPr/>
            <p:nvPr/>
          </p:nvSpPr>
          <p:spPr>
            <a:xfrm>
              <a:off x="720010" y="1419647"/>
              <a:ext cx="4021500" cy="2544300"/>
            </a:xfrm>
            <a:prstGeom prst="roundRect">
              <a:avLst>
                <a:gd name="adj" fmla="val 385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9"/>
            <p:cNvSpPr/>
            <p:nvPr/>
          </p:nvSpPr>
          <p:spPr>
            <a:xfrm>
              <a:off x="747353" y="1447364"/>
              <a:ext cx="3966900" cy="2488800"/>
            </a:xfrm>
            <a:prstGeom prst="roundRect">
              <a:avLst>
                <a:gd name="adj" fmla="val 3282"/>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9"/>
            <p:cNvSpPr/>
            <p:nvPr/>
          </p:nvSpPr>
          <p:spPr>
            <a:xfrm>
              <a:off x="858158" y="1548119"/>
              <a:ext cx="3748500" cy="2285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2"/>
              </a:solidFill>
              <a:prstDash val="solid"/>
              <a:round/>
              <a:headEnd type="none" w="med" len="med"/>
              <a:tailEnd type="none" w="med" len="med"/>
            </a:ln>
          </p:spPr>
        </p:sp>
        <p:cxnSp>
          <p:nvCxnSpPr>
            <p:cNvPr id="2332" name="Google Shape;2332;p39"/>
            <p:cNvCxnSpPr/>
            <p:nvPr/>
          </p:nvCxnSpPr>
          <p:spPr>
            <a:xfrm>
              <a:off x="2057250" y="4433452"/>
              <a:ext cx="1353300" cy="0"/>
            </a:xfrm>
            <a:prstGeom prst="straightConnector1">
              <a:avLst/>
            </a:prstGeom>
            <a:noFill/>
            <a:ln w="19050" cap="flat" cmpd="sng">
              <a:solidFill>
                <a:schemeClr val="accent2"/>
              </a:solidFill>
              <a:prstDash val="solid"/>
              <a:round/>
              <a:headEnd type="none" w="med" len="med"/>
              <a:tailEnd type="none" w="med" len="med"/>
            </a:ln>
          </p:spPr>
        </p:cxnSp>
      </p:gr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668" y="1116281"/>
            <a:ext cx="6127668" cy="3170712"/>
          </a:xfrm>
          <a:prstGeom prst="rect">
            <a:avLst/>
          </a:prstGeom>
        </p:spPr>
      </p:pic>
    </p:spTree>
    <p:extLst>
      <p:ext uri="{BB962C8B-B14F-4D97-AF65-F5344CB8AC3E}">
        <p14:creationId xmlns:p14="http://schemas.microsoft.com/office/powerpoint/2010/main" val="10226435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39"/>
          <p:cNvSpPr txBox="1">
            <a:spLocks noGrp="1"/>
          </p:cNvSpPr>
          <p:nvPr>
            <p:ph type="subTitle" idx="1"/>
          </p:nvPr>
        </p:nvSpPr>
        <p:spPr>
          <a:xfrm>
            <a:off x="3534398" y="4655127"/>
            <a:ext cx="3084300" cy="269844"/>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 </a:t>
            </a:r>
            <a:r>
              <a:rPr lang="en" dirty="0" smtClean="0"/>
              <a:t> </a:t>
            </a:r>
            <a:endParaRPr dirty="0"/>
          </a:p>
        </p:txBody>
      </p:sp>
      <p:sp>
        <p:nvSpPr>
          <p:cNvPr id="2326" name="Google Shape;2326;p39"/>
          <p:cNvSpPr txBox="1">
            <a:spLocks noGrp="1"/>
          </p:cNvSpPr>
          <p:nvPr>
            <p:ph type="title"/>
          </p:nvPr>
        </p:nvSpPr>
        <p:spPr>
          <a:xfrm>
            <a:off x="2180788" y="440542"/>
            <a:ext cx="4611897" cy="508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fr-FR" dirty="0" smtClean="0"/>
              <a:t> </a:t>
            </a:r>
            <a:endParaRPr dirty="0"/>
          </a:p>
        </p:txBody>
      </p:sp>
      <p:grpSp>
        <p:nvGrpSpPr>
          <p:cNvPr id="2327" name="Google Shape;2327;p39"/>
          <p:cNvGrpSpPr/>
          <p:nvPr/>
        </p:nvGrpSpPr>
        <p:grpSpPr>
          <a:xfrm>
            <a:off x="1520042" y="1068779"/>
            <a:ext cx="6222670" cy="3942607"/>
            <a:chOff x="720010" y="1419647"/>
            <a:chExt cx="4021500" cy="3062887"/>
          </a:xfrm>
        </p:grpSpPr>
        <p:sp>
          <p:nvSpPr>
            <p:cNvPr id="2328" name="Google Shape;2328;p39"/>
            <p:cNvSpPr/>
            <p:nvPr/>
          </p:nvSpPr>
          <p:spPr>
            <a:xfrm>
              <a:off x="720010" y="1419647"/>
              <a:ext cx="4021500" cy="2544300"/>
            </a:xfrm>
            <a:prstGeom prst="roundRect">
              <a:avLst>
                <a:gd name="adj" fmla="val 385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9"/>
            <p:cNvSpPr/>
            <p:nvPr/>
          </p:nvSpPr>
          <p:spPr>
            <a:xfrm>
              <a:off x="747353" y="1447364"/>
              <a:ext cx="3966900" cy="2488800"/>
            </a:xfrm>
            <a:prstGeom prst="roundRect">
              <a:avLst>
                <a:gd name="adj" fmla="val 3282"/>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9"/>
            <p:cNvSpPr/>
            <p:nvPr/>
          </p:nvSpPr>
          <p:spPr>
            <a:xfrm>
              <a:off x="858158" y="1548119"/>
              <a:ext cx="3748500" cy="2285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2"/>
              </a:solidFill>
              <a:prstDash val="solid"/>
              <a:round/>
              <a:headEnd type="none" w="med" len="med"/>
              <a:tailEnd type="none" w="med" len="med"/>
            </a:ln>
          </p:spPr>
        </p:sp>
        <p:cxnSp>
          <p:nvCxnSpPr>
            <p:cNvPr id="2332" name="Google Shape;2332;p39"/>
            <p:cNvCxnSpPr/>
            <p:nvPr/>
          </p:nvCxnSpPr>
          <p:spPr>
            <a:xfrm>
              <a:off x="2057250" y="4433452"/>
              <a:ext cx="1353300" cy="0"/>
            </a:xfrm>
            <a:prstGeom prst="straightConnector1">
              <a:avLst/>
            </a:prstGeom>
            <a:noFill/>
            <a:ln w="19050" cap="flat" cmpd="sng">
              <a:solidFill>
                <a:schemeClr val="accent2"/>
              </a:solidFill>
              <a:prstDash val="solid"/>
              <a:round/>
              <a:headEnd type="none" w="med" len="med"/>
              <a:tailEnd type="none" w="med" len="med"/>
            </a:ln>
          </p:spPr>
        </p:cxnSp>
      </p:gr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293" y="1104406"/>
            <a:ext cx="6080167" cy="3194462"/>
          </a:xfrm>
          <a:prstGeom prst="rect">
            <a:avLst/>
          </a:prstGeom>
        </p:spPr>
      </p:pic>
    </p:spTree>
    <p:extLst>
      <p:ext uri="{BB962C8B-B14F-4D97-AF65-F5344CB8AC3E}">
        <p14:creationId xmlns:p14="http://schemas.microsoft.com/office/powerpoint/2010/main" val="1022643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1"/>
        <p:cNvGrpSpPr/>
        <p:nvPr/>
      </p:nvGrpSpPr>
      <p:grpSpPr>
        <a:xfrm>
          <a:off x="0" y="0"/>
          <a:ext cx="0" cy="0"/>
          <a:chOff x="0" y="0"/>
          <a:chExt cx="0" cy="0"/>
        </a:xfrm>
      </p:grpSpPr>
      <p:sp>
        <p:nvSpPr>
          <p:cNvPr id="2153" name="Google Shape;2153;p35"/>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introduction</a:t>
            </a:r>
            <a:endParaRP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39"/>
          <p:cNvSpPr txBox="1">
            <a:spLocks noGrp="1"/>
          </p:cNvSpPr>
          <p:nvPr>
            <p:ph type="subTitle" idx="1"/>
          </p:nvPr>
        </p:nvSpPr>
        <p:spPr>
          <a:xfrm>
            <a:off x="3534398" y="4655127"/>
            <a:ext cx="3084300" cy="269844"/>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 </a:t>
            </a:r>
            <a:r>
              <a:rPr lang="en" dirty="0" smtClean="0"/>
              <a:t> </a:t>
            </a:r>
            <a:endParaRPr dirty="0"/>
          </a:p>
        </p:txBody>
      </p:sp>
      <p:sp>
        <p:nvSpPr>
          <p:cNvPr id="2326" name="Google Shape;2326;p39"/>
          <p:cNvSpPr txBox="1">
            <a:spLocks noGrp="1"/>
          </p:cNvSpPr>
          <p:nvPr>
            <p:ph type="title"/>
          </p:nvPr>
        </p:nvSpPr>
        <p:spPr>
          <a:xfrm>
            <a:off x="2180788" y="440542"/>
            <a:ext cx="4611897" cy="508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fr-FR" dirty="0" smtClean="0"/>
              <a:t> </a:t>
            </a:r>
            <a:endParaRPr dirty="0"/>
          </a:p>
        </p:txBody>
      </p:sp>
      <p:grpSp>
        <p:nvGrpSpPr>
          <p:cNvPr id="2327" name="Google Shape;2327;p39"/>
          <p:cNvGrpSpPr/>
          <p:nvPr/>
        </p:nvGrpSpPr>
        <p:grpSpPr>
          <a:xfrm>
            <a:off x="1520042" y="1068779"/>
            <a:ext cx="6222670" cy="3942607"/>
            <a:chOff x="720010" y="1419647"/>
            <a:chExt cx="4021500" cy="3062887"/>
          </a:xfrm>
        </p:grpSpPr>
        <p:sp>
          <p:nvSpPr>
            <p:cNvPr id="2328" name="Google Shape;2328;p39"/>
            <p:cNvSpPr/>
            <p:nvPr/>
          </p:nvSpPr>
          <p:spPr>
            <a:xfrm>
              <a:off x="720010" y="1419647"/>
              <a:ext cx="4021500" cy="2544300"/>
            </a:xfrm>
            <a:prstGeom prst="roundRect">
              <a:avLst>
                <a:gd name="adj" fmla="val 385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9"/>
            <p:cNvSpPr/>
            <p:nvPr/>
          </p:nvSpPr>
          <p:spPr>
            <a:xfrm>
              <a:off x="747353" y="1447364"/>
              <a:ext cx="3966900" cy="2488800"/>
            </a:xfrm>
            <a:prstGeom prst="roundRect">
              <a:avLst>
                <a:gd name="adj" fmla="val 3282"/>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9"/>
            <p:cNvSpPr/>
            <p:nvPr/>
          </p:nvSpPr>
          <p:spPr>
            <a:xfrm>
              <a:off x="858158" y="1548119"/>
              <a:ext cx="3748500" cy="2285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2"/>
              </a:solidFill>
              <a:prstDash val="solid"/>
              <a:round/>
              <a:headEnd type="none" w="med" len="med"/>
              <a:tailEnd type="none" w="med" len="med"/>
            </a:ln>
          </p:spPr>
        </p:sp>
        <p:cxnSp>
          <p:nvCxnSpPr>
            <p:cNvPr id="2332" name="Google Shape;2332;p39"/>
            <p:cNvCxnSpPr/>
            <p:nvPr/>
          </p:nvCxnSpPr>
          <p:spPr>
            <a:xfrm>
              <a:off x="2057250" y="4433452"/>
              <a:ext cx="1353300" cy="0"/>
            </a:xfrm>
            <a:prstGeom prst="straightConnector1">
              <a:avLst/>
            </a:prstGeom>
            <a:noFill/>
            <a:ln w="19050" cap="flat" cmpd="sng">
              <a:solidFill>
                <a:schemeClr val="accent2"/>
              </a:solidFill>
              <a:prstDash val="solid"/>
              <a:round/>
              <a:headEnd type="none" w="med" len="med"/>
              <a:tailEnd type="none" w="med" len="med"/>
            </a:ln>
          </p:spPr>
        </p:cxnSp>
      </p:gr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418" y="1104406"/>
            <a:ext cx="6115792" cy="3206337"/>
          </a:xfrm>
          <a:prstGeom prst="rect">
            <a:avLst/>
          </a:prstGeom>
        </p:spPr>
      </p:pic>
    </p:spTree>
    <p:extLst>
      <p:ext uri="{BB962C8B-B14F-4D97-AF65-F5344CB8AC3E}">
        <p14:creationId xmlns:p14="http://schemas.microsoft.com/office/powerpoint/2010/main" val="10226435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51"/>
        <p:cNvGrpSpPr/>
        <p:nvPr/>
      </p:nvGrpSpPr>
      <p:grpSpPr>
        <a:xfrm>
          <a:off x="0" y="0"/>
          <a:ext cx="0" cy="0"/>
          <a:chOff x="0" y="0"/>
          <a:chExt cx="0" cy="0"/>
        </a:xfrm>
      </p:grpSpPr>
      <p:sp>
        <p:nvSpPr>
          <p:cNvPr id="2153" name="Google Shape;2153;p35"/>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conclusion</a:t>
            </a:r>
            <a:endParaRPr dirty="0"/>
          </a:p>
        </p:txBody>
      </p:sp>
    </p:spTree>
    <p:extLst>
      <p:ext uri="{BB962C8B-B14F-4D97-AF65-F5344CB8AC3E}">
        <p14:creationId xmlns:p14="http://schemas.microsoft.com/office/powerpoint/2010/main" val="3802201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43"/>
        <p:cNvGrpSpPr/>
        <p:nvPr/>
      </p:nvGrpSpPr>
      <p:grpSpPr>
        <a:xfrm>
          <a:off x="0" y="0"/>
          <a:ext cx="0" cy="0"/>
          <a:chOff x="0" y="0"/>
          <a:chExt cx="0" cy="0"/>
        </a:xfrm>
      </p:grpSpPr>
      <p:sp>
        <p:nvSpPr>
          <p:cNvPr id="2044" name="Google Shape;2044;p31"/>
          <p:cNvSpPr txBox="1">
            <a:spLocks noGrp="1"/>
          </p:cNvSpPr>
          <p:nvPr>
            <p:ph type="subTitle" idx="1"/>
          </p:nvPr>
        </p:nvSpPr>
        <p:spPr>
          <a:xfrm>
            <a:off x="878775" y="783773"/>
            <a:ext cx="7184570" cy="3966358"/>
          </a:xfrm>
          <a:prstGeom prst="rect">
            <a:avLst/>
          </a:prstGeom>
        </p:spPr>
        <p:txBody>
          <a:bodyPr spcFirstLastPara="1" wrap="square" lIns="0" tIns="0" rIns="0" bIns="0" anchor="ctr" anchorCtr="0">
            <a:noAutofit/>
          </a:bodyPr>
          <a:lstStyle/>
          <a:p>
            <a:pPr marL="0" lvl="0" indent="0" algn="l"/>
            <a:r>
              <a:rPr lang="fr-FR" dirty="0" smtClean="0"/>
              <a:t>       Au </a:t>
            </a:r>
            <a:r>
              <a:rPr lang="fr-FR" dirty="0"/>
              <a:t>cours de ce travail, nous avons présenté les différentes </a:t>
            </a:r>
            <a:r>
              <a:rPr lang="fr-FR" dirty="0" smtClean="0"/>
              <a:t>étapes ayant </a:t>
            </a:r>
            <a:r>
              <a:rPr lang="fr-FR" dirty="0"/>
              <a:t>conduit à la mise en œuvre d’une application web dédiée à </a:t>
            </a:r>
            <a:r>
              <a:rPr lang="fr-FR" dirty="0" smtClean="0"/>
              <a:t>la gestion d’une agence immobilière. </a:t>
            </a:r>
          </a:p>
          <a:p>
            <a:pPr marL="0" lvl="0" indent="0" algn="l"/>
            <a:endParaRPr lang="fr-FR" dirty="0" smtClean="0"/>
          </a:p>
          <a:p>
            <a:pPr marL="0" lvl="0" indent="0" algn="l"/>
            <a:r>
              <a:rPr lang="fr-FR" dirty="0" smtClean="0"/>
              <a:t>       Nous </a:t>
            </a:r>
            <a:r>
              <a:rPr lang="fr-FR" dirty="0"/>
              <a:t>avons commencé par recenser les difficultés que rencontre </a:t>
            </a:r>
            <a:r>
              <a:rPr lang="fr-FR" dirty="0" smtClean="0"/>
              <a:t>le personnel </a:t>
            </a:r>
            <a:r>
              <a:rPr lang="fr-FR" dirty="0"/>
              <a:t>afin d’apporter la solution adéquate et spécifier ainsi </a:t>
            </a:r>
            <a:r>
              <a:rPr lang="fr-FR" dirty="0" smtClean="0"/>
              <a:t>les besoins</a:t>
            </a:r>
            <a:r>
              <a:rPr lang="fr-FR" dirty="0"/>
              <a:t>. Pour enfin réaliser l’application, nous avons utilisé </a:t>
            </a:r>
            <a:r>
              <a:rPr lang="fr-FR" dirty="0" smtClean="0"/>
              <a:t> ‘’</a:t>
            </a:r>
            <a:r>
              <a:rPr lang="fr-FR" dirty="0" err="1" smtClean="0">
                <a:solidFill>
                  <a:schemeClr val="tx1"/>
                </a:solidFill>
              </a:rPr>
              <a:t>Xampp</a:t>
            </a:r>
            <a:r>
              <a:rPr lang="fr-FR" dirty="0" smtClean="0">
                <a:solidFill>
                  <a:schemeClr val="tx1"/>
                </a:solidFill>
              </a:rPr>
              <a:t>’’</a:t>
            </a:r>
            <a:r>
              <a:rPr lang="fr-FR" dirty="0" smtClean="0"/>
              <a:t>  et ‘’</a:t>
            </a:r>
            <a:r>
              <a:rPr lang="fr-FR" dirty="0" err="1" smtClean="0"/>
              <a:t>Pycharm</a:t>
            </a:r>
            <a:r>
              <a:rPr lang="fr-FR" dirty="0" smtClean="0"/>
              <a:t>’’. </a:t>
            </a:r>
          </a:p>
          <a:p>
            <a:pPr marL="0" lvl="0" indent="0" algn="l"/>
            <a:r>
              <a:rPr lang="fr-FR" dirty="0" smtClean="0"/>
              <a:t>	</a:t>
            </a:r>
          </a:p>
          <a:p>
            <a:pPr marL="0" lvl="0" indent="0" algn="l"/>
            <a:r>
              <a:rPr lang="fr-FR" dirty="0"/>
              <a:t> </a:t>
            </a:r>
            <a:r>
              <a:rPr lang="fr-FR" dirty="0" smtClean="0"/>
              <a:t>      Ce </a:t>
            </a:r>
            <a:r>
              <a:rPr lang="fr-FR" dirty="0"/>
              <a:t>projet a fait l’objet d’une expérience intéressante, très </a:t>
            </a:r>
            <a:r>
              <a:rPr lang="fr-FR" dirty="0" smtClean="0"/>
              <a:t>bénéfique pour </a:t>
            </a:r>
            <a:r>
              <a:rPr lang="fr-FR" dirty="0"/>
              <a:t>nous. En effet, il nous a permis d’enrichir nos </a:t>
            </a:r>
            <a:r>
              <a:rPr lang="fr-FR" dirty="0" smtClean="0"/>
              <a:t>connaissances théoriques </a:t>
            </a:r>
            <a:r>
              <a:rPr lang="fr-FR" dirty="0"/>
              <a:t>et compétences dans le domaine de la conception et de </a:t>
            </a:r>
            <a:r>
              <a:rPr lang="fr-FR" dirty="0" smtClean="0"/>
              <a:t>la programmation</a:t>
            </a:r>
            <a:r>
              <a:rPr lang="fr-FR" dirty="0"/>
              <a:t>. </a:t>
            </a:r>
            <a:br>
              <a:rPr lang="fr-FR" dirty="0"/>
            </a:br>
            <a:r>
              <a:rPr lang="fr-FR" dirty="0"/>
              <a:t/>
            </a:r>
            <a:br>
              <a:rPr lang="fr-FR" dirty="0"/>
            </a:br>
            <a:endParaRPr dirty="0"/>
          </a:p>
        </p:txBody>
      </p:sp>
    </p:spTree>
    <p:extLst>
      <p:ext uri="{BB962C8B-B14F-4D97-AF65-F5344CB8AC3E}">
        <p14:creationId xmlns:p14="http://schemas.microsoft.com/office/powerpoint/2010/main" val="28443836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43"/>
        <p:cNvGrpSpPr/>
        <p:nvPr/>
      </p:nvGrpSpPr>
      <p:grpSpPr>
        <a:xfrm>
          <a:off x="0" y="0"/>
          <a:ext cx="0" cy="0"/>
          <a:chOff x="0" y="0"/>
          <a:chExt cx="0" cy="0"/>
        </a:xfrm>
      </p:grpSpPr>
      <p:sp>
        <p:nvSpPr>
          <p:cNvPr id="4" name="Google Shape;2660;p50"/>
          <p:cNvSpPr txBox="1">
            <a:spLocks/>
          </p:cNvSpPr>
          <p:nvPr/>
        </p:nvSpPr>
        <p:spPr>
          <a:xfrm>
            <a:off x="708125" y="1567543"/>
            <a:ext cx="7704000" cy="893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400"/>
              <a:buFont typeface="Bebas Neue"/>
              <a:buNone/>
              <a:defRPr sz="20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pPr algn="ctr"/>
            <a:r>
              <a:rPr lang="fr-FR" sz="8000" dirty="0" smtClean="0"/>
              <a:t>Merci de votre attention!</a:t>
            </a:r>
            <a:endParaRPr lang="fr-FR" sz="8000" dirty="0"/>
          </a:p>
        </p:txBody>
      </p:sp>
    </p:spTree>
    <p:extLst>
      <p:ext uri="{BB962C8B-B14F-4D97-AF65-F5344CB8AC3E}">
        <p14:creationId xmlns:p14="http://schemas.microsoft.com/office/powerpoint/2010/main" val="2844383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6"/>
        <p:cNvGrpSpPr/>
        <p:nvPr/>
      </p:nvGrpSpPr>
      <p:grpSpPr>
        <a:xfrm>
          <a:off x="0" y="0"/>
          <a:ext cx="0" cy="0"/>
          <a:chOff x="0" y="0"/>
          <a:chExt cx="0" cy="0"/>
        </a:xfrm>
      </p:grpSpPr>
      <p:sp>
        <p:nvSpPr>
          <p:cNvPr id="2038" name="Google Shape;2038;p30"/>
          <p:cNvSpPr txBox="1">
            <a:spLocks noGrp="1"/>
          </p:cNvSpPr>
          <p:nvPr>
            <p:ph type="subTitle" idx="1"/>
          </p:nvPr>
        </p:nvSpPr>
        <p:spPr>
          <a:xfrm>
            <a:off x="-285008" y="237506"/>
            <a:ext cx="4512624" cy="4417620"/>
          </a:xfrm>
          <a:prstGeom prst="rect">
            <a:avLst/>
          </a:prstGeom>
        </p:spPr>
        <p:txBody>
          <a:bodyPr spcFirstLastPara="1" wrap="square" lIns="0" tIns="0" rIns="0" bIns="0" anchor="ctr" anchorCtr="0">
            <a:noAutofit/>
          </a:bodyPr>
          <a:lstStyle/>
          <a:p>
            <a:pPr algn="just"/>
            <a:r>
              <a:rPr lang="fr-FR" dirty="0" smtClean="0"/>
              <a:t>		Dans </a:t>
            </a:r>
            <a:r>
              <a:rPr lang="fr-FR" dirty="0"/>
              <a:t>le cadre de notre formation d’ingénierie informatique au </a:t>
            </a:r>
            <a:r>
              <a:rPr lang="fr-FR" dirty="0" smtClean="0"/>
              <a:t>sein de </a:t>
            </a:r>
            <a:r>
              <a:rPr lang="fr-FR" dirty="0"/>
              <a:t>l’École Marocaine des Sciences de l’Ingénieur, Nous, étudiants de la troisième année Ingénierie Informatique et Réseaux, sommes chargés de réaliser un projet en Python</a:t>
            </a:r>
            <a:r>
              <a:rPr lang="fr-FR" dirty="0" smtClean="0"/>
              <a:t>.</a:t>
            </a:r>
          </a:p>
          <a:p>
            <a:pPr algn="justLow"/>
            <a:r>
              <a:rPr lang="fr-FR" dirty="0"/>
              <a:t/>
            </a:r>
            <a:br>
              <a:rPr lang="fr-FR" dirty="0"/>
            </a:br>
            <a:r>
              <a:rPr lang="fr-FR" dirty="0"/>
              <a:t>       </a:t>
            </a:r>
            <a:r>
              <a:rPr lang="fr-FR" dirty="0" smtClean="0"/>
              <a:t> </a:t>
            </a:r>
            <a:r>
              <a:rPr lang="fr-FR" dirty="0"/>
              <a:t>Le travail demandé est de créer </a:t>
            </a:r>
            <a:r>
              <a:rPr lang="fr-FR" dirty="0">
                <a:solidFill>
                  <a:schemeClr val="bg2"/>
                </a:solidFill>
              </a:rPr>
              <a:t>un site web de recherche et de gestion des agences immobilières.</a:t>
            </a:r>
            <a:r>
              <a:rPr lang="fr-FR" dirty="0"/>
              <a:t> de gérer les  achats , les ventes et les loyers.</a:t>
            </a:r>
            <a:endParaRPr lang="fr-FR" dirty="0">
              <a:solidFill>
                <a:srgbClr val="FF0000"/>
              </a:solidFill>
            </a:endParaRPr>
          </a:p>
        </p:txBody>
      </p:sp>
      <p:pic>
        <p:nvPicPr>
          <p:cNvPr id="2039" name="Google Shape;2039;p30"/>
          <p:cNvPicPr preferRelativeResize="0"/>
          <p:nvPr/>
        </p:nvPicPr>
        <p:blipFill rotWithShape="1">
          <a:blip r:embed="rId3">
            <a:alphaModFix/>
          </a:blip>
          <a:srcRect l="11077" r="11077"/>
          <a:stretch/>
        </p:blipFill>
        <p:spPr>
          <a:xfrm>
            <a:off x="4589375" y="732288"/>
            <a:ext cx="4301544" cy="3686728"/>
          </a:xfrm>
          <a:prstGeom prst="rect">
            <a:avLst/>
          </a:prstGeom>
          <a:noFill/>
          <a:ln w="9525" cap="flat" cmpd="sng">
            <a:solidFill>
              <a:schemeClr val="accent4"/>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1"/>
        <p:cNvGrpSpPr/>
        <p:nvPr/>
      </p:nvGrpSpPr>
      <p:grpSpPr>
        <a:xfrm>
          <a:off x="0" y="0"/>
          <a:ext cx="0" cy="0"/>
          <a:chOff x="0" y="0"/>
          <a:chExt cx="0" cy="0"/>
        </a:xfrm>
      </p:grpSpPr>
      <p:sp>
        <p:nvSpPr>
          <p:cNvPr id="2152" name="Google Shape;2152;p35"/>
          <p:cNvSpPr txBox="1">
            <a:spLocks noGrp="1"/>
          </p:cNvSpPr>
          <p:nvPr>
            <p:ph type="title" idx="2"/>
          </p:nvPr>
        </p:nvSpPr>
        <p:spPr>
          <a:xfrm>
            <a:off x="3647325" y="1212825"/>
            <a:ext cx="1926600" cy="7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2153" name="Google Shape;2153;p35"/>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fr-FR" dirty="0" smtClean="0"/>
              <a:t>A</a:t>
            </a:r>
            <a:r>
              <a:rPr lang="en" dirty="0" smtClean="0"/>
              <a:t>nalyse des besoins</a:t>
            </a:r>
            <a:endParaRPr dirty="0"/>
          </a:p>
        </p:txBody>
      </p:sp>
    </p:spTree>
    <p:extLst>
      <p:ext uri="{BB962C8B-B14F-4D97-AF65-F5344CB8AC3E}">
        <p14:creationId xmlns:p14="http://schemas.microsoft.com/office/powerpoint/2010/main" val="1233891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3"/>
        <p:cNvGrpSpPr/>
        <p:nvPr/>
      </p:nvGrpSpPr>
      <p:grpSpPr>
        <a:xfrm>
          <a:off x="0" y="0"/>
          <a:ext cx="0" cy="0"/>
          <a:chOff x="0" y="0"/>
          <a:chExt cx="0" cy="0"/>
        </a:xfrm>
      </p:grpSpPr>
      <p:sp>
        <p:nvSpPr>
          <p:cNvPr id="2044" name="Google Shape;2044;p31"/>
          <p:cNvSpPr txBox="1">
            <a:spLocks noGrp="1"/>
          </p:cNvSpPr>
          <p:nvPr>
            <p:ph type="subTitle" idx="1"/>
          </p:nvPr>
        </p:nvSpPr>
        <p:spPr>
          <a:xfrm>
            <a:off x="1389413" y="1199408"/>
            <a:ext cx="6816436" cy="2850078"/>
          </a:xfrm>
          <a:prstGeom prst="rect">
            <a:avLst/>
          </a:prstGeom>
        </p:spPr>
        <p:txBody>
          <a:bodyPr spcFirstLastPara="1" wrap="square" lIns="0" tIns="0" rIns="0" bIns="0" anchor="ctr" anchorCtr="0">
            <a:noAutofit/>
          </a:bodyPr>
          <a:lstStyle/>
          <a:p>
            <a:pPr algn="just"/>
            <a:r>
              <a:rPr lang="en" dirty="0"/>
              <a:t> </a:t>
            </a:r>
            <a:r>
              <a:rPr lang="en" dirty="0" smtClean="0"/>
              <a:t> 	</a:t>
            </a:r>
            <a:r>
              <a:rPr lang="en" sz="2400" dirty="0" smtClean="0"/>
              <a:t>	 </a:t>
            </a:r>
            <a:r>
              <a:rPr lang="fr-FR" sz="2400" dirty="0" smtClean="0">
                <a:solidFill>
                  <a:schemeClr val="tx1"/>
                </a:solidFill>
              </a:rPr>
              <a:t>On </a:t>
            </a:r>
            <a:r>
              <a:rPr lang="fr-FR" sz="2400" dirty="0">
                <a:solidFill>
                  <a:schemeClr val="tx1"/>
                </a:solidFill>
              </a:rPr>
              <a:t>veut créer un site de recherche et de </a:t>
            </a:r>
            <a:r>
              <a:rPr lang="fr-FR" sz="2400" dirty="0" smtClean="0">
                <a:solidFill>
                  <a:schemeClr val="tx1"/>
                </a:solidFill>
              </a:rPr>
              <a:t>gestion </a:t>
            </a:r>
            <a:r>
              <a:rPr lang="fr-FR" sz="2400" dirty="0">
                <a:solidFill>
                  <a:schemeClr val="tx1"/>
                </a:solidFill>
              </a:rPr>
              <a:t>des agences immobilières. Pour l'agence immobilière, un client correspond à toute personne s'adressant à ses services pour louer ou acheter un bien immobilier. Il devient acquéreur s'il loue ou achète un bien immobilier par son intermédiaire</a:t>
            </a:r>
            <a:r>
              <a:rPr lang="fr-FR" dirty="0">
                <a:solidFill>
                  <a:schemeClr val="tx1"/>
                </a:solidFill>
              </a:rPr>
              <a:t>. </a:t>
            </a:r>
            <a:endParaRPr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3"/>
        <p:cNvGrpSpPr/>
        <p:nvPr/>
      </p:nvGrpSpPr>
      <p:grpSpPr>
        <a:xfrm>
          <a:off x="0" y="0"/>
          <a:ext cx="0" cy="0"/>
          <a:chOff x="0" y="0"/>
          <a:chExt cx="0" cy="0"/>
        </a:xfrm>
      </p:grpSpPr>
      <p:sp>
        <p:nvSpPr>
          <p:cNvPr id="2044" name="Google Shape;2044;p31"/>
          <p:cNvSpPr txBox="1">
            <a:spLocks noGrp="1"/>
          </p:cNvSpPr>
          <p:nvPr>
            <p:ph type="subTitle" idx="1"/>
          </p:nvPr>
        </p:nvSpPr>
        <p:spPr>
          <a:xfrm>
            <a:off x="344384" y="486888"/>
            <a:ext cx="8134598" cy="4168239"/>
          </a:xfrm>
          <a:prstGeom prst="rect">
            <a:avLst/>
          </a:prstGeom>
        </p:spPr>
        <p:txBody>
          <a:bodyPr spcFirstLastPara="1" wrap="square" lIns="0" tIns="0" rIns="0" bIns="0" anchor="ctr" anchorCtr="0">
            <a:noAutofit/>
          </a:bodyPr>
          <a:lstStyle/>
          <a:p>
            <a:pPr algn="l"/>
            <a:r>
              <a:rPr lang="fr-FR" sz="2800" dirty="0">
                <a:solidFill>
                  <a:schemeClr val="bg2"/>
                </a:solidFill>
              </a:rPr>
              <a:t> </a:t>
            </a:r>
            <a:r>
              <a:rPr lang="fr-FR" sz="2800" dirty="0" smtClean="0">
                <a:solidFill>
                  <a:schemeClr val="bg2"/>
                </a:solidFill>
              </a:rPr>
              <a:t>  		 </a:t>
            </a:r>
            <a:r>
              <a:rPr lang="fr-FR" sz="1600" dirty="0" smtClean="0">
                <a:solidFill>
                  <a:schemeClr val="tx1"/>
                </a:solidFill>
              </a:rPr>
              <a:t>Un </a:t>
            </a:r>
            <a:r>
              <a:rPr lang="fr-FR" sz="1600" dirty="0">
                <a:solidFill>
                  <a:schemeClr val="tx1"/>
                </a:solidFill>
              </a:rPr>
              <a:t>utilisateur (demandeur) : ouvre l’application, un ensemble de bien immobilier est lui est proposé Un demandeur peut être intéressé par plusieurs types de biens. Il peut chercher dans une barre de recherche et spécifier ses préférences selon une marge de prix, superficie, villes, etc.</a:t>
            </a:r>
          </a:p>
          <a:p>
            <a:pPr algn="l"/>
            <a:r>
              <a:rPr lang="fr-FR" sz="1600" dirty="0">
                <a:solidFill>
                  <a:schemeClr val="tx1"/>
                </a:solidFill>
              </a:rPr>
              <a:t>      		 Le menu contiendra des volets des différents d’immobiliers trié par type (studio, appart, maison, terrains, ….). Un numéro permet d’identifier les biens immobiliers ainsi que prix, image, la durée souhaitée (s’il est à louer), la ville et le type Il peut aussi visiter plusieurs fois le même bien.</a:t>
            </a:r>
          </a:p>
          <a:p>
            <a:pPr algn="l"/>
            <a:r>
              <a:rPr lang="fr-FR" sz="1600" dirty="0">
                <a:solidFill>
                  <a:schemeClr val="tx1"/>
                </a:solidFill>
              </a:rPr>
              <a:t>	           	Lors d’un choix précis, et pour confirmer sa demande il doit se connecter et remplir le formulaire par son nom complet, adresse, CIN ainsi qu’un bouton image ou il va charger une image scannée pour la vérification de la carte nationale, ainsi que ses données bancaires</a:t>
            </a:r>
          </a:p>
          <a:p>
            <a:pPr algn="l"/>
            <a:r>
              <a:rPr lang="fr-FR" sz="1600" dirty="0">
                <a:solidFill>
                  <a:schemeClr val="tx1"/>
                </a:solidFill>
              </a:rPr>
              <a:t>		S’il décide d’acheter/louer un bien il devra se </a:t>
            </a:r>
            <a:r>
              <a:rPr lang="fr-FR" sz="1600" dirty="0" smtClean="0">
                <a:solidFill>
                  <a:schemeClr val="tx1"/>
                </a:solidFill>
              </a:rPr>
              <a:t>connecter </a:t>
            </a:r>
            <a:r>
              <a:rPr lang="fr-FR" sz="1600" dirty="0">
                <a:solidFill>
                  <a:schemeClr val="tx1"/>
                </a:solidFill>
              </a:rPr>
              <a:t>puis un formulaire lui sera affiché </a:t>
            </a:r>
            <a:r>
              <a:rPr lang="fr-FR" sz="1600" dirty="0" smtClean="0">
                <a:solidFill>
                  <a:schemeClr val="tx1"/>
                </a:solidFill>
              </a:rPr>
              <a:t>ce </a:t>
            </a:r>
            <a:r>
              <a:rPr lang="fr-FR" sz="1600" dirty="0">
                <a:solidFill>
                  <a:schemeClr val="tx1"/>
                </a:solidFill>
              </a:rPr>
              <a:t>formulaire contiendra. Apres il doit signer un contrat.</a:t>
            </a:r>
          </a:p>
          <a:p>
            <a:pPr algn="l"/>
            <a:r>
              <a:rPr lang="fr-FR" sz="1600" dirty="0">
                <a:solidFill>
                  <a:schemeClr val="tx1"/>
                </a:solidFill>
              </a:rPr>
              <a:t>		Cet utilisateur peut aussi choisir un agent qu’il lui fait confiance et le contacte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44383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3"/>
        <p:cNvGrpSpPr/>
        <p:nvPr/>
      </p:nvGrpSpPr>
      <p:grpSpPr>
        <a:xfrm>
          <a:off x="0" y="0"/>
          <a:ext cx="0" cy="0"/>
          <a:chOff x="0" y="0"/>
          <a:chExt cx="0" cy="0"/>
        </a:xfrm>
      </p:grpSpPr>
      <p:sp>
        <p:nvSpPr>
          <p:cNvPr id="2044" name="Google Shape;2044;p31"/>
          <p:cNvSpPr txBox="1">
            <a:spLocks noGrp="1"/>
          </p:cNvSpPr>
          <p:nvPr>
            <p:ph type="subTitle" idx="1"/>
          </p:nvPr>
        </p:nvSpPr>
        <p:spPr>
          <a:xfrm>
            <a:off x="344384" y="486888"/>
            <a:ext cx="8134598" cy="4168239"/>
          </a:xfrm>
          <a:prstGeom prst="rect">
            <a:avLst/>
          </a:prstGeom>
        </p:spPr>
        <p:txBody>
          <a:bodyPr spcFirstLastPara="1" wrap="square" lIns="0" tIns="0" rIns="0" bIns="0" anchor="ctr" anchorCtr="0">
            <a:noAutofit/>
          </a:bodyPr>
          <a:lstStyle/>
          <a:p>
            <a:pPr algn="l"/>
            <a:r>
              <a:rPr lang="fr-FR" sz="2800" dirty="0">
                <a:solidFill>
                  <a:schemeClr val="bg2"/>
                </a:solidFill>
              </a:rPr>
              <a:t> </a:t>
            </a:r>
            <a:r>
              <a:rPr lang="fr-FR" sz="2800" dirty="0" smtClean="0">
                <a:solidFill>
                  <a:schemeClr val="bg2"/>
                </a:solidFill>
              </a:rPr>
              <a:t>  		</a:t>
            </a:r>
            <a:r>
              <a:rPr lang="fr-FR" sz="1800" dirty="0">
                <a:solidFill>
                  <a:schemeClr val="tx1"/>
                </a:solidFill>
              </a:rPr>
              <a:t>Un propriétaire est une personne qui possède des biens immobiliers et s'adresse à l'agence pour les présenter à ses clients.</a:t>
            </a:r>
          </a:p>
          <a:p>
            <a:pPr algn="l"/>
            <a:endParaRPr lang="fr-FR" sz="1800" dirty="0">
              <a:solidFill>
                <a:schemeClr val="tx1"/>
              </a:solidFill>
            </a:endParaRPr>
          </a:p>
          <a:p>
            <a:pPr algn="justLow"/>
            <a:r>
              <a:rPr lang="fr-FR" sz="1800" dirty="0">
                <a:solidFill>
                  <a:schemeClr val="tx1"/>
                </a:solidFill>
              </a:rPr>
              <a:t>		 Ce propriétaire : l’offrant est identifié par son numéro et accorde avec   qui peut poster des biens à loyer ou à acheter à travers un autre formulaire qui contiendra son nom complet, adresse, CIN ainsi qu’un bouton image ou il va charger une image scannée pour la vérification de la carte national et les données bancaires puis un formulaire des données concernant les biens qu’il offre et qui peut mettre à jours les données.</a:t>
            </a:r>
          </a:p>
          <a:p>
            <a:pPr algn="l"/>
            <a:endParaRPr dirty="0"/>
          </a:p>
        </p:txBody>
      </p:sp>
    </p:spTree>
    <p:extLst>
      <p:ext uri="{BB962C8B-B14F-4D97-AF65-F5344CB8AC3E}">
        <p14:creationId xmlns:p14="http://schemas.microsoft.com/office/powerpoint/2010/main" val="1229580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3"/>
        <p:cNvGrpSpPr/>
        <p:nvPr/>
      </p:nvGrpSpPr>
      <p:grpSpPr>
        <a:xfrm>
          <a:off x="0" y="0"/>
          <a:ext cx="0" cy="0"/>
          <a:chOff x="0" y="0"/>
          <a:chExt cx="0" cy="0"/>
        </a:xfrm>
      </p:grpSpPr>
      <p:sp>
        <p:nvSpPr>
          <p:cNvPr id="2044" name="Google Shape;2044;p31"/>
          <p:cNvSpPr txBox="1">
            <a:spLocks noGrp="1"/>
          </p:cNvSpPr>
          <p:nvPr>
            <p:ph type="subTitle" idx="1"/>
          </p:nvPr>
        </p:nvSpPr>
        <p:spPr>
          <a:xfrm>
            <a:off x="776177" y="550684"/>
            <a:ext cx="8059478" cy="4168239"/>
          </a:xfrm>
          <a:prstGeom prst="rect">
            <a:avLst/>
          </a:prstGeom>
        </p:spPr>
        <p:txBody>
          <a:bodyPr spcFirstLastPara="1" wrap="square" lIns="0" tIns="0" rIns="0" bIns="0" anchor="ctr" anchorCtr="0">
            <a:noAutofit/>
          </a:bodyPr>
          <a:lstStyle/>
          <a:p>
            <a:pPr algn="l"/>
            <a:r>
              <a:rPr lang="fr-FR" sz="2800" dirty="0" smtClean="0">
                <a:solidFill>
                  <a:schemeClr val="bg2"/>
                </a:solidFill>
              </a:rPr>
              <a:t>	</a:t>
            </a:r>
            <a:r>
              <a:rPr lang="fr-FR" sz="1800" dirty="0">
                <a:solidFill>
                  <a:schemeClr val="tx1"/>
                </a:solidFill>
              </a:rPr>
              <a:t>Un bien </a:t>
            </a:r>
            <a:r>
              <a:rPr lang="fr-FR" sz="1800" dirty="0" smtClean="0">
                <a:solidFill>
                  <a:schemeClr val="tx1"/>
                </a:solidFill>
              </a:rPr>
              <a:t>immobilier:</a:t>
            </a:r>
          </a:p>
          <a:p>
            <a:pPr algn="l">
              <a:buFont typeface="Arial" pitchFamily="34" charset="0"/>
              <a:buChar char="•"/>
            </a:pPr>
            <a:r>
              <a:rPr lang="fr-FR" sz="1800" dirty="0" smtClean="0">
                <a:solidFill>
                  <a:schemeClr val="tx1"/>
                </a:solidFill>
              </a:rPr>
              <a:t> </a:t>
            </a:r>
            <a:r>
              <a:rPr lang="fr-FR" sz="1800" dirty="0">
                <a:solidFill>
                  <a:schemeClr val="tx1"/>
                </a:solidFill>
              </a:rPr>
              <a:t>ne peut être la propriété que d'un seul propriétaire.</a:t>
            </a:r>
          </a:p>
          <a:p>
            <a:pPr algn="l">
              <a:buFont typeface="Arial" pitchFamily="34" charset="0"/>
              <a:buChar char="•"/>
            </a:pPr>
            <a:r>
              <a:rPr lang="fr-FR" sz="1800" dirty="0" smtClean="0">
                <a:solidFill>
                  <a:schemeClr val="tx1"/>
                </a:solidFill>
              </a:rPr>
              <a:t> est </a:t>
            </a:r>
            <a:r>
              <a:rPr lang="fr-FR" sz="1800" dirty="0">
                <a:solidFill>
                  <a:schemeClr val="tx1"/>
                </a:solidFill>
              </a:rPr>
              <a:t>soit à louer, soit à </a:t>
            </a:r>
            <a:r>
              <a:rPr lang="fr-FR" sz="1800" dirty="0" smtClean="0">
                <a:solidFill>
                  <a:schemeClr val="tx1"/>
                </a:solidFill>
              </a:rPr>
              <a:t>acheter.</a:t>
            </a:r>
            <a:endParaRPr lang="fr-FR" sz="1800" dirty="0">
              <a:solidFill>
                <a:schemeClr val="tx1"/>
              </a:solidFill>
            </a:endParaRPr>
          </a:p>
          <a:p>
            <a:pPr algn="l">
              <a:buFont typeface="Arial" pitchFamily="34" charset="0"/>
              <a:buChar char="•"/>
            </a:pPr>
            <a:r>
              <a:rPr lang="fr-FR" sz="1800" dirty="0">
                <a:solidFill>
                  <a:schemeClr val="tx1"/>
                </a:solidFill>
              </a:rPr>
              <a:t> </a:t>
            </a:r>
            <a:r>
              <a:rPr lang="fr-FR" sz="1800" dirty="0" smtClean="0">
                <a:solidFill>
                  <a:schemeClr val="tx1"/>
                </a:solidFill>
              </a:rPr>
              <a:t>appartient </a:t>
            </a:r>
            <a:r>
              <a:rPr lang="fr-FR" sz="1800" dirty="0">
                <a:solidFill>
                  <a:schemeClr val="tx1"/>
                </a:solidFill>
              </a:rPr>
              <a:t>toujours à un seul type</a:t>
            </a:r>
            <a:r>
              <a:rPr lang="fr-FR" sz="1800" dirty="0" smtClean="0">
                <a:solidFill>
                  <a:schemeClr val="tx1"/>
                </a:solidFill>
              </a:rPr>
              <a:t>.</a:t>
            </a:r>
          </a:p>
          <a:p>
            <a:pPr marL="127000" indent="0" algn="l"/>
            <a:endParaRPr lang="fr-FR" sz="1800" dirty="0">
              <a:solidFill>
                <a:schemeClr val="tx1"/>
              </a:solidFill>
            </a:endParaRPr>
          </a:p>
          <a:p>
            <a:pPr algn="l"/>
            <a:r>
              <a:rPr lang="fr-FR" sz="1800" dirty="0">
                <a:solidFill>
                  <a:schemeClr val="tx1"/>
                </a:solidFill>
              </a:rPr>
              <a:t>	Un type peut ne contenir aucun bien </a:t>
            </a:r>
            <a:r>
              <a:rPr lang="fr-FR" sz="1800" dirty="0" smtClean="0">
                <a:solidFill>
                  <a:schemeClr val="tx1"/>
                </a:solidFill>
              </a:rPr>
              <a:t>immobilier.</a:t>
            </a:r>
            <a:endParaRPr lang="fr-FR" sz="1800" dirty="0">
              <a:solidFill>
                <a:schemeClr val="tx1"/>
              </a:solidFill>
            </a:endParaRPr>
          </a:p>
          <a:p>
            <a:pPr algn="l"/>
            <a:endParaRPr dirty="0"/>
          </a:p>
        </p:txBody>
      </p:sp>
    </p:spTree>
    <p:extLst>
      <p:ext uri="{BB962C8B-B14F-4D97-AF65-F5344CB8AC3E}">
        <p14:creationId xmlns:p14="http://schemas.microsoft.com/office/powerpoint/2010/main" val="1229580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923</TotalTime>
  <Words>209</Words>
  <Application>Microsoft Office PowerPoint</Application>
  <PresentationFormat>Affichage à l'écran (16:9)</PresentationFormat>
  <Paragraphs>80</Paragraphs>
  <Slides>33</Slides>
  <Notes>33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33</vt:i4>
      </vt:variant>
    </vt:vector>
  </HeadingPairs>
  <TitlesOfParts>
    <vt:vector size="37" baseType="lpstr">
      <vt:lpstr>Arial</vt:lpstr>
      <vt:lpstr>Bebas Neue</vt:lpstr>
      <vt:lpstr>Roboto</vt:lpstr>
      <vt:lpstr>Computer Science Proposal by Slidesgo</vt:lpstr>
      <vt:lpstr>Application web de gestion d’une agence immobilère</vt:lpstr>
      <vt:lpstr>TABLE DES CONTENUS</vt:lpstr>
      <vt:lpstr>introduction</vt:lpstr>
      <vt:lpstr>Présentation PowerPoint</vt:lpstr>
      <vt:lpstr>01</vt:lpstr>
      <vt:lpstr>Présentation PowerPoint</vt:lpstr>
      <vt:lpstr>Présentation PowerPoint</vt:lpstr>
      <vt:lpstr>Présentation PowerPoint</vt:lpstr>
      <vt:lpstr>Présentation PowerPoint</vt:lpstr>
      <vt:lpstr>02</vt:lpstr>
      <vt:lpstr>Création de compte</vt:lpstr>
      <vt:lpstr>Pour un utilisateur connecté</vt:lpstr>
      <vt:lpstr>Pour un utilisateur connecté</vt:lpstr>
      <vt:lpstr>Pour un utilisateur non connecté</vt:lpstr>
      <vt:lpstr> </vt:lpstr>
      <vt:lpstr>Profil d’un utilisateur</vt:lpstr>
      <vt:lpstr> </vt:lpstr>
      <vt:lpstr> </vt:lpstr>
      <vt:lpstr> </vt:lpstr>
      <vt:lpstr> </vt:lpstr>
      <vt:lpstr>Modifier le profile de l’utilisateur connecté</vt:lpstr>
      <vt:lpstr>Filtrage des biens par catégorie</vt:lpstr>
      <vt:lpstr>Page de tous les biens existants</vt:lpstr>
      <vt:lpstr>Les biens likés par cet utilisateur</vt:lpstr>
      <vt:lpstr> </vt:lpstr>
      <vt:lpstr>  </vt:lpstr>
      <vt:lpstr> </vt:lpstr>
      <vt:lpstr> </vt:lpstr>
      <vt:lpstr> </vt:lpstr>
      <vt:lpstr> </vt:lpstr>
      <vt:lpstr>conclusion</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web de gestion d’une agence immobilère</dc:title>
  <cp:lastModifiedBy>Utilisateur Windows</cp:lastModifiedBy>
  <cp:revision>25</cp:revision>
  <dcterms:modified xsi:type="dcterms:W3CDTF">2023-09-18T21:29:17Z</dcterms:modified>
</cp:coreProperties>
</file>