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842B6-7D46-4CCA-914B-204DCC1ACADD}" v="248" dt="2021-11-11T12:01:20.772"/>
    <p1510:client id="{6D434117-3B8F-4F40-A4F0-F9FD8661E5E4}" v="1" dt="2021-11-11T10:46:4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ing Sara Manuela" userId="S::sara.billing@edu.tbz.ch::254d262b-2b90-49e9-a27c-652f4302d9cc" providerId="AD" clId="Web-{65E842B6-7D46-4CCA-914B-204DCC1ACADD}"/>
    <pc:docChg chg="addSld modSld">
      <pc:chgData name="Billing Sara Manuela" userId="S::sara.billing@edu.tbz.ch::254d262b-2b90-49e9-a27c-652f4302d9cc" providerId="AD" clId="Web-{65E842B6-7D46-4CCA-914B-204DCC1ACADD}" dt="2021-11-11T12:01:20.772" v="136" actId="20577"/>
      <pc:docMkLst>
        <pc:docMk/>
      </pc:docMkLst>
      <pc:sldChg chg="addSp modSp">
        <pc:chgData name="Billing Sara Manuela" userId="S::sara.billing@edu.tbz.ch::254d262b-2b90-49e9-a27c-652f4302d9cc" providerId="AD" clId="Web-{65E842B6-7D46-4CCA-914B-204DCC1ACADD}" dt="2021-11-11T11:48:32.982" v="16" actId="20577"/>
        <pc:sldMkLst>
          <pc:docMk/>
          <pc:sldMk cId="4002572673" sldId="258"/>
        </pc:sldMkLst>
        <pc:spChg chg="mod">
          <ac:chgData name="Billing Sara Manuela" userId="S::sara.billing@edu.tbz.ch::254d262b-2b90-49e9-a27c-652f4302d9cc" providerId="AD" clId="Web-{65E842B6-7D46-4CCA-914B-204DCC1ACADD}" dt="2021-11-11T11:46:03.746" v="0" actId="20577"/>
          <ac:spMkLst>
            <pc:docMk/>
            <pc:sldMk cId="4002572673" sldId="258"/>
            <ac:spMk id="2" creationId="{525826D7-9BE7-469F-91DF-CC17C1A0B372}"/>
          </ac:spMkLst>
        </pc:spChg>
        <pc:spChg chg="mod">
          <ac:chgData name="Billing Sara Manuela" userId="S::sara.billing@edu.tbz.ch::254d262b-2b90-49e9-a27c-652f4302d9cc" providerId="AD" clId="Web-{65E842B6-7D46-4CCA-914B-204DCC1ACADD}" dt="2021-11-11T11:48:32.982" v="16" actId="20577"/>
          <ac:spMkLst>
            <pc:docMk/>
            <pc:sldMk cId="4002572673" sldId="258"/>
            <ac:spMk id="7" creationId="{7F30D727-F3B8-47D8-9CAD-ED902638637F}"/>
          </ac:spMkLst>
        </pc:spChg>
        <pc:picChg chg="add mod">
          <ac:chgData name="Billing Sara Manuela" userId="S::sara.billing@edu.tbz.ch::254d262b-2b90-49e9-a27c-652f4302d9cc" providerId="AD" clId="Web-{65E842B6-7D46-4CCA-914B-204DCC1ACADD}" dt="2021-11-11T11:47:06.121" v="4" actId="1076"/>
          <ac:picMkLst>
            <pc:docMk/>
            <pc:sldMk cId="4002572673" sldId="258"/>
            <ac:picMk id="3" creationId="{0EDAC4ED-6FA4-446C-9A77-D4EC236A9E08}"/>
          </ac:picMkLst>
        </pc:picChg>
      </pc:sldChg>
      <pc:sldChg chg="addSp modSp">
        <pc:chgData name="Billing Sara Manuela" userId="S::sara.billing@edu.tbz.ch::254d262b-2b90-49e9-a27c-652f4302d9cc" providerId="AD" clId="Web-{65E842B6-7D46-4CCA-914B-204DCC1ACADD}" dt="2021-11-11T12:01:20.772" v="136" actId="20577"/>
        <pc:sldMkLst>
          <pc:docMk/>
          <pc:sldMk cId="2912365461" sldId="265"/>
        </pc:sldMkLst>
        <pc:spChg chg="add mod">
          <ac:chgData name="Billing Sara Manuela" userId="S::sara.billing@edu.tbz.ch::254d262b-2b90-49e9-a27c-652f4302d9cc" providerId="AD" clId="Web-{65E842B6-7D46-4CCA-914B-204DCC1ACADD}" dt="2021-11-11T12:01:20.772" v="136" actId="20577"/>
          <ac:spMkLst>
            <pc:docMk/>
            <pc:sldMk cId="2912365461" sldId="265"/>
            <ac:spMk id="4" creationId="{F5263D4F-CFD6-43C1-9588-CEA9EFE58929}"/>
          </ac:spMkLst>
        </pc:spChg>
      </pc:sldChg>
      <pc:sldChg chg="addSp modSp add replId">
        <pc:chgData name="Billing Sara Manuela" userId="S::sara.billing@edu.tbz.ch::254d262b-2b90-49e9-a27c-652f4302d9cc" providerId="AD" clId="Web-{65E842B6-7D46-4CCA-914B-204DCC1ACADD}" dt="2021-11-11T11:49:56.295" v="29"/>
        <pc:sldMkLst>
          <pc:docMk/>
          <pc:sldMk cId="2833764583" sldId="267"/>
        </pc:sldMkLst>
        <pc:spChg chg="mod">
          <ac:chgData name="Billing Sara Manuela" userId="S::sara.billing@edu.tbz.ch::254d262b-2b90-49e9-a27c-652f4302d9cc" providerId="AD" clId="Web-{65E842B6-7D46-4CCA-914B-204DCC1ACADD}" dt="2021-11-11T11:49:10.013" v="22" actId="20577"/>
          <ac:spMkLst>
            <pc:docMk/>
            <pc:sldMk cId="2833764583" sldId="267"/>
            <ac:spMk id="2" creationId="{525826D7-9BE7-469F-91DF-CC17C1A0B372}"/>
          </ac:spMkLst>
        </pc:spChg>
        <pc:picChg chg="add mod">
          <ac:chgData name="Billing Sara Manuela" userId="S::sara.billing@edu.tbz.ch::254d262b-2b90-49e9-a27c-652f4302d9cc" providerId="AD" clId="Web-{65E842B6-7D46-4CCA-914B-204DCC1ACADD}" dt="2021-11-11T11:49:56.295" v="29"/>
          <ac:picMkLst>
            <pc:docMk/>
            <pc:sldMk cId="2833764583" sldId="267"/>
            <ac:picMk id="3" creationId="{2E2BAE3C-6DFE-42E8-9E48-D64DE0E4982C}"/>
          </ac:picMkLst>
        </pc:picChg>
      </pc:sldChg>
    </pc:docChg>
  </pc:docChgLst>
  <pc:docChgLst>
    <pc:chgData name="Billing Sara Manuela" userId="S::sara.billing@edu.tbz.ch::254d262b-2b90-49e9-a27c-652f4302d9cc" providerId="AD" clId="Web-{6D434117-3B8F-4F40-A4F0-F9FD8661E5E4}"/>
    <pc:docChg chg="modSld">
      <pc:chgData name="Billing Sara Manuela" userId="S::sara.billing@edu.tbz.ch::254d262b-2b90-49e9-a27c-652f4302d9cc" providerId="AD" clId="Web-{6D434117-3B8F-4F40-A4F0-F9FD8661E5E4}" dt="2021-11-11T10:46:45.044" v="0"/>
      <pc:docMkLst>
        <pc:docMk/>
      </pc:docMkLst>
      <pc:sldChg chg="delSp">
        <pc:chgData name="Billing Sara Manuela" userId="S::sara.billing@edu.tbz.ch::254d262b-2b90-49e9-a27c-652f4302d9cc" providerId="AD" clId="Web-{6D434117-3B8F-4F40-A4F0-F9FD8661E5E4}" dt="2021-11-11T10:46:45.044" v="0"/>
        <pc:sldMkLst>
          <pc:docMk/>
          <pc:sldMk cId="2912365461" sldId="265"/>
        </pc:sldMkLst>
        <pc:spChg chg="del">
          <ac:chgData name="Billing Sara Manuela" userId="S::sara.billing@edu.tbz.ch::254d262b-2b90-49e9-a27c-652f4302d9cc" providerId="AD" clId="Web-{6D434117-3B8F-4F40-A4F0-F9FD8661E5E4}" dt="2021-11-11T10:46:45.044" v="0"/>
          <ac:spMkLst>
            <pc:docMk/>
            <pc:sldMk cId="2912365461" sldId="265"/>
            <ac:spMk id="7" creationId="{7F30D727-F3B8-47D8-9CAD-ED9026386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C636-2507-4FE0-AF10-5943CDDD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821295" cy="2971801"/>
          </a:xfrm>
        </p:spPr>
        <p:txBody>
          <a:bodyPr/>
          <a:lstStyle/>
          <a:p>
            <a:r>
              <a:rPr lang="de-CH" dirty="0" err="1"/>
              <a:t>HaushaltsApp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25F0C-20C2-46F1-8BE7-16641EAB9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Sara Billing</a:t>
            </a:r>
          </a:p>
        </p:txBody>
      </p:sp>
    </p:spTree>
    <p:extLst>
      <p:ext uri="{BB962C8B-B14F-4D97-AF65-F5344CB8AC3E}">
        <p14:creationId xmlns:p14="http://schemas.microsoft.com/office/powerpoint/2010/main" val="14038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E44E4-3FE2-41A6-BFE9-8C483AEE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3" y="1345018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Idee</a:t>
            </a:r>
          </a:p>
          <a:p>
            <a:r>
              <a:rPr lang="de-CH" dirty="0">
                <a:solidFill>
                  <a:schemeClr val="tx1"/>
                </a:solidFill>
              </a:rPr>
              <a:t>Endprodukt, Demo</a:t>
            </a:r>
          </a:p>
          <a:p>
            <a:r>
              <a:rPr lang="de-CH" dirty="0">
                <a:solidFill>
                  <a:schemeClr val="tx1"/>
                </a:solidFill>
              </a:rPr>
              <a:t>Codeaufbau</a:t>
            </a:r>
          </a:p>
          <a:p>
            <a:r>
              <a:rPr lang="de-CH" dirty="0">
                <a:solidFill>
                  <a:schemeClr val="tx1"/>
                </a:solidFill>
              </a:rPr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37930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Idee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38DC9A-28B8-6443-B7E2-751E5563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3" y="1345018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Haushaltsapp, um Aufgaben im Haushalt zu planen</a:t>
            </a:r>
          </a:p>
          <a:p>
            <a:r>
              <a:rPr lang="de-CH" dirty="0">
                <a:solidFill>
                  <a:schemeClr val="tx1"/>
                </a:solidFill>
              </a:rPr>
              <a:t>Registration + Login</a:t>
            </a:r>
          </a:p>
          <a:p>
            <a:r>
              <a:rPr lang="de-CH" dirty="0">
                <a:solidFill>
                  <a:schemeClr val="tx1"/>
                </a:solidFill>
              </a:rPr>
              <a:t>Gruppenerstellung für Haushalte</a:t>
            </a:r>
          </a:p>
          <a:p>
            <a:r>
              <a:rPr lang="de-CH" dirty="0">
                <a:solidFill>
                  <a:schemeClr val="tx1"/>
                </a:solidFill>
              </a:rPr>
              <a:t>Gruppenrechte</a:t>
            </a:r>
          </a:p>
          <a:p>
            <a:r>
              <a:rPr lang="de-CH" dirty="0">
                <a:solidFill>
                  <a:schemeClr val="tx1"/>
                </a:solidFill>
              </a:rPr>
              <a:t>Kalender, um Aufgaben einzutragen</a:t>
            </a:r>
          </a:p>
          <a:p>
            <a:r>
              <a:rPr lang="de-CH" dirty="0">
                <a:solidFill>
                  <a:schemeClr val="tx1"/>
                </a:solidFill>
              </a:rPr>
              <a:t>Umsetzung:</a:t>
            </a:r>
          </a:p>
          <a:p>
            <a:pPr lvl="1"/>
            <a:r>
              <a:rPr lang="de-CH" dirty="0">
                <a:solidFill>
                  <a:schemeClr val="tx1"/>
                </a:solidFill>
              </a:rPr>
              <a:t>Backend: PHP über XAMPP</a:t>
            </a:r>
          </a:p>
          <a:p>
            <a:pPr lvl="1"/>
            <a:r>
              <a:rPr lang="de-CH" dirty="0">
                <a:solidFill>
                  <a:schemeClr val="tx1"/>
                </a:solidFill>
              </a:rPr>
              <a:t>Frontend: </a:t>
            </a:r>
            <a:r>
              <a:rPr lang="de-CH" dirty="0" err="1">
                <a:solidFill>
                  <a:schemeClr val="tx1"/>
                </a:solidFill>
              </a:rPr>
              <a:t>ReactJS</a:t>
            </a:r>
            <a:r>
              <a:rPr lang="de-CH" dirty="0">
                <a:solidFill>
                  <a:schemeClr val="tx1"/>
                </a:solidFill>
              </a:rPr>
              <a:t> mit </a:t>
            </a:r>
            <a:r>
              <a:rPr lang="de-CH" dirty="0" err="1">
                <a:solidFill>
                  <a:schemeClr val="tx1"/>
                </a:solidFill>
              </a:rPr>
              <a:t>Typescript</a:t>
            </a:r>
            <a:r>
              <a:rPr lang="de-CH" dirty="0">
                <a:solidFill>
                  <a:schemeClr val="tx1"/>
                </a:solidFill>
              </a:rPr>
              <a:t> über Node.js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087A0C-3D2F-CADC-4274-9EA1C769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82" y="438150"/>
            <a:ext cx="36099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Endprodukt, 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636A9F-6756-1D31-9DC4-242B4435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58" y="1874495"/>
            <a:ext cx="4101348" cy="3356723"/>
          </a:xfrm>
        </p:spPr>
      </p:pic>
    </p:spTree>
    <p:extLst>
      <p:ext uri="{BB962C8B-B14F-4D97-AF65-F5344CB8AC3E}">
        <p14:creationId xmlns:p14="http://schemas.microsoft.com/office/powerpoint/2010/main" val="35026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Endprodukt, Demo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2B75C-6DDA-B94F-5998-5AF1136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3" y="1539063"/>
            <a:ext cx="8534400" cy="3779874"/>
          </a:xfrm>
        </p:spPr>
        <p:txBody>
          <a:bodyPr/>
          <a:lstStyle/>
          <a:p>
            <a:pPr marL="0" indent="0">
              <a:buNone/>
            </a:pPr>
            <a:r>
              <a:rPr lang="de-CH" b="1" dirty="0">
                <a:solidFill>
                  <a:schemeClr val="tx1"/>
                </a:solidFill>
              </a:rPr>
              <a:t>Wäre noch geplant gewesen:</a:t>
            </a:r>
          </a:p>
          <a:p>
            <a:r>
              <a:rPr lang="de-CH" dirty="0">
                <a:solidFill>
                  <a:schemeClr val="tx1"/>
                </a:solidFill>
              </a:rPr>
              <a:t>Wiederholende Aufgaben auswählen können, um sie nicht immer wieder einzutippen</a:t>
            </a:r>
          </a:p>
          <a:p>
            <a:r>
              <a:rPr lang="de-CH" dirty="0">
                <a:solidFill>
                  <a:schemeClr val="tx1"/>
                </a:solidFill>
              </a:rPr>
              <a:t>Rechte bei Kalender</a:t>
            </a:r>
          </a:p>
          <a:p>
            <a:pPr lvl="1"/>
            <a:r>
              <a:rPr lang="de-CH" dirty="0">
                <a:solidFill>
                  <a:schemeClr val="tx1"/>
                </a:solidFill>
              </a:rPr>
              <a:t>Jeder kann sich selbst zuteilen</a:t>
            </a:r>
          </a:p>
          <a:p>
            <a:pPr lvl="1"/>
            <a:r>
              <a:rPr lang="de-CH" dirty="0">
                <a:solidFill>
                  <a:schemeClr val="tx1"/>
                </a:solidFill>
              </a:rPr>
              <a:t>Nur </a:t>
            </a:r>
            <a:r>
              <a:rPr lang="de-CH" dirty="0" err="1">
                <a:solidFill>
                  <a:schemeClr val="tx1"/>
                </a:solidFill>
              </a:rPr>
              <a:t>Owner</a:t>
            </a:r>
            <a:r>
              <a:rPr lang="de-CH" dirty="0">
                <a:solidFill>
                  <a:schemeClr val="tx1"/>
                </a:solidFill>
              </a:rPr>
              <a:t> und </a:t>
            </a:r>
            <a:r>
              <a:rPr lang="de-CH" dirty="0" err="1">
                <a:solidFill>
                  <a:schemeClr val="tx1"/>
                </a:solidFill>
              </a:rPr>
              <a:t>Coowner</a:t>
            </a:r>
            <a:r>
              <a:rPr lang="de-CH" dirty="0">
                <a:solidFill>
                  <a:schemeClr val="tx1"/>
                </a:solidFill>
              </a:rPr>
              <a:t> können andere zuteilen</a:t>
            </a:r>
          </a:p>
          <a:p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Codeaufbau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7B7889-51F7-E956-990D-52CDD50D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54" y="2107613"/>
            <a:ext cx="3991957" cy="3112569"/>
          </a:xfrm>
        </p:spPr>
      </p:pic>
    </p:spTree>
    <p:extLst>
      <p:ext uri="{BB962C8B-B14F-4D97-AF65-F5344CB8AC3E}">
        <p14:creationId xmlns:p14="http://schemas.microsoft.com/office/powerpoint/2010/main" val="180291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 err="1"/>
              <a:t>REflexion</a:t>
            </a:r>
            <a:endParaRPr lang="de-CH" sz="3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2B75C-6DDA-B94F-5998-5AF1136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3" y="1539063"/>
            <a:ext cx="8534400" cy="37798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b="1" dirty="0">
                <a:solidFill>
                  <a:schemeClr val="tx1"/>
                </a:solidFill>
              </a:rPr>
              <a:t>Was lief gut?</a:t>
            </a:r>
          </a:p>
          <a:p>
            <a:r>
              <a:rPr lang="de-CH" dirty="0">
                <a:solidFill>
                  <a:schemeClr val="tx1"/>
                </a:solidFill>
              </a:rPr>
              <a:t>Selbstständige Arbeit</a:t>
            </a:r>
          </a:p>
          <a:p>
            <a:r>
              <a:rPr lang="de-CH" dirty="0">
                <a:solidFill>
                  <a:schemeClr val="tx1"/>
                </a:solidFill>
              </a:rPr>
              <a:t>Viel gelernt zu PHP</a:t>
            </a:r>
          </a:p>
          <a:p>
            <a:r>
              <a:rPr lang="de-CH" dirty="0">
                <a:solidFill>
                  <a:schemeClr val="tx1"/>
                </a:solidFill>
              </a:rPr>
              <a:t>Die meisten Funktionalitäten wurden umgesetzt</a:t>
            </a:r>
          </a:p>
          <a:p>
            <a:pPr marL="0" indent="0">
              <a:buNone/>
            </a:pPr>
            <a:endParaRPr lang="de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CH" b="1" dirty="0">
                <a:solidFill>
                  <a:schemeClr val="tx1"/>
                </a:solidFill>
              </a:rPr>
              <a:t>Was hätte besser laufen können?</a:t>
            </a:r>
          </a:p>
          <a:p>
            <a:r>
              <a:rPr lang="de-CH" dirty="0">
                <a:solidFill>
                  <a:schemeClr val="tx1"/>
                </a:solidFill>
              </a:rPr>
              <a:t>Code könnte optimiert werden</a:t>
            </a:r>
          </a:p>
          <a:p>
            <a:r>
              <a:rPr lang="de-CH" dirty="0">
                <a:solidFill>
                  <a:schemeClr val="tx1"/>
                </a:solidFill>
              </a:rPr>
              <a:t>Noch besser strukturieren</a:t>
            </a:r>
          </a:p>
          <a:p>
            <a:r>
              <a:rPr lang="de-CH" dirty="0">
                <a:solidFill>
                  <a:schemeClr val="tx1"/>
                </a:solidFill>
              </a:rPr>
              <a:t>Nicht genug Zeit, um ein Projekt in diesem Ausmass perfekt umzusetzen</a:t>
            </a:r>
          </a:p>
          <a:p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Markee nicht mehr folgen mit einfarbiger Füllung">
            <a:extLst>
              <a:ext uri="{FF2B5EF4-FFF2-40B4-BE49-F238E27FC236}">
                <a16:creationId xmlns:a16="http://schemas.microsoft.com/office/drawing/2014/main" id="{C6C0E8DB-0843-13C0-5E35-C04331474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2130" y="3428215"/>
            <a:ext cx="1201917" cy="1201917"/>
          </a:xfrm>
          <a:prstGeom prst="rect">
            <a:avLst/>
          </a:prstGeom>
        </p:spPr>
      </p:pic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D3BB03B3-50E3-DFFF-C2EE-4566D05A1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31" y="1293684"/>
            <a:ext cx="1201917" cy="12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26D7-9BE7-469F-91DF-CC17C1A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43" y="606449"/>
            <a:ext cx="8534400" cy="988435"/>
          </a:xfrm>
        </p:spPr>
        <p:txBody>
          <a:bodyPr>
            <a:normAutofit/>
          </a:bodyPr>
          <a:lstStyle/>
          <a:p>
            <a:r>
              <a:rPr lang="de-CH" sz="3000" dirty="0"/>
              <a:t>Fragen</a:t>
            </a:r>
          </a:p>
        </p:txBody>
      </p:sp>
      <p:pic>
        <p:nvPicPr>
          <p:cNvPr id="3" name="Grafik 3" descr="Marke Fragezeichen mit einfarbiger Füllung">
            <a:extLst>
              <a:ext uri="{FF2B5EF4-FFF2-40B4-BE49-F238E27FC236}">
                <a16:creationId xmlns:a16="http://schemas.microsoft.com/office/drawing/2014/main" id="{2E2BAE3C-6DFE-42E8-9E48-D64DE0E49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2769" y="1143000"/>
            <a:ext cx="472439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127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Segment</vt:lpstr>
      <vt:lpstr>HaushaltsApp</vt:lpstr>
      <vt:lpstr>Inhaltsverzeichnis</vt:lpstr>
      <vt:lpstr>Idee</vt:lpstr>
      <vt:lpstr>Endprodukt, Demo</vt:lpstr>
      <vt:lpstr>Endprodukt, Demo</vt:lpstr>
      <vt:lpstr>Codeaufbau</vt:lpstr>
      <vt:lpstr>REflexion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Billing Sara Manuela</dc:creator>
  <cp:lastModifiedBy>Billing Sara Manuela</cp:lastModifiedBy>
  <cp:revision>54</cp:revision>
  <dcterms:created xsi:type="dcterms:W3CDTF">2021-11-11T09:18:28Z</dcterms:created>
  <dcterms:modified xsi:type="dcterms:W3CDTF">2022-05-05T07:56:12Z</dcterms:modified>
</cp:coreProperties>
</file>