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-3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7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AD53-48C6-4BDC-9E47-8C1A7ECAB33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2E46-3CAB-418A-82D3-A173C2D3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5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rn Tech Letter R Logo | BrandCrowd Logo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4" t="15747" r="33707" b="39477"/>
          <a:stretch/>
        </p:blipFill>
        <p:spPr bwMode="auto">
          <a:xfrm>
            <a:off x="450376" y="327545"/>
            <a:ext cx="1965278" cy="20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ute Arrow Letter R Logo | BrandCrowd Logo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80" y="573206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9420" y="1663838"/>
            <a:ext cx="97545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 smtClean="0">
                <a:latin typeface="ALTRONED Trial" pitchFamily="2" charset="0"/>
              </a:rPr>
              <a:t>ightank</a:t>
            </a:r>
            <a:endParaRPr lang="en-IN" sz="14000" dirty="0">
              <a:latin typeface="ALTRONED Trial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2825" y="1586893"/>
            <a:ext cx="2725392" cy="2400657"/>
            <a:chOff x="4631325" y="2220544"/>
            <a:chExt cx="2725392" cy="2400657"/>
          </a:xfrm>
        </p:grpSpPr>
        <p:sp>
          <p:nvSpPr>
            <p:cNvPr id="17" name="Rectangle 16"/>
            <p:cNvSpPr/>
            <p:nvPr/>
          </p:nvSpPr>
          <p:spPr>
            <a:xfrm>
              <a:off x="5230814" y="2220544"/>
              <a:ext cx="2125903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0" dirty="0" smtClean="0">
                  <a:solidFill>
                    <a:srgbClr val="FF0000"/>
                  </a:solidFill>
                  <a:latin typeface="ALTRONED Trial" pitchFamily="2" charset="0"/>
                </a:rPr>
                <a:t>R</a:t>
              </a:r>
              <a:endParaRPr lang="en-IN" sz="15000" dirty="0">
                <a:solidFill>
                  <a:srgbClr val="FF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44410" y="2622655"/>
              <a:ext cx="365760" cy="1453415"/>
            </a:xfrm>
            <a:prstGeom prst="roundRect">
              <a:avLst>
                <a:gd name="adj" fmla="val 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31325" y="2903391"/>
              <a:ext cx="365760" cy="1172679"/>
            </a:xfrm>
            <a:prstGeom prst="roundRect">
              <a:avLst>
                <a:gd name="adj" fmla="val 57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82606" y="3665390"/>
              <a:ext cx="365760" cy="398647"/>
            </a:xfrm>
            <a:prstGeom prst="roundRect">
              <a:avLst>
                <a:gd name="adj" fmla="val 570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85743" y="3917254"/>
              <a:ext cx="365760" cy="140367"/>
            </a:xfrm>
            <a:prstGeom prst="roundRect">
              <a:avLst>
                <a:gd name="adj" fmla="val 57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54178" y="3278332"/>
              <a:ext cx="391051" cy="787098"/>
            </a:xfrm>
            <a:prstGeom prst="roundRect">
              <a:avLst>
                <a:gd name="adj" fmla="val 57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85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31325" y="2220544"/>
            <a:ext cx="2725392" cy="2400657"/>
            <a:chOff x="4631325" y="2220544"/>
            <a:chExt cx="2725392" cy="2400657"/>
          </a:xfrm>
        </p:grpSpPr>
        <p:sp>
          <p:nvSpPr>
            <p:cNvPr id="5" name="Rectangle 4"/>
            <p:cNvSpPr/>
            <p:nvPr/>
          </p:nvSpPr>
          <p:spPr>
            <a:xfrm>
              <a:off x="5230814" y="2220544"/>
              <a:ext cx="2125903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0" dirty="0" smtClean="0">
                  <a:solidFill>
                    <a:srgbClr val="FF0000"/>
                  </a:solidFill>
                  <a:latin typeface="ALTRONED Trial" pitchFamily="2" charset="0"/>
                </a:rPr>
                <a:t>R</a:t>
              </a:r>
              <a:endParaRPr lang="en-IN" sz="15000" dirty="0">
                <a:solidFill>
                  <a:srgbClr val="FF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44410" y="2622655"/>
              <a:ext cx="365760" cy="1453415"/>
            </a:xfrm>
            <a:prstGeom prst="roundRect">
              <a:avLst>
                <a:gd name="adj" fmla="val 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31325" y="2903391"/>
              <a:ext cx="365760" cy="1172679"/>
            </a:xfrm>
            <a:prstGeom prst="roundRect">
              <a:avLst>
                <a:gd name="adj" fmla="val 57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82606" y="3665390"/>
              <a:ext cx="365760" cy="398647"/>
            </a:xfrm>
            <a:prstGeom prst="roundRect">
              <a:avLst>
                <a:gd name="adj" fmla="val 570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5743" y="3917254"/>
              <a:ext cx="365760" cy="140367"/>
            </a:xfrm>
            <a:prstGeom prst="roundRect">
              <a:avLst>
                <a:gd name="adj" fmla="val 57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54178" y="3278332"/>
              <a:ext cx="391051" cy="787098"/>
            </a:xfrm>
            <a:prstGeom prst="roundRect">
              <a:avLst>
                <a:gd name="adj" fmla="val 57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9728" y="1751974"/>
            <a:ext cx="107500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latin typeface="ALTRONED Trial" pitchFamily="2" charset="0"/>
              </a:rPr>
              <a:t>Rightank</a:t>
            </a:r>
            <a:endParaRPr lang="en-IN" sz="13000" dirty="0">
              <a:latin typeface="ALTRONED Trial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40658" y="1718635"/>
            <a:ext cx="0" cy="2225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76251" y="3679635"/>
            <a:ext cx="2688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0658" y="1631009"/>
            <a:ext cx="212590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LTRONED Trial" pitchFamily="2" charset="0"/>
              </a:rPr>
              <a:t>R</a:t>
            </a:r>
            <a:endParaRPr lang="en-IN" sz="15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040658" y="1718635"/>
            <a:ext cx="0" cy="222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76251" y="3679635"/>
            <a:ext cx="26881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ALTRONED Trial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2025-01-31T20:56:06Z</dcterms:created>
  <dcterms:modified xsi:type="dcterms:W3CDTF">2025-02-03T06:37:33Z</dcterms:modified>
</cp:coreProperties>
</file>