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
  </p:notesMasterIdLst>
  <p:sldIdLst>
    <p:sldId id="256" r:id="rId2"/>
    <p:sldId id="257" r:id="rId3"/>
    <p:sldId id="258" r:id="rId4"/>
    <p:sldId id="261" r:id="rId5"/>
    <p:sldId id="260" r:id="rId6"/>
    <p:sldId id="259"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18" autoAdjust="0"/>
  </p:normalViewPr>
  <p:slideViewPr>
    <p:cSldViewPr>
      <p:cViewPr>
        <p:scale>
          <a:sx n="66" d="100"/>
          <a:sy n="66" d="100"/>
        </p:scale>
        <p:origin x="-1506" y="-1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6C569D-F487-41C0-8183-07A640AB478B}" type="datetimeFigureOut">
              <a:rPr lang="en-US" smtClean="0"/>
              <a:pPr/>
              <a:t>8/10/2019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416467-D8F5-4490-A529-5175A6C4A99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416467-D8F5-4490-A529-5175A6C4A99A}"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8/10/2019</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8/10/2019</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8/10/2019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8/10/2019</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4267200"/>
            <a:ext cx="6400800" cy="1752600"/>
          </a:xfrm>
        </p:spPr>
        <p:txBody>
          <a:bodyPr/>
          <a:lstStyle/>
          <a:p>
            <a:r>
              <a:rPr lang="en-US" b="1" dirty="0" smtClean="0">
                <a:solidFill>
                  <a:schemeClr val="tx1"/>
                </a:solidFill>
                <a:latin typeface="Times New Roman" pitchFamily="18" charset="0"/>
                <a:cs typeface="Times New Roman" pitchFamily="18" charset="0"/>
              </a:rPr>
              <a:t>CAR  POOL</a:t>
            </a:r>
            <a:endParaRPr lang="en-US" b="1" dirty="0">
              <a:solidFill>
                <a:schemeClr val="tx1"/>
              </a:solidFill>
              <a:latin typeface="Times New Roman" pitchFamily="18" charset="0"/>
              <a:cs typeface="Times New Roman" pitchFamily="18" charset="0"/>
            </a:endParaRPr>
          </a:p>
        </p:txBody>
      </p:sp>
      <p:pic>
        <p:nvPicPr>
          <p:cNvPr id="1027" name="Picture 3" descr="C:\Users\pc\Desktop\CarPool\Images\car1.png"/>
          <p:cNvPicPr>
            <a:picLocks noChangeAspect="1" noChangeArrowheads="1"/>
          </p:cNvPicPr>
          <p:nvPr/>
        </p:nvPicPr>
        <p:blipFill>
          <a:blip r:embed="rId3"/>
          <a:srcRect/>
          <a:stretch>
            <a:fillRect/>
          </a:stretch>
        </p:blipFill>
        <p:spPr bwMode="auto">
          <a:xfrm>
            <a:off x="2743200" y="0"/>
            <a:ext cx="3733800" cy="37338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dirty="0" smtClean="0">
                <a:solidFill>
                  <a:srgbClr val="7030A0"/>
                </a:solidFill>
                <a:latin typeface="Times New Roman" pitchFamily="18" charset="0"/>
                <a:cs typeface="Times New Roman" pitchFamily="18" charset="0"/>
              </a:rPr>
              <a:t>Index</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sz="2800" dirty="0" smtClean="0">
                <a:latin typeface="Times New Roman" pitchFamily="18" charset="0"/>
                <a:cs typeface="Times New Roman" pitchFamily="18" charset="0"/>
              </a:rPr>
              <a:t>Problem Statement</a:t>
            </a:r>
          </a:p>
          <a:p>
            <a:r>
              <a:rPr lang="en-US" sz="2800" dirty="0" smtClean="0">
                <a:latin typeface="Times New Roman" pitchFamily="18" charset="0"/>
                <a:cs typeface="Times New Roman" pitchFamily="18" charset="0"/>
              </a:rPr>
              <a:t>Project Modules</a:t>
            </a:r>
          </a:p>
          <a:p>
            <a:r>
              <a:rPr lang="en-US" sz="2800" dirty="0" smtClean="0">
                <a:latin typeface="Times New Roman" pitchFamily="18" charset="0"/>
                <a:cs typeface="Times New Roman" pitchFamily="18" charset="0"/>
              </a:rPr>
              <a:t>Project  DFD</a:t>
            </a:r>
          </a:p>
          <a:p>
            <a:r>
              <a:rPr lang="en-US" sz="2800" dirty="0" smtClean="0">
                <a:latin typeface="Times New Roman" pitchFamily="18" charset="0"/>
                <a:cs typeface="Times New Roman" pitchFamily="18" charset="0"/>
              </a:rPr>
              <a:t>JDBC</a:t>
            </a:r>
          </a:p>
          <a:p>
            <a:endParaRPr lang="en-US" dirty="0" smtClean="0"/>
          </a:p>
          <a:p>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dirty="0" smtClean="0">
                <a:latin typeface="Times New Roman" pitchFamily="18" charset="0"/>
                <a:cs typeface="Times New Roman" pitchFamily="18" charset="0"/>
              </a:rPr>
              <a:t>Problem Statement</a:t>
            </a:r>
            <a:endParaRPr lang="en-US" b="1" u="sng"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25000" lnSpcReduction="20000"/>
          </a:bodyPr>
          <a:lstStyle/>
          <a:p>
            <a:pPr algn="just">
              <a:buNone/>
            </a:pPr>
            <a:r>
              <a:rPr lang="en-US" dirty="0" smtClean="0"/>
              <a:t>	</a:t>
            </a:r>
            <a:r>
              <a:rPr lang="en-US" sz="11200" dirty="0" smtClean="0">
                <a:latin typeface="Times New Roman" pitchFamily="18" charset="0"/>
                <a:cs typeface="Times New Roman" pitchFamily="18" charset="0"/>
              </a:rPr>
              <a:t>This is a java based web project. It is based on the concept of car pooling. It provides various  information about car owners and their cars so that people can pool with others going for same path or destination.  Carpooling is also socially economical. Not only will you be saving, but you will also help reduce the costs we all pay towards the construction of new roads, road maintenance and air pollution related health costs. Having fewer cars on the road means reduced Greenhouse Gas (GHG) emissions and improved air quality.</a:t>
            </a:r>
            <a:endParaRPr lang="en-US" sz="112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dirty="0" smtClean="0">
                <a:latin typeface="Times New Roman" pitchFamily="18" charset="0"/>
                <a:cs typeface="Times New Roman" pitchFamily="18" charset="0"/>
              </a:rPr>
              <a:t>Project Modules</a:t>
            </a:r>
            <a:endParaRPr lang="en-US" b="1" u="sng"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lgn="just"/>
            <a:r>
              <a:rPr lang="en-US" sz="2800" dirty="0" smtClean="0">
                <a:latin typeface="Times New Roman" pitchFamily="18" charset="0"/>
                <a:cs typeface="Times New Roman" pitchFamily="18" charset="0"/>
              </a:rPr>
              <a:t>This complete project has been divided into four sections with different features as follow:</a:t>
            </a:r>
          </a:p>
          <a:p>
            <a:pPr lvl="0" algn="just"/>
            <a:r>
              <a:rPr lang="en-IN" sz="2800" dirty="0" smtClean="0">
                <a:latin typeface="Times New Roman" pitchFamily="18" charset="0"/>
                <a:cs typeface="Times New Roman" pitchFamily="18" charset="0"/>
              </a:rPr>
              <a:t>Search Module</a:t>
            </a:r>
            <a:endParaRPr lang="en-US" sz="2800" dirty="0" smtClean="0">
              <a:latin typeface="Times New Roman" pitchFamily="18" charset="0"/>
              <a:cs typeface="Times New Roman" pitchFamily="18" charset="0"/>
            </a:endParaRPr>
          </a:p>
          <a:p>
            <a:pPr lvl="0" algn="just"/>
            <a:r>
              <a:rPr lang="en-IN" sz="2800" dirty="0" smtClean="0">
                <a:latin typeface="Times New Roman" pitchFamily="18" charset="0"/>
                <a:cs typeface="Times New Roman" pitchFamily="18" charset="0"/>
              </a:rPr>
              <a:t>Login Module</a:t>
            </a:r>
            <a:endParaRPr lang="en-US" sz="2800" dirty="0" smtClean="0">
              <a:latin typeface="Times New Roman" pitchFamily="18" charset="0"/>
              <a:cs typeface="Times New Roman" pitchFamily="18" charset="0"/>
            </a:endParaRPr>
          </a:p>
          <a:p>
            <a:pPr lvl="0" algn="just"/>
            <a:r>
              <a:rPr lang="en-IN" sz="2800" dirty="0" smtClean="0">
                <a:latin typeface="Times New Roman" pitchFamily="18" charset="0"/>
                <a:cs typeface="Times New Roman" pitchFamily="18" charset="0"/>
              </a:rPr>
              <a:t>Registration Process Module</a:t>
            </a:r>
            <a:endParaRPr lang="en-US" sz="2800" dirty="0" smtClean="0">
              <a:latin typeface="Times New Roman" pitchFamily="18" charset="0"/>
              <a:cs typeface="Times New Roman" pitchFamily="18" charset="0"/>
            </a:endParaRPr>
          </a:p>
          <a:p>
            <a:pPr lvl="0" algn="just"/>
            <a:r>
              <a:rPr lang="en-IN" sz="2800" dirty="0" smtClean="0">
                <a:latin typeface="Times New Roman" pitchFamily="18" charset="0"/>
                <a:cs typeface="Times New Roman" pitchFamily="18" charset="0"/>
              </a:rPr>
              <a:t>Manage Information Module</a:t>
            </a:r>
            <a:endParaRPr lang="en-US" sz="2800" dirty="0" smtClean="0">
              <a:latin typeface="Times New Roman" pitchFamily="18" charset="0"/>
              <a:cs typeface="Times New Roman"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dirty="0" smtClean="0">
                <a:latin typeface="Times New Roman" pitchFamily="18" charset="0"/>
                <a:cs typeface="Times New Roman" pitchFamily="18" charset="0"/>
              </a:rPr>
              <a:t>Project DFD</a:t>
            </a:r>
            <a:endParaRPr lang="en-US" b="1" u="sng" dirty="0">
              <a:latin typeface="Times New Roman" pitchFamily="18" charset="0"/>
              <a:cs typeface="Times New Roman" pitchFamily="18" charset="0"/>
            </a:endParaRPr>
          </a:p>
        </p:txBody>
      </p:sp>
      <p:pic>
        <p:nvPicPr>
          <p:cNvPr id="4" name="Content Placeholder 3" descr="C:\Users\pc\Desktop\Project-Report_training\Context_DFD.png"/>
          <p:cNvPicPr>
            <a:picLocks noGrp="1"/>
          </p:cNvPicPr>
          <p:nvPr>
            <p:ph sz="quarter" idx="1"/>
          </p:nvPr>
        </p:nvPicPr>
        <p:blipFill>
          <a:blip r:embed="rId2"/>
          <a:srcRect/>
          <a:stretch>
            <a:fillRect/>
          </a:stretch>
        </p:blipFill>
        <p:spPr bwMode="auto">
          <a:xfrm>
            <a:off x="762000" y="1295400"/>
            <a:ext cx="7543800" cy="48768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dirty="0" smtClean="0">
                <a:latin typeface="Times New Roman" pitchFamily="18" charset="0"/>
                <a:cs typeface="Times New Roman" pitchFamily="18" charset="0"/>
              </a:rPr>
              <a:t>JDBC</a:t>
            </a:r>
            <a:endParaRPr lang="en-US" b="1" u="sng"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US" sz="3000" dirty="0" smtClean="0">
                <a:latin typeface="Times New Roman" pitchFamily="18" charset="0"/>
                <a:cs typeface="Times New Roman" pitchFamily="18" charset="0"/>
              </a:rPr>
              <a:t>JDBC stands for Java Database Connectivity. JDBC is a Java API to connect and execute the query with the </a:t>
            </a:r>
            <a:r>
              <a:rPr lang="en-US" sz="3000" smtClean="0">
                <a:latin typeface="Times New Roman" pitchFamily="18" charset="0"/>
                <a:cs typeface="Times New Roman" pitchFamily="18" charset="0"/>
              </a:rPr>
              <a:t>database. JDBC </a:t>
            </a:r>
            <a:r>
              <a:rPr lang="en-US" sz="3000" dirty="0" smtClean="0">
                <a:latin typeface="Times New Roman" pitchFamily="18" charset="0"/>
                <a:cs typeface="Times New Roman" pitchFamily="18" charset="0"/>
              </a:rPr>
              <a:t>API uses JDBC drivers to connect with the database. There are four types of JDBC drivers:</a:t>
            </a:r>
          </a:p>
          <a:p>
            <a:pPr algn="just"/>
            <a:r>
              <a:rPr lang="en-US" sz="3000" dirty="0" smtClean="0">
                <a:latin typeface="Times New Roman" pitchFamily="18" charset="0"/>
                <a:cs typeface="Times New Roman" pitchFamily="18" charset="0"/>
              </a:rPr>
              <a:t>JDBC-ODBC Bridge Driver,</a:t>
            </a:r>
          </a:p>
          <a:p>
            <a:pPr algn="just"/>
            <a:r>
              <a:rPr lang="en-US" sz="3000" dirty="0" smtClean="0">
                <a:latin typeface="Times New Roman" pitchFamily="18" charset="0"/>
                <a:cs typeface="Times New Roman" pitchFamily="18" charset="0"/>
              </a:rPr>
              <a:t>Native Driver,</a:t>
            </a:r>
          </a:p>
          <a:p>
            <a:pPr algn="just"/>
            <a:r>
              <a:rPr lang="en-US" sz="3000" dirty="0" smtClean="0">
                <a:latin typeface="Times New Roman" pitchFamily="18" charset="0"/>
                <a:cs typeface="Times New Roman" pitchFamily="18" charset="0"/>
              </a:rPr>
              <a:t>Network Protocol Driver, and</a:t>
            </a:r>
          </a:p>
          <a:p>
            <a:pPr algn="just"/>
            <a:r>
              <a:rPr lang="en-US" sz="3000" dirty="0" smtClean="0">
                <a:latin typeface="Times New Roman" pitchFamily="18" charset="0"/>
                <a:cs typeface="Times New Roman" pitchFamily="18" charset="0"/>
              </a:rPr>
              <a:t>Thin Driver</a:t>
            </a:r>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JDBC (Java Database Connectivity) "/>
          <p:cNvPicPr>
            <a:picLocks noChangeAspect="1" noChangeArrowheads="1"/>
          </p:cNvPicPr>
          <p:nvPr/>
        </p:nvPicPr>
        <p:blipFill>
          <a:blip r:embed="rId2"/>
          <a:srcRect/>
          <a:stretch>
            <a:fillRect/>
          </a:stretch>
        </p:blipFill>
        <p:spPr bwMode="auto">
          <a:xfrm>
            <a:off x="762000" y="1295400"/>
            <a:ext cx="7457086" cy="3200400"/>
          </a:xfrm>
          <a:prstGeom prst="rect">
            <a:avLst/>
          </a:prstGeom>
          <a:noFill/>
        </p:spPr>
      </p:pic>
      <p:sp>
        <p:nvSpPr>
          <p:cNvPr id="3" name="Title 2"/>
          <p:cNvSpPr>
            <a:spLocks noGrp="1"/>
          </p:cNvSpPr>
          <p:nvPr>
            <p:ph type="title"/>
          </p:nvPr>
        </p:nvSpPr>
        <p:spPr>
          <a:xfrm>
            <a:off x="1981200" y="4648200"/>
            <a:ext cx="5334000" cy="792162"/>
          </a:xfrm>
        </p:spPr>
        <p:txBody>
          <a:bodyPr/>
          <a:lstStyle/>
          <a:p>
            <a:pPr algn="ctr"/>
            <a:r>
              <a:rPr lang="en-US" sz="2000" b="1" dirty="0" smtClean="0">
                <a:latin typeface="Times New Roman" pitchFamily="18" charset="0"/>
                <a:cs typeface="Times New Roman" pitchFamily="18" charset="0"/>
              </a:rPr>
              <a:t>JDBC</a:t>
            </a:r>
            <a:endParaRPr lang="en-US" sz="2000"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pPr algn="ctr"/>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Thank You</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66</TotalTime>
  <Words>101</Words>
  <Application>Microsoft Office PowerPoint</Application>
  <PresentationFormat>On-screen Show (4:3)</PresentationFormat>
  <Paragraphs>24</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Origin</vt:lpstr>
      <vt:lpstr>Slide 1</vt:lpstr>
      <vt:lpstr>Index</vt:lpstr>
      <vt:lpstr>Problem Statement</vt:lpstr>
      <vt:lpstr>Project Modules</vt:lpstr>
      <vt:lpstr>Project DFD</vt:lpstr>
      <vt:lpstr>JDBC</vt:lpstr>
      <vt:lpstr>JDBC</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Windows User</cp:lastModifiedBy>
  <cp:revision>9</cp:revision>
  <dcterms:created xsi:type="dcterms:W3CDTF">2006-08-16T00:00:00Z</dcterms:created>
  <dcterms:modified xsi:type="dcterms:W3CDTF">2019-08-10T04:16:35Z</dcterms:modified>
</cp:coreProperties>
</file>