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75" r:id="rId4"/>
    <p:sldId id="257" r:id="rId5"/>
    <p:sldId id="259" r:id="rId6"/>
    <p:sldId id="260" r:id="rId7"/>
    <p:sldId id="261" r:id="rId8"/>
    <p:sldId id="270" r:id="rId9"/>
    <p:sldId id="276" r:id="rId10"/>
    <p:sldId id="262" r:id="rId11"/>
    <p:sldId id="271" r:id="rId12"/>
    <p:sldId id="263" r:id="rId13"/>
    <p:sldId id="274" r:id="rId14"/>
    <p:sldId id="277" r:id="rId15"/>
    <p:sldId id="264" r:id="rId16"/>
    <p:sldId id="265" r:id="rId17"/>
    <p:sldId id="266" r:id="rId18"/>
    <p:sldId id="268" r:id="rId19"/>
    <p:sldId id="272" r:id="rId20"/>
    <p:sldId id="273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bmatharu/Tableau-Project/blob/main/assignment.m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Data Visualization and Dashboards with Tableau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943600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   Sarabjit Matharu</a:t>
            </a:r>
          </a:p>
          <a:p>
            <a:r>
              <a:rPr lang="en-CA" dirty="0" smtClean="0"/>
              <a:t>Lighthouse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/>
              <a:t>Compare this trend with the trend of office prices. Which one is getting more expensive, faster?</a:t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90600" y="1676400"/>
            <a:ext cx="700170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A comparison is done between residential &amp; office real estate and it was found out that prices for offices are getting expensive faster.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/>
              <a:t>Create a </a:t>
            </a:r>
            <a:r>
              <a:rPr lang="en-US" sz="2400" b="0" dirty="0" err="1" smtClean="0"/>
              <a:t>heatmap</a:t>
            </a:r>
            <a:r>
              <a:rPr lang="en-US" sz="2400" b="0" dirty="0" smtClean="0"/>
              <a:t> of Canada with current house prices for each available district.</a:t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81138"/>
            <a:ext cx="657085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Heat Map with house prices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229600" cy="515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the next slide a comparison is done to show price difference between different districts.</a:t>
            </a:r>
          </a:p>
          <a:p>
            <a:r>
              <a:rPr lang="en-CA" dirty="0" smtClean="0"/>
              <a:t>From graph on next slide you can some most expensive provinces in </a:t>
            </a:r>
            <a:r>
              <a:rPr lang="en-CA" dirty="0" smtClean="0"/>
              <a:t>C</a:t>
            </a:r>
            <a:r>
              <a:rPr lang="en-CA" dirty="0" smtClean="0"/>
              <a:t>anada are </a:t>
            </a:r>
            <a:r>
              <a:rPr lang="en-CA" dirty="0" smtClean="0"/>
              <a:t>O</a:t>
            </a:r>
            <a:r>
              <a:rPr lang="en-CA" dirty="0" smtClean="0"/>
              <a:t>ntario, Quebec, British Columbia, Alberta. </a:t>
            </a:r>
          </a:p>
          <a:p>
            <a:r>
              <a:rPr lang="en-CA" dirty="0" smtClean="0"/>
              <a:t>And some of the least expensive ones are New </a:t>
            </a:r>
            <a:r>
              <a:rPr lang="en-CA" dirty="0" err="1" smtClean="0"/>
              <a:t>Foundland</a:t>
            </a:r>
            <a:r>
              <a:rPr lang="en-CA" dirty="0" smtClean="0"/>
              <a:t>, PEI.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Are the price differences between different districts increasing?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/>
              <a:t>Are the price differences between different districts increasing?</a:t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/>
              <a:t>Compare the trend of house prices with earnings. *In case you want to plot monthly salary, be aware that the earnings value is per week.</a:t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298" y="1886648"/>
            <a:ext cx="6877403" cy="371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err="1" smtClean="0"/>
              <a:t>Spendings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4923" y="1854897"/>
            <a:ext cx="1054154" cy="377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0" dirty="0" smtClean="0"/>
              <a:t>Plot </a:t>
            </a:r>
            <a:r>
              <a:rPr lang="en-US" sz="1800" b="0" dirty="0" err="1" smtClean="0"/>
              <a:t>consumer_index</a:t>
            </a:r>
            <a:r>
              <a:rPr lang="en-US" sz="1800" b="0" dirty="0" smtClean="0"/>
              <a:t> together with </a:t>
            </a:r>
            <a:r>
              <a:rPr lang="en-US" sz="1800" b="0" dirty="0" err="1" smtClean="0"/>
              <a:t>housing_price_index</a:t>
            </a:r>
            <a:r>
              <a:rPr lang="en-US" sz="1800" b="0" dirty="0" smtClean="0"/>
              <a:t> and fit the regression line between them. Can we predict </a:t>
            </a:r>
            <a:r>
              <a:rPr lang="en-US" sz="1800" b="0" dirty="0" err="1" smtClean="0"/>
              <a:t>consumer_index</a:t>
            </a:r>
            <a:r>
              <a:rPr lang="en-US" sz="1800" b="0" dirty="0" smtClean="0"/>
              <a:t> from the </a:t>
            </a:r>
            <a:r>
              <a:rPr lang="en-US" sz="1800" b="0" dirty="0" err="1" smtClean="0"/>
              <a:t>housing_price_index</a:t>
            </a:r>
            <a:r>
              <a:rPr lang="en-US" sz="1800" b="0" dirty="0" smtClean="0"/>
              <a:t>?</a:t>
            </a:r>
            <a:br>
              <a:rPr lang="en-US" sz="1800" b="0" dirty="0" smtClean="0"/>
            </a:br>
            <a:endParaRPr lang="en-US" sz="1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45336"/>
            <a:ext cx="7696200" cy="4197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8610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I have used Option </a:t>
            </a:r>
            <a:r>
              <a:rPr lang="en-US" sz="2400" b="1" dirty="0" smtClean="0">
                <a:hlinkClick r:id="rId2"/>
              </a:rPr>
              <a:t>1: Standard Final Project</a:t>
            </a:r>
            <a:endParaRPr lang="en-US" sz="2400" b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Canadian Open Data portal. The </a:t>
            </a:r>
            <a:r>
              <a:rPr lang="en-US" sz="2000" dirty="0" smtClean="0"/>
              <a:t>files used </a:t>
            </a:r>
            <a:r>
              <a:rPr lang="en-US" sz="2000" dirty="0" smtClean="0"/>
              <a:t>are: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Weekly earnings from 1.1.2001 to 15.4.2015                 			(weekly_earnings - CSV)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Housing constructions from 1955 to 2019				 	(real_estate_numbers - CSV)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House prices from 1.1.2005 to 1.9.2020 </a:t>
            </a:r>
          </a:p>
          <a:p>
            <a:pPr lvl="1"/>
            <a:r>
              <a:rPr lang="en-US" sz="2000" dirty="0" smtClean="0"/>
              <a:t>	(real_estate_prices - EXCEL)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Housing_price_index from November 1979 to September 2020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Office_realestate_index from November 1979 to September 2020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Consumer index from November 1979 to September 2020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CA" dirty="0" smtClean="0"/>
          </a:p>
          <a:p>
            <a:r>
              <a:rPr lang="en-CA" dirty="0" smtClean="0"/>
              <a:t>Some redundant data is available. </a:t>
            </a:r>
          </a:p>
          <a:p>
            <a:r>
              <a:rPr lang="en-CA" dirty="0" smtClean="0"/>
              <a:t>Overtime in Canada house prices are incensing.</a:t>
            </a:r>
          </a:p>
          <a:p>
            <a:r>
              <a:rPr lang="en-CA" dirty="0" smtClean="0"/>
              <a:t>Income is not increasing at the speed house prices are.</a:t>
            </a:r>
          </a:p>
          <a:p>
            <a:r>
              <a:rPr lang="en-CA" dirty="0" smtClean="0"/>
              <a:t>Office prices are getting more expensive faster as compared to residential units.</a:t>
            </a:r>
          </a:p>
          <a:p>
            <a:r>
              <a:rPr lang="en-CA" dirty="0" smtClean="0"/>
              <a:t>Specially in last few years real estate has gone up so high that affording a house is getting out of the reach.</a:t>
            </a:r>
          </a:p>
          <a:p>
            <a:r>
              <a:rPr lang="en-CA" dirty="0" smtClean="0"/>
              <a:t>I Will </a:t>
            </a:r>
            <a:r>
              <a:rPr lang="en-CA" dirty="0" smtClean="0"/>
              <a:t>explore more areas </a:t>
            </a:r>
            <a:r>
              <a:rPr lang="en-CA" dirty="0" smtClean="0"/>
              <a:t>of data </a:t>
            </a:r>
            <a:r>
              <a:rPr lang="en-CA" dirty="0" smtClean="0"/>
              <a:t>if I had </a:t>
            </a:r>
            <a:r>
              <a:rPr lang="en-CA" dirty="0" smtClean="0"/>
              <a:t>more time.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Findings of Project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CA" sz="4000" b="1" dirty="0" smtClean="0"/>
          </a:p>
          <a:p>
            <a:pPr algn="ctr">
              <a:buNone/>
            </a:pPr>
            <a:endParaRPr lang="en-CA" sz="4000" b="1" dirty="0" smtClean="0"/>
          </a:p>
          <a:p>
            <a:pPr algn="ctr">
              <a:buNone/>
            </a:pPr>
            <a:r>
              <a:rPr lang="en-CA" sz="4000" b="1" dirty="0" smtClean="0"/>
              <a:t>THANK YOU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have different parameters to see house price trend over the past years.</a:t>
            </a:r>
          </a:p>
          <a:p>
            <a:r>
              <a:rPr lang="en-CA" dirty="0" smtClean="0"/>
              <a:t>We can look at </a:t>
            </a:r>
            <a:r>
              <a:rPr lang="en-CA" dirty="0" err="1" smtClean="0"/>
              <a:t>avg</a:t>
            </a:r>
            <a:r>
              <a:rPr lang="en-CA" dirty="0" smtClean="0"/>
              <a:t> house only.</a:t>
            </a:r>
          </a:p>
          <a:p>
            <a:r>
              <a:rPr lang="en-CA" dirty="0" smtClean="0"/>
              <a:t>Average land only</a:t>
            </a:r>
          </a:p>
          <a:p>
            <a:r>
              <a:rPr lang="en-CA" dirty="0" smtClean="0"/>
              <a:t>And also </a:t>
            </a:r>
            <a:r>
              <a:rPr lang="en-CA" dirty="0" err="1" smtClean="0"/>
              <a:t>avg</a:t>
            </a:r>
            <a:r>
              <a:rPr lang="en-CA" dirty="0" smtClean="0"/>
              <a:t> house &amp; land</a:t>
            </a:r>
          </a:p>
          <a:p>
            <a:r>
              <a:rPr lang="en-CA" dirty="0" smtClean="0"/>
              <a:t>House prices are </a:t>
            </a:r>
            <a:r>
              <a:rPr lang="en-CA" dirty="0" err="1" smtClean="0"/>
              <a:t>incresing</a:t>
            </a:r>
            <a:r>
              <a:rPr lang="en-CA" dirty="0" smtClean="0"/>
              <a:t> gradually for most part.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 the trend of house prices across Canada in the last 40 years (table </a:t>
            </a:r>
            <a:r>
              <a:rPr lang="en-US" sz="2400" dirty="0" err="1" smtClean="0"/>
              <a:t>housing_price_index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Show the trend of house prices across Canada in the last 40 years (table </a:t>
            </a:r>
            <a:r>
              <a:rPr lang="en-US" sz="2700" dirty="0" err="1" smtClean="0"/>
              <a:t>housing_price_index</a:t>
            </a:r>
            <a:r>
              <a:rPr lang="en-US" sz="2700" dirty="0" smtClean="0"/>
              <a:t>).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9630" t="22497" r="21296"/>
          <a:stretch>
            <a:fillRect/>
          </a:stretch>
        </p:blipFill>
        <p:spPr bwMode="auto">
          <a:xfrm>
            <a:off x="762000" y="1524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 the trend of house prices across Canada in the last 40 years (table </a:t>
            </a:r>
            <a:r>
              <a:rPr lang="en-US" sz="2400" dirty="0" err="1" smtClean="0"/>
              <a:t>housing_price_index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222" t="19701" r="4630" b="5075"/>
          <a:stretch>
            <a:fillRect/>
          </a:stretch>
        </p:blipFill>
        <p:spPr bwMode="auto">
          <a:xfrm>
            <a:off x="914400" y="1371600"/>
            <a:ext cx="701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077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Compare the trend after 2005 with actual benchmark prices in table real_estate_prices to see if there are any </a:t>
            </a:r>
            <a:r>
              <a:rPr lang="en-US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</a:t>
            </a:r>
            <a:r>
              <a:rPr lang="en-US" sz="2000" b="0" dirty="0" smtClean="0"/>
              <a:t>.</a:t>
            </a:r>
            <a:br>
              <a:rPr lang="en-US" sz="2000" b="0" dirty="0" smtClean="0"/>
            </a:b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822" t="17783" r="9233"/>
          <a:stretch>
            <a:fillRect/>
          </a:stretch>
        </p:blipFill>
        <p:spPr bwMode="auto">
          <a:xfrm>
            <a:off x="685800" y="1600200"/>
            <a:ext cx="78486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94987"/>
            <a:ext cx="8229600" cy="429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A comparison is done between actual &amp; benchmark values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have different categories of data </a:t>
            </a:r>
            <a:r>
              <a:rPr lang="en-CA" dirty="0" err="1" smtClean="0"/>
              <a:t>eg</a:t>
            </a:r>
            <a:r>
              <a:rPr lang="en-CA" dirty="0" smtClean="0"/>
              <a:t>. </a:t>
            </a:r>
            <a:r>
              <a:rPr lang="en-CA" dirty="0" err="1" smtClean="0"/>
              <a:t>Appartment</a:t>
            </a:r>
            <a:r>
              <a:rPr lang="en-CA" dirty="0" smtClean="0"/>
              <a:t>, office, schools, office warehouse etc.</a:t>
            </a:r>
          </a:p>
          <a:p>
            <a:r>
              <a:rPr lang="en-CA" dirty="0" smtClean="0"/>
              <a:t>A graph is drawn to see prices between all available types first.</a:t>
            </a:r>
          </a:p>
          <a:p>
            <a:r>
              <a:rPr lang="en-CA" dirty="0" smtClean="0"/>
              <a:t>Then a comparison is done to see house &amp; office price tend to see which one is getting more expensive.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Compare this trend with the trend of office prices. Which one is getting more expensive, faster?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587</TotalTime>
  <Words>453</Words>
  <Application>Microsoft Office PowerPoint</Application>
  <PresentationFormat>On-screen Show (4:3)</PresentationFormat>
  <Paragraphs>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Data Visualization and Dashboards with Tableau </vt:lpstr>
      <vt:lpstr>Slide 2</vt:lpstr>
      <vt:lpstr>Show the trend of house prices across Canada in the last 40 years (table housing_price_index).</vt:lpstr>
      <vt:lpstr>  Show the trend of house prices across Canada in the last 40 years (table housing_price_index). </vt:lpstr>
      <vt:lpstr>Show the trend of house prices across Canada in the last 40 years (table housing_price_index).</vt:lpstr>
      <vt:lpstr>Slide 6</vt:lpstr>
      <vt:lpstr> Compare the trend after 2005 with actual benchmark prices in table real_estate_prices to see if there are any differences. </vt:lpstr>
      <vt:lpstr>A comparison is done between actual &amp; benchmark values</vt:lpstr>
      <vt:lpstr>Compare this trend with the trend of office prices. Which one is getting more expensive, faster?</vt:lpstr>
      <vt:lpstr>Compare this trend with the trend of office prices. Which one is getting more expensive, faster? </vt:lpstr>
      <vt:lpstr>A comparison is done between residential &amp; office real estate and it was found out that prices for offices are getting expensive faster.</vt:lpstr>
      <vt:lpstr>Create a heatmap of Canada with current house prices for each available district. </vt:lpstr>
      <vt:lpstr>Heat Map with house prices</vt:lpstr>
      <vt:lpstr>Are the price differences between different districts increasing?</vt:lpstr>
      <vt:lpstr>Are the price differences between different districts increasing? </vt:lpstr>
      <vt:lpstr>Compare the trend of house prices with earnings. *In case you want to plot monthly salary, be aware that the earnings value is per week. </vt:lpstr>
      <vt:lpstr>Spendings </vt:lpstr>
      <vt:lpstr>Plot consumer_index together with housing_price_index and fit the regression line between them. Can we predict consumer_index from the housing_price_index? </vt:lpstr>
      <vt:lpstr>Slide 19</vt:lpstr>
      <vt:lpstr>Findings of Project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Dashboards with Tableau </dc:title>
  <dc:creator>Sarabjit Matharu</dc:creator>
  <cp:lastModifiedBy>Sarabjit Matharu</cp:lastModifiedBy>
  <cp:revision>47</cp:revision>
  <dcterms:created xsi:type="dcterms:W3CDTF">2006-08-16T00:00:00Z</dcterms:created>
  <dcterms:modified xsi:type="dcterms:W3CDTF">2023-10-01T14:15:44Z</dcterms:modified>
</cp:coreProperties>
</file>