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6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5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5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4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5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A641-37CF-4BD0-B902-ED52FF5471C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47E1-991A-404E-9800-DF857B5A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Throughput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9379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NAPI Prerequisites</a:t>
            </a:r>
          </a:p>
          <a:p>
            <a:endParaRPr lang="en-IN" sz="2400" dirty="0" smtClean="0"/>
          </a:p>
          <a:p>
            <a:r>
              <a:rPr lang="en-IN" sz="2400" dirty="0" smtClean="0"/>
              <a:t>NAPI</a:t>
            </a:r>
            <a:r>
              <a:rPr lang="en-IN" sz="2400" dirty="0"/>
              <a:t>, however, requires the following features to be available:</a:t>
            </a:r>
            <a:br>
              <a:rPr lang="en-IN" sz="2400" dirty="0"/>
            </a:b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DMA </a:t>
            </a:r>
            <a:r>
              <a:rPr lang="en-IN" sz="2400" dirty="0"/>
              <a:t>ring or enough RAM to store packets in software devices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Ability </a:t>
            </a:r>
            <a:r>
              <a:rPr lang="en-IN" sz="2400" dirty="0"/>
              <a:t>to turn off interrupts or maybe events that send packets up </a:t>
            </a:r>
            <a:br>
              <a:rPr lang="en-IN" sz="2400" dirty="0"/>
            </a:br>
            <a:r>
              <a:rPr lang="en-IN" sz="2400" dirty="0"/>
              <a:t>the stack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NAPI </a:t>
            </a:r>
            <a:r>
              <a:rPr lang="en-IN" sz="2400" dirty="0"/>
              <a:t>processes packet events in what is known as </a:t>
            </a:r>
            <a:r>
              <a:rPr lang="en-IN" sz="2400" dirty="0" err="1"/>
              <a:t>dev</a:t>
            </a:r>
            <a:r>
              <a:rPr lang="en-IN" sz="2400" dirty="0"/>
              <a:t>-&gt;poll() method.</a:t>
            </a:r>
            <a:br>
              <a:rPr lang="en-IN" sz="2400" dirty="0"/>
            </a:br>
            <a:r>
              <a:rPr lang="en-IN" sz="2400" dirty="0"/>
              <a:t>Typically, only packet receive events are processed in </a:t>
            </a:r>
            <a:r>
              <a:rPr lang="en-IN" sz="2400" dirty="0" err="1"/>
              <a:t>dev</a:t>
            </a:r>
            <a:r>
              <a:rPr lang="en-IN" sz="2400" dirty="0"/>
              <a:t>-&gt;poll(). </a:t>
            </a:r>
            <a:br>
              <a:rPr lang="en-IN" sz="2400" dirty="0"/>
            </a:br>
            <a:r>
              <a:rPr lang="en-IN" sz="2400" dirty="0"/>
              <a:t>The rest of the events MAY be processed by the regular interrupt </a:t>
            </a:r>
            <a:endParaRPr lang="en-IN" sz="2400" dirty="0" smtClean="0"/>
          </a:p>
          <a:p>
            <a:r>
              <a:rPr lang="en-IN" sz="2400" dirty="0" smtClean="0"/>
              <a:t>handler to </a:t>
            </a:r>
            <a:r>
              <a:rPr lang="en-IN" sz="2400" dirty="0"/>
              <a:t>reduce processing latency (justified also because there </a:t>
            </a:r>
            <a:endParaRPr lang="en-IN" sz="2400" dirty="0" smtClean="0"/>
          </a:p>
          <a:p>
            <a:r>
              <a:rPr lang="en-IN" sz="2400" dirty="0" smtClean="0"/>
              <a:t>are </a:t>
            </a:r>
            <a:r>
              <a:rPr lang="en-IN" sz="2400" dirty="0"/>
              <a:t>not that </a:t>
            </a:r>
            <a:r>
              <a:rPr lang="en-IN" sz="2400" dirty="0" smtClean="0"/>
              <a:t>many </a:t>
            </a:r>
            <a:r>
              <a:rPr lang="en-IN" sz="2400" dirty="0"/>
              <a:t>of them).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90613"/>
            <a:ext cx="89439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2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00138"/>
            <a:ext cx="82486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9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35068"/>
            <a:ext cx="8826246" cy="414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2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1049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420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Network Throughput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TCP/IP  Layer Issue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 Segmentation offloading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Driver Issue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80798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			</a:t>
            </a:r>
            <a:r>
              <a:rPr lang="en-US" sz="2400" b="1" dirty="0"/>
              <a:t>TCP Performance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It is now common for off-the-shelf hardware (workstations and faster</a:t>
            </a:r>
          </a:p>
          <a:p>
            <a:pPr eaLnBrk="1" hangingPunct="1"/>
            <a:r>
              <a:rPr lang="en-US" sz="2400" dirty="0"/>
              <a:t>personal computers) to deliver 800,000 bytes or more per second.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It is a worthwhile exercise to calculate the theoretical maximum </a:t>
            </a:r>
          </a:p>
          <a:p>
            <a:pPr eaLnBrk="1" hangingPunct="1"/>
            <a:r>
              <a:rPr lang="en-US" sz="2400" dirty="0"/>
              <a:t>throughput we could see with TCP on a 10 </a:t>
            </a:r>
            <a:r>
              <a:rPr lang="en-US" sz="2400" dirty="0" err="1"/>
              <a:t>Mbits</a:t>
            </a:r>
            <a:r>
              <a:rPr lang="en-US" sz="2400" dirty="0"/>
              <a:t>/sec Ethernet.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next slide shows the total number of bytes exchanged for a full-</a:t>
            </a:r>
          </a:p>
          <a:p>
            <a:pPr eaLnBrk="1" hangingPunct="1"/>
            <a:r>
              <a:rPr lang="en-US" sz="2400" dirty="0"/>
              <a:t>sized data segment and an ACK.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2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Group 2"/>
          <p:cNvGraphicFramePr>
            <a:graphicFrameLocks noGrp="1"/>
          </p:cNvGraphicFramePr>
          <p:nvPr/>
        </p:nvGraphicFramePr>
        <p:xfrm>
          <a:off x="533400" y="685800"/>
          <a:ext cx="8001000" cy="5730240"/>
        </p:xfrm>
        <a:graphic>
          <a:graphicData uri="http://schemas.openxmlformats.org/drawingml/2006/table">
            <a:tbl>
              <a:tblPr/>
              <a:tblGrid>
                <a:gridCol w="5105400"/>
                <a:gridCol w="1371600"/>
                <a:gridCol w="15240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#bytes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6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Ethernet preamble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Ethernet destination address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Ethernet source address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Ethernet type field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IP header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TCP header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pad (to Ethernet minimum)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Ethernet CRC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interpacket gap (9.6 microsec)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1460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304800" y="152400"/>
            <a:ext cx="858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Field sizes for Ethernet theoretical maximum throughput calculation.</a:t>
            </a:r>
          </a:p>
        </p:txBody>
      </p:sp>
    </p:spTree>
    <p:extLst>
      <p:ext uri="{BB962C8B-B14F-4D97-AF65-F5344CB8AC3E}">
        <p14:creationId xmlns:p14="http://schemas.microsoft.com/office/powerpoint/2010/main" val="17050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903285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We first assume the sender transmits two back-to-back full-sized data</a:t>
            </a:r>
          </a:p>
          <a:p>
            <a:pPr eaLnBrk="1" hangingPunct="1"/>
            <a:r>
              <a:rPr lang="en-US" sz="2400" dirty="0"/>
              <a:t>segments, and then the receiver sends an ACK for these two segments.</a:t>
            </a:r>
          </a:p>
          <a:p>
            <a:pPr eaLnBrk="1" hangingPunct="1"/>
            <a:r>
              <a:rPr lang="en-US" sz="2400" dirty="0"/>
              <a:t>The maximum throughput (user data) is then</a:t>
            </a:r>
          </a:p>
          <a:p>
            <a:pPr eaLnBrk="1" hangingPunct="1"/>
            <a:r>
              <a:rPr lang="en-US" sz="2400" i="1" dirty="0"/>
              <a:t>throughput = </a:t>
            </a:r>
            <a:r>
              <a:rPr lang="en-US" sz="2400" dirty="0"/>
              <a:t>2 x 1460 bytes / (2 x 1538 + 84 bytes) x 10,000,000 </a:t>
            </a:r>
          </a:p>
          <a:p>
            <a:pPr eaLnBrk="1" hangingPunct="1"/>
            <a:r>
              <a:rPr lang="en-US" sz="2400" dirty="0"/>
              <a:t>	           bits/sec / 8 bits/byte</a:t>
            </a:r>
          </a:p>
          <a:p>
            <a:pPr eaLnBrk="1" hangingPunct="1"/>
            <a:r>
              <a:rPr lang="en-US" sz="2400" dirty="0"/>
              <a:t>	       = 1,155,063 bytes/sec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the TCP window is opened to its maximum size (65535, not using </a:t>
            </a:r>
          </a:p>
          <a:p>
            <a:pPr eaLnBrk="1" hangingPunct="1"/>
            <a:r>
              <a:rPr lang="en-US" sz="2400" dirty="0"/>
              <a:t>the window scale option), this allows a window of 44 1460-byte </a:t>
            </a:r>
          </a:p>
          <a:p>
            <a:pPr eaLnBrk="1" hangingPunct="1"/>
            <a:r>
              <a:rPr lang="en-US" sz="2400" dirty="0"/>
              <a:t>segments. If the receiver sends an ACK every 22nd segment the</a:t>
            </a:r>
          </a:p>
          <a:p>
            <a:pPr eaLnBrk="1" hangingPunct="1"/>
            <a:r>
              <a:rPr lang="en-US" sz="2400" dirty="0"/>
              <a:t>calculation becomes</a:t>
            </a:r>
          </a:p>
          <a:p>
            <a:pPr eaLnBrk="1" hangingPunct="1"/>
            <a:r>
              <a:rPr lang="en-US" sz="2400" i="1" dirty="0"/>
              <a:t>throughput = </a:t>
            </a:r>
            <a:r>
              <a:rPr lang="en-US" sz="2400" dirty="0"/>
              <a:t>22 x 1460 bytes / (22 x 1538 + 84 bytes) x 10,000,000 </a:t>
            </a:r>
          </a:p>
          <a:p>
            <a:pPr eaLnBrk="1" hangingPunct="1"/>
            <a:r>
              <a:rPr lang="en-US" sz="2400" dirty="0"/>
              <a:t>	           bits/sec / 8 buts/byte</a:t>
            </a:r>
          </a:p>
          <a:p>
            <a:pPr eaLnBrk="1" hangingPunct="1"/>
            <a:r>
              <a:rPr lang="en-US" sz="2400" dirty="0"/>
              <a:t>	       = 1,183,667 bytes/sec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8712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Moving to faster networks, such as FDDI (100 </a:t>
            </a:r>
            <a:r>
              <a:rPr lang="en-US" sz="2400" dirty="0" err="1"/>
              <a:t>Mbits</a:t>
            </a:r>
            <a:r>
              <a:rPr lang="en-US" sz="2400" dirty="0"/>
              <a:t>/sec), </a:t>
            </a:r>
          </a:p>
          <a:p>
            <a:pPr eaLnBrk="1" hangingPunct="1"/>
            <a:r>
              <a:rPr lang="en-US" sz="2400" dirty="0"/>
              <a:t>indicates that three commercial vendors have demonstrated TCP over</a:t>
            </a:r>
          </a:p>
          <a:p>
            <a:pPr eaLnBrk="1" hangingPunct="1"/>
            <a:r>
              <a:rPr lang="en-US" sz="2400" dirty="0"/>
              <a:t>FDDI between 80 and 98 </a:t>
            </a:r>
            <a:r>
              <a:rPr lang="en-US" sz="2400" dirty="0" err="1"/>
              <a:t>Mbits</a:t>
            </a:r>
            <a:r>
              <a:rPr lang="en-US" sz="2400" dirty="0"/>
              <a:t>/sec.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026"/>
          <p:cNvSpPr txBox="1">
            <a:spLocks noChangeArrowheads="1"/>
          </p:cNvSpPr>
          <p:nvPr/>
        </p:nvSpPr>
        <p:spPr bwMode="auto">
          <a:xfrm>
            <a:off x="212725" y="269875"/>
            <a:ext cx="909101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The following practical limits apply for any real-world scenario.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1. You can’t run any faster than the speed of the slowest link.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2. You can’t go any faster than the memory bandwidth of the slowest</a:t>
            </a:r>
          </a:p>
          <a:p>
            <a:pPr eaLnBrk="1" hangingPunct="1"/>
            <a:r>
              <a:rPr lang="en-US" sz="2400" dirty="0"/>
              <a:t>machine. This assumes your implementation makes a single pass over</a:t>
            </a:r>
          </a:p>
          <a:p>
            <a:pPr eaLnBrk="1" hangingPunct="1"/>
            <a:r>
              <a:rPr lang="en-US" sz="2400" dirty="0"/>
              <a:t>the data.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3. You can’t go any faster than the window size offered by the receiver,</a:t>
            </a:r>
          </a:p>
          <a:p>
            <a:pPr eaLnBrk="1" hangingPunct="1"/>
            <a:r>
              <a:rPr lang="en-US" sz="2400" dirty="0"/>
              <a:t>divided by the round-trip time.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bottom line in all these numbers is that the real upper limit on how</a:t>
            </a:r>
          </a:p>
          <a:p>
            <a:pPr eaLnBrk="1" hangingPunct="1"/>
            <a:r>
              <a:rPr lang="en-US" sz="2400" dirty="0"/>
              <a:t>fast TCP can run is determined by the size of the TCP window and the</a:t>
            </a:r>
          </a:p>
          <a:p>
            <a:pPr eaLnBrk="1" hangingPunct="1"/>
            <a:r>
              <a:rPr lang="en-US" sz="2400" dirty="0"/>
              <a:t>speed of light.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73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125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Introduction to NAPI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NAPI is a proven (www.cyberus.ca/~hadi/usenix-paper.tgz) technique</a:t>
            </a:r>
            <a:br>
              <a:rPr lang="en-IN" sz="2400" dirty="0"/>
            </a:br>
            <a:r>
              <a:rPr lang="en-IN" sz="2400" dirty="0"/>
              <a:t>to improve network performance on Linux. </a:t>
            </a:r>
            <a:br>
              <a:rPr lang="en-IN" sz="2400" dirty="0"/>
            </a:br>
            <a:r>
              <a:rPr lang="en-IN" sz="2400" dirty="0"/>
              <a:t>NAPI provides a "inherent mitigation" which is bound by system </a:t>
            </a:r>
            <a:endParaRPr lang="en-IN" sz="2400" dirty="0" smtClean="0"/>
          </a:p>
          <a:p>
            <a:r>
              <a:rPr lang="en-IN" sz="2400" dirty="0" smtClean="0"/>
              <a:t>capacity as </a:t>
            </a:r>
            <a:r>
              <a:rPr lang="en-IN" sz="2400" dirty="0"/>
              <a:t>can be seen from the following data collected by Robert </a:t>
            </a:r>
            <a:endParaRPr lang="en-IN" sz="2400" dirty="0" smtClean="0"/>
          </a:p>
          <a:p>
            <a:r>
              <a:rPr lang="en-IN" sz="2400" dirty="0" smtClean="0"/>
              <a:t>on </a:t>
            </a:r>
            <a:r>
              <a:rPr lang="en-IN" sz="2400" dirty="0"/>
              <a:t>Gigabit </a:t>
            </a:r>
            <a:r>
              <a:rPr lang="en-IN" sz="2400" dirty="0" smtClean="0"/>
              <a:t> </a:t>
            </a:r>
            <a:r>
              <a:rPr lang="en-IN" sz="2400" dirty="0" err="1" smtClean="0"/>
              <a:t>ethernet</a:t>
            </a:r>
            <a:r>
              <a:rPr lang="en-IN" sz="2400" dirty="0" smtClean="0"/>
              <a:t> </a:t>
            </a:r>
            <a:r>
              <a:rPr lang="en-IN" sz="2400" dirty="0"/>
              <a:t>(e1000):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dirty="0" err="1"/>
              <a:t>Psize</a:t>
            </a:r>
            <a:r>
              <a:rPr lang="en-IN" sz="2400" dirty="0"/>
              <a:t>    </a:t>
            </a:r>
            <a:r>
              <a:rPr lang="en-IN" sz="2400" dirty="0" err="1"/>
              <a:t>Ipps</a:t>
            </a:r>
            <a:r>
              <a:rPr lang="en-IN" sz="2400" dirty="0"/>
              <a:t>       </a:t>
            </a:r>
            <a:r>
              <a:rPr lang="en-IN" sz="2400" dirty="0" err="1"/>
              <a:t>Tput</a:t>
            </a:r>
            <a:r>
              <a:rPr lang="en-IN" sz="2400" dirty="0"/>
              <a:t>     </a:t>
            </a:r>
            <a:r>
              <a:rPr lang="en-IN" sz="2400" dirty="0" err="1"/>
              <a:t>Rxint</a:t>
            </a:r>
            <a:r>
              <a:rPr lang="en-IN" sz="2400" dirty="0"/>
              <a:t>     </a:t>
            </a:r>
            <a:r>
              <a:rPr lang="en-IN" sz="2400" dirty="0" err="1"/>
              <a:t>Txint</a:t>
            </a:r>
            <a:r>
              <a:rPr lang="en-IN" sz="2400" dirty="0"/>
              <a:t>    Done     </a:t>
            </a:r>
            <a:r>
              <a:rPr lang="en-IN" sz="2400" dirty="0" err="1"/>
              <a:t>Ndone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---------------------------------------------------------------</a:t>
            </a:r>
            <a:br>
              <a:rPr lang="en-IN" sz="2400" dirty="0"/>
            </a:br>
            <a:r>
              <a:rPr lang="en-IN" sz="2400" dirty="0"/>
              <a:t>   60    890000     409362        17     27622        7     6823</a:t>
            </a:r>
            <a:br>
              <a:rPr lang="en-IN" sz="2400" dirty="0"/>
            </a:br>
            <a:r>
              <a:rPr lang="en-IN" sz="2400" dirty="0"/>
              <a:t>  128    758150     464364        21      9301       10     7738</a:t>
            </a:r>
            <a:br>
              <a:rPr lang="en-IN" sz="2400" dirty="0"/>
            </a:br>
            <a:r>
              <a:rPr lang="en-IN" sz="2400" dirty="0"/>
              <a:t>  256    445632     774646        42     15507       21    12906</a:t>
            </a:r>
            <a:br>
              <a:rPr lang="en-IN" sz="2400" dirty="0"/>
            </a:br>
            <a:r>
              <a:rPr lang="en-IN" sz="2400" dirty="0"/>
              <a:t>  512    232666     994445    241292     19147   241192     1062</a:t>
            </a:r>
            <a:br>
              <a:rPr lang="en-IN" sz="2400" dirty="0"/>
            </a:br>
            <a:r>
              <a:rPr lang="en-IN" sz="2400" dirty="0"/>
              <a:t> 1024    119061    1000003    872519     19258   872511        0</a:t>
            </a:r>
            <a:br>
              <a:rPr lang="en-IN" sz="2400" dirty="0"/>
            </a:br>
            <a:r>
              <a:rPr lang="en-IN" sz="2400" dirty="0"/>
              <a:t> 1440     85193    1000003    946576     19505   946569        0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53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909390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Legend:</a:t>
            </a:r>
            <a:br>
              <a:rPr lang="en-IN" sz="2400" dirty="0"/>
            </a:br>
            <a:r>
              <a:rPr lang="en-IN" sz="2400" dirty="0"/>
              <a:t>"</a:t>
            </a:r>
            <a:r>
              <a:rPr lang="en-IN" sz="2400" dirty="0" err="1"/>
              <a:t>Ipps</a:t>
            </a:r>
            <a:r>
              <a:rPr lang="en-IN" sz="2400" dirty="0"/>
              <a:t>" stands for input packets per second. </a:t>
            </a:r>
            <a:br>
              <a:rPr lang="en-IN" sz="2400" dirty="0"/>
            </a:br>
            <a:r>
              <a:rPr lang="en-IN" sz="2400" dirty="0"/>
              <a:t>"</a:t>
            </a:r>
            <a:r>
              <a:rPr lang="en-IN" sz="2400" dirty="0" err="1"/>
              <a:t>Tput</a:t>
            </a:r>
            <a:r>
              <a:rPr lang="en-IN" sz="2400" dirty="0"/>
              <a:t>" == packets out of total 1M that made it out.</a:t>
            </a:r>
            <a:br>
              <a:rPr lang="en-IN" sz="2400" dirty="0"/>
            </a:br>
            <a:r>
              <a:rPr lang="en-IN" sz="2400" dirty="0"/>
              <a:t>"</a:t>
            </a:r>
            <a:r>
              <a:rPr lang="en-IN" sz="2400" dirty="0" err="1"/>
              <a:t>txint</a:t>
            </a:r>
            <a:r>
              <a:rPr lang="en-IN" sz="2400" dirty="0"/>
              <a:t>" == transmit completion interrupts seen</a:t>
            </a:r>
            <a:br>
              <a:rPr lang="en-IN" sz="2400" dirty="0"/>
            </a:br>
            <a:r>
              <a:rPr lang="en-IN" sz="2400" dirty="0"/>
              <a:t>"Done" == The number of times that the poll() managed to pull all</a:t>
            </a:r>
            <a:br>
              <a:rPr lang="en-IN" sz="2400" dirty="0"/>
            </a:br>
            <a:r>
              <a:rPr lang="en-IN" sz="2400" dirty="0"/>
              <a:t>packets out of the </a:t>
            </a:r>
            <a:r>
              <a:rPr lang="en-IN" sz="2400" dirty="0" err="1"/>
              <a:t>rx</a:t>
            </a:r>
            <a:r>
              <a:rPr lang="en-IN" sz="2400" dirty="0"/>
              <a:t> ring. Note from this that the lower the</a:t>
            </a:r>
            <a:br>
              <a:rPr lang="en-IN" sz="2400" dirty="0"/>
            </a:br>
            <a:r>
              <a:rPr lang="en-IN" sz="2400" dirty="0"/>
              <a:t>load the more we could clean up the </a:t>
            </a:r>
            <a:r>
              <a:rPr lang="en-IN" sz="2400" dirty="0" err="1"/>
              <a:t>rxring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"</a:t>
            </a:r>
            <a:r>
              <a:rPr lang="en-IN" sz="2400" dirty="0" err="1"/>
              <a:t>Ndone</a:t>
            </a:r>
            <a:r>
              <a:rPr lang="en-IN" sz="2400" dirty="0"/>
              <a:t>" == is the converse of "Done". Note again, that the higher</a:t>
            </a:r>
            <a:br>
              <a:rPr lang="en-IN" sz="2400" dirty="0"/>
            </a:br>
            <a:r>
              <a:rPr lang="en-IN" sz="2400" dirty="0"/>
              <a:t>the load the more times we couldn't clean up the </a:t>
            </a:r>
            <a:r>
              <a:rPr lang="en-IN" sz="2400" dirty="0" err="1"/>
              <a:t>rxring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 smtClean="0"/>
              <a:t>Observe </a:t>
            </a:r>
            <a:r>
              <a:rPr lang="en-IN" sz="2400" dirty="0"/>
              <a:t>that:</a:t>
            </a:r>
            <a:br>
              <a:rPr lang="en-IN" sz="2400" dirty="0"/>
            </a:br>
            <a:r>
              <a:rPr lang="en-IN" sz="2400" dirty="0"/>
              <a:t>when the NIC receives 890Kpackets/sec only 17 </a:t>
            </a:r>
            <a:r>
              <a:rPr lang="en-IN" sz="2400" dirty="0" err="1"/>
              <a:t>rx</a:t>
            </a:r>
            <a:r>
              <a:rPr lang="en-IN" sz="2400" dirty="0"/>
              <a:t> interrupts are </a:t>
            </a:r>
            <a:endParaRPr lang="en-IN" sz="2400" dirty="0" smtClean="0"/>
          </a:p>
          <a:p>
            <a:r>
              <a:rPr lang="en-IN" sz="2400" dirty="0" smtClean="0"/>
              <a:t>generated</a:t>
            </a:r>
            <a:r>
              <a:rPr lang="en-IN" sz="2400" dirty="0"/>
              <a:t>. </a:t>
            </a:r>
            <a:r>
              <a:rPr lang="en-IN" sz="2400" dirty="0" smtClean="0"/>
              <a:t>The </a:t>
            </a:r>
            <a:r>
              <a:rPr lang="en-IN" sz="2400" dirty="0"/>
              <a:t>system cant handle the processing at 1 </a:t>
            </a:r>
            <a:r>
              <a:rPr lang="en-IN" sz="2400" dirty="0" smtClean="0"/>
              <a:t>interrupt/packet</a:t>
            </a:r>
          </a:p>
          <a:p>
            <a:r>
              <a:rPr lang="en-IN" sz="2400" dirty="0" smtClean="0"/>
              <a:t>at </a:t>
            </a:r>
            <a:r>
              <a:rPr lang="en-IN" sz="2400" dirty="0"/>
              <a:t>that load level. </a:t>
            </a:r>
            <a:br>
              <a:rPr lang="en-IN" sz="2400" dirty="0"/>
            </a:br>
            <a:r>
              <a:rPr lang="en-IN" sz="2400" dirty="0"/>
              <a:t>At lower rates on the other hand, </a:t>
            </a:r>
            <a:r>
              <a:rPr lang="en-IN" sz="2400" dirty="0" err="1"/>
              <a:t>rx</a:t>
            </a:r>
            <a:r>
              <a:rPr lang="en-IN" sz="2400" dirty="0"/>
              <a:t> interrupts go up and therefore the</a:t>
            </a:r>
            <a:br>
              <a:rPr lang="en-IN" sz="2400" dirty="0"/>
            </a:br>
            <a:r>
              <a:rPr lang="en-IN" sz="2400" dirty="0"/>
              <a:t>interrupt/packet ratio goes </a:t>
            </a:r>
            <a:r>
              <a:rPr lang="en-IN" sz="2400" dirty="0" smtClean="0"/>
              <a:t>up. </a:t>
            </a:r>
            <a:r>
              <a:rPr lang="en-IN" sz="2400" dirty="0"/>
              <a:t>So </a:t>
            </a:r>
            <a:r>
              <a:rPr lang="en-IN" sz="2400" dirty="0" smtClean="0"/>
              <a:t>there </a:t>
            </a:r>
            <a:r>
              <a:rPr lang="en-IN" sz="2400" dirty="0" smtClean="0"/>
              <a:t>Is </a:t>
            </a:r>
            <a:r>
              <a:rPr lang="en-IN" sz="2400" dirty="0" smtClean="0"/>
              <a:t>possibility </a:t>
            </a:r>
            <a:r>
              <a:rPr lang="en-IN" sz="2400" dirty="0"/>
              <a:t>that under low </a:t>
            </a:r>
            <a:endParaRPr lang="en-IN" sz="2400" dirty="0" smtClean="0"/>
          </a:p>
          <a:p>
            <a:r>
              <a:rPr lang="en-IN" sz="2400" dirty="0" smtClean="0"/>
              <a:t>enough </a:t>
            </a:r>
            <a:r>
              <a:rPr lang="en-IN" sz="2400" dirty="0"/>
              <a:t>input, you get one poll call for </a:t>
            </a:r>
            <a:r>
              <a:rPr lang="en-IN" sz="2400" dirty="0" smtClean="0"/>
              <a:t>each input </a:t>
            </a:r>
            <a:r>
              <a:rPr lang="en-IN" sz="2400" dirty="0"/>
              <a:t>packet caused by a </a:t>
            </a:r>
            <a:endParaRPr lang="en-IN" sz="2400" dirty="0" smtClean="0"/>
          </a:p>
          <a:p>
            <a:r>
              <a:rPr lang="en-IN" sz="2400" dirty="0" smtClean="0"/>
              <a:t>single </a:t>
            </a:r>
            <a:r>
              <a:rPr lang="en-IN" sz="2400" dirty="0"/>
              <a:t>interrupt each time. And if the system </a:t>
            </a:r>
            <a:r>
              <a:rPr lang="en-IN" sz="2400" dirty="0" smtClean="0"/>
              <a:t> cant </a:t>
            </a:r>
            <a:r>
              <a:rPr lang="en-IN" sz="2400" dirty="0"/>
              <a:t>handle interrupt </a:t>
            </a:r>
            <a:r>
              <a:rPr lang="en-IN" sz="2400" dirty="0" smtClean="0"/>
              <a:t>per</a:t>
            </a:r>
          </a:p>
          <a:p>
            <a:r>
              <a:rPr lang="en-IN" sz="2400" dirty="0" smtClean="0"/>
              <a:t>packet </a:t>
            </a:r>
            <a:r>
              <a:rPr lang="en-IN" sz="2400" dirty="0"/>
              <a:t>ratio of 1, then it will just have to </a:t>
            </a:r>
            <a:r>
              <a:rPr lang="en-IN" sz="2400" dirty="0" smtClean="0"/>
              <a:t>chug </a:t>
            </a:r>
            <a:r>
              <a:rPr lang="en-IN" sz="2400" dirty="0"/>
              <a:t>along </a:t>
            </a:r>
            <a:r>
              <a:rPr lang="en-IN" sz="2400" dirty="0" smtClean="0"/>
              <a:t>....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97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290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 Throughput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Performance</dc:title>
  <dc:creator>Byas</dc:creator>
  <cp:lastModifiedBy>Byas</cp:lastModifiedBy>
  <cp:revision>6</cp:revision>
  <dcterms:created xsi:type="dcterms:W3CDTF">2016-11-07T03:57:07Z</dcterms:created>
  <dcterms:modified xsi:type="dcterms:W3CDTF">2016-11-07T06:01:11Z</dcterms:modified>
</cp:coreProperties>
</file>