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979EC-84DB-B74E-8CB0-4F13D8E8237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0EED98-5E75-BE4C-B629-7BFF29C0C10C}">
      <dgm:prSet phldrT="[Text]"/>
      <dgm:spPr/>
      <dgm:t>
        <a:bodyPr/>
        <a:lstStyle/>
        <a:p>
          <a:r>
            <a:rPr lang="en-US" b="1" dirty="0"/>
            <a:t>Browse</a:t>
          </a:r>
        </a:p>
        <a:p>
          <a:r>
            <a:rPr lang="en-US" dirty="0"/>
            <a:t>-grouped by type</a:t>
          </a:r>
        </a:p>
        <a:p>
          <a:r>
            <a:rPr lang="en-US" dirty="0"/>
            <a:t>-can be searched by keyword</a:t>
          </a:r>
        </a:p>
      </dgm:t>
    </dgm:pt>
    <dgm:pt modelId="{63BB0700-473D-5E47-9F58-D1CDAED5F258}" type="parTrans" cxnId="{1C679B33-0B0B-3149-9351-E7DDA1EAD7EB}">
      <dgm:prSet/>
      <dgm:spPr/>
      <dgm:t>
        <a:bodyPr/>
        <a:lstStyle/>
        <a:p>
          <a:endParaRPr lang="en-US"/>
        </a:p>
      </dgm:t>
    </dgm:pt>
    <dgm:pt modelId="{CF7E1310-D86D-CA43-A8A5-0152D93F5574}" type="sibTrans" cxnId="{1C679B33-0B0B-3149-9351-E7DDA1EAD7EB}">
      <dgm:prSet phldrT="1"/>
      <dgm:spPr/>
      <dgm:t>
        <a:bodyPr/>
        <a:lstStyle/>
        <a:p>
          <a:endParaRPr lang="en-US"/>
        </a:p>
      </dgm:t>
    </dgm:pt>
    <dgm:pt modelId="{05F4D6BB-A919-B241-9431-6A685A7472DB}">
      <dgm:prSet phldrT="[Text]"/>
      <dgm:spPr/>
      <dgm:t>
        <a:bodyPr/>
        <a:lstStyle/>
        <a:p>
          <a:r>
            <a:rPr lang="en-US" b="1" dirty="0"/>
            <a:t>Select</a:t>
          </a:r>
        </a:p>
        <a:p>
          <a:r>
            <a:rPr lang="en-US" dirty="0"/>
            <a:t>-register/log in</a:t>
          </a:r>
        </a:p>
        <a:p>
          <a:r>
            <a:rPr lang="en-US" dirty="0"/>
            <a:t>-select style of sequence: Vinyasa, Kundalini, Hatha, Ashtanga, Iyengar </a:t>
          </a:r>
        </a:p>
      </dgm:t>
    </dgm:pt>
    <dgm:pt modelId="{CD0024A6-1AE2-DE48-B9C3-EE1ADE7DDA44}" type="parTrans" cxnId="{28300E83-2316-224E-94E7-29B69540B1A1}">
      <dgm:prSet/>
      <dgm:spPr/>
      <dgm:t>
        <a:bodyPr/>
        <a:lstStyle/>
        <a:p>
          <a:endParaRPr lang="en-US"/>
        </a:p>
      </dgm:t>
    </dgm:pt>
    <dgm:pt modelId="{78A58D8A-3C7A-E840-A383-0DF2E217A5E0}" type="sibTrans" cxnId="{28300E83-2316-224E-94E7-29B69540B1A1}">
      <dgm:prSet phldrT="2"/>
      <dgm:spPr/>
      <dgm:t>
        <a:bodyPr/>
        <a:lstStyle/>
        <a:p>
          <a:endParaRPr lang="en-US" dirty="0"/>
        </a:p>
      </dgm:t>
    </dgm:pt>
    <dgm:pt modelId="{5FE13541-E401-5D45-8DBA-B4734FAD0C45}">
      <dgm:prSet phldrT="[Text]"/>
      <dgm:spPr/>
      <dgm:t>
        <a:bodyPr/>
        <a:lstStyle/>
        <a:p>
          <a:r>
            <a:rPr lang="en-US" b="1" dirty="0"/>
            <a:t>Add</a:t>
          </a:r>
        </a:p>
        <a:p>
          <a:r>
            <a:rPr lang="en-US" dirty="0"/>
            <a:t>-search for existing poses in database.</a:t>
          </a:r>
        </a:p>
        <a:p>
          <a:r>
            <a:rPr lang="en-US" dirty="0"/>
            <a:t>-user can add their own pose to the database </a:t>
          </a:r>
        </a:p>
      </dgm:t>
    </dgm:pt>
    <dgm:pt modelId="{38C3131A-4905-8146-BF7F-E2348F1981BF}" type="parTrans" cxnId="{3796BCB5-D6F1-584E-BE2F-F10C12D2AC03}">
      <dgm:prSet/>
      <dgm:spPr/>
      <dgm:t>
        <a:bodyPr/>
        <a:lstStyle/>
        <a:p>
          <a:endParaRPr lang="en-US"/>
        </a:p>
      </dgm:t>
    </dgm:pt>
    <dgm:pt modelId="{3608B343-8112-7949-A8BD-4B937637891E}" type="sibTrans" cxnId="{3796BCB5-D6F1-584E-BE2F-F10C12D2AC03}">
      <dgm:prSet phldrT="3"/>
      <dgm:spPr/>
      <dgm:t>
        <a:bodyPr/>
        <a:lstStyle/>
        <a:p>
          <a:endParaRPr lang="en-US"/>
        </a:p>
      </dgm:t>
    </dgm:pt>
    <dgm:pt modelId="{CECC82DB-446C-A647-BB0B-08C7BD52E8AB}">
      <dgm:prSet phldrT="[Text]"/>
      <dgm:spPr/>
      <dgm:t>
        <a:bodyPr/>
        <a:lstStyle/>
        <a:p>
          <a:r>
            <a:rPr lang="en-US" b="1" dirty="0"/>
            <a:t>Remove</a:t>
          </a:r>
        </a:p>
        <a:p>
          <a:r>
            <a:rPr lang="en-US" dirty="0"/>
            <a:t>-delete any unwanted poses from database</a:t>
          </a:r>
        </a:p>
        <a:p>
          <a:r>
            <a:rPr lang="en-US" dirty="0"/>
            <a:t>-delete unwanted pose from list</a:t>
          </a:r>
        </a:p>
      </dgm:t>
    </dgm:pt>
    <dgm:pt modelId="{8F0281D4-140F-A941-9AD8-47F7510F40C7}" type="parTrans" cxnId="{D4C10568-9288-3A44-9F5B-3A4474E0A8EB}">
      <dgm:prSet/>
      <dgm:spPr/>
      <dgm:t>
        <a:bodyPr/>
        <a:lstStyle/>
        <a:p>
          <a:endParaRPr lang="en-US"/>
        </a:p>
      </dgm:t>
    </dgm:pt>
    <dgm:pt modelId="{00DA1B3A-7446-F049-80FB-EC1B46D8DF8E}" type="sibTrans" cxnId="{D4C10568-9288-3A44-9F5B-3A4474E0A8EB}">
      <dgm:prSet phldrT="4"/>
      <dgm:spPr/>
      <dgm:t>
        <a:bodyPr/>
        <a:lstStyle/>
        <a:p>
          <a:endParaRPr lang="en-US"/>
        </a:p>
      </dgm:t>
    </dgm:pt>
    <dgm:pt modelId="{1CF0BD95-F54C-6148-9D8C-55D612F0BE81}">
      <dgm:prSet phldrT="[Text]"/>
      <dgm:spPr/>
      <dgm:t>
        <a:bodyPr/>
        <a:lstStyle/>
        <a:p>
          <a:r>
            <a:rPr lang="en-US" b="1" dirty="0"/>
            <a:t>Edit</a:t>
          </a:r>
        </a:p>
        <a:p>
          <a:r>
            <a:rPr lang="en-US" dirty="0"/>
            <a:t>-edit the chronological order of poses</a:t>
          </a:r>
        </a:p>
        <a:p>
          <a:r>
            <a:rPr lang="en-US" dirty="0"/>
            <a:t>-name </a:t>
          </a:r>
          <a:r>
            <a:rPr lang="en-US"/>
            <a:t>the sequence</a:t>
          </a:r>
          <a:endParaRPr lang="en-US" dirty="0"/>
        </a:p>
      </dgm:t>
    </dgm:pt>
    <dgm:pt modelId="{79875142-FF2E-0049-A83D-00440E4D31E8}" type="parTrans" cxnId="{8998B7CE-5744-674B-9809-851D7A425880}">
      <dgm:prSet/>
      <dgm:spPr/>
      <dgm:t>
        <a:bodyPr/>
        <a:lstStyle/>
        <a:p>
          <a:endParaRPr lang="en-US"/>
        </a:p>
      </dgm:t>
    </dgm:pt>
    <dgm:pt modelId="{4C8BF4E6-A7D7-5C44-944E-2F5014077A46}" type="sibTrans" cxnId="{8998B7CE-5744-674B-9809-851D7A425880}">
      <dgm:prSet phldrT="5"/>
      <dgm:spPr/>
      <dgm:t>
        <a:bodyPr/>
        <a:lstStyle/>
        <a:p>
          <a:endParaRPr lang="en-US"/>
        </a:p>
      </dgm:t>
    </dgm:pt>
    <dgm:pt modelId="{338FC2E2-4CBA-2942-AFC8-B2CE45CEC0A3}">
      <dgm:prSet phldrT="[Text]"/>
      <dgm:spPr/>
      <dgm:t>
        <a:bodyPr/>
        <a:lstStyle/>
        <a:p>
          <a:r>
            <a:rPr lang="en-US" b="1" dirty="0"/>
            <a:t>Download</a:t>
          </a:r>
        </a:p>
        <a:p>
          <a:r>
            <a:rPr lang="en-US" dirty="0"/>
            <a:t>-save the sequence to online account</a:t>
          </a:r>
        </a:p>
        <a:p>
          <a:r>
            <a:rPr lang="en-US" dirty="0"/>
            <a:t>-export it to PDF or Excel</a:t>
          </a:r>
        </a:p>
        <a:p>
          <a:r>
            <a:rPr lang="en-US" dirty="0"/>
            <a:t>-Share the sequence with other users</a:t>
          </a:r>
        </a:p>
        <a:p>
          <a:r>
            <a:rPr lang="en-US" dirty="0"/>
            <a:t>-post to social media</a:t>
          </a:r>
        </a:p>
      </dgm:t>
    </dgm:pt>
    <dgm:pt modelId="{F5CAEBF5-E8F6-A040-AE2C-4068EF03399E}" type="parTrans" cxnId="{8BFFFAA1-4D60-F548-BAFA-D45E2475E6DB}">
      <dgm:prSet/>
      <dgm:spPr/>
      <dgm:t>
        <a:bodyPr/>
        <a:lstStyle/>
        <a:p>
          <a:endParaRPr lang="en-US"/>
        </a:p>
      </dgm:t>
    </dgm:pt>
    <dgm:pt modelId="{79F88E66-F293-E84F-A45F-715BE0E3A336}" type="sibTrans" cxnId="{8BFFFAA1-4D60-F548-BAFA-D45E2475E6DB}">
      <dgm:prSet phldrT="6"/>
      <dgm:spPr/>
      <dgm:t>
        <a:bodyPr/>
        <a:lstStyle/>
        <a:p>
          <a:endParaRPr lang="en-US"/>
        </a:p>
      </dgm:t>
    </dgm:pt>
    <dgm:pt modelId="{189E1E1B-827D-7D41-AA87-B1B53C8FE6C7}" type="pres">
      <dgm:prSet presAssocID="{4A3979EC-84DB-B74E-8CB0-4F13D8E82378}" presName="Name0" presStyleCnt="0">
        <dgm:presLayoutVars>
          <dgm:dir/>
          <dgm:resizeHandles val="exact"/>
        </dgm:presLayoutVars>
      </dgm:prSet>
      <dgm:spPr/>
    </dgm:pt>
    <dgm:pt modelId="{70EC16F6-309E-E742-8E13-E17408DB6A79}" type="pres">
      <dgm:prSet presAssocID="{DD0EED98-5E75-BE4C-B629-7BFF29C0C10C}" presName="node" presStyleLbl="node1" presStyleIdx="0" presStyleCnt="6">
        <dgm:presLayoutVars>
          <dgm:bulletEnabled val="1"/>
        </dgm:presLayoutVars>
      </dgm:prSet>
      <dgm:spPr/>
    </dgm:pt>
    <dgm:pt modelId="{33D2729C-91E5-D14D-A8BE-F373F4C28369}" type="pres">
      <dgm:prSet presAssocID="{CF7E1310-D86D-CA43-A8A5-0152D93F5574}" presName="sibTrans" presStyleLbl="sibTrans1D1" presStyleIdx="0" presStyleCnt="5"/>
      <dgm:spPr/>
    </dgm:pt>
    <dgm:pt modelId="{11137947-6A01-064E-A807-ABAACEEC3A53}" type="pres">
      <dgm:prSet presAssocID="{CF7E1310-D86D-CA43-A8A5-0152D93F5574}" presName="connectorText" presStyleLbl="sibTrans1D1" presStyleIdx="0" presStyleCnt="5"/>
      <dgm:spPr/>
    </dgm:pt>
    <dgm:pt modelId="{53C0EAB4-137A-5941-926C-2F355BE1795B}" type="pres">
      <dgm:prSet presAssocID="{05F4D6BB-A919-B241-9431-6A685A7472DB}" presName="node" presStyleLbl="node1" presStyleIdx="1" presStyleCnt="6">
        <dgm:presLayoutVars>
          <dgm:bulletEnabled val="1"/>
        </dgm:presLayoutVars>
      </dgm:prSet>
      <dgm:spPr/>
    </dgm:pt>
    <dgm:pt modelId="{3703339D-23FC-E749-87B4-7926105B0262}" type="pres">
      <dgm:prSet presAssocID="{78A58D8A-3C7A-E840-A383-0DF2E217A5E0}" presName="sibTrans" presStyleLbl="sibTrans1D1" presStyleIdx="1" presStyleCnt="5"/>
      <dgm:spPr/>
    </dgm:pt>
    <dgm:pt modelId="{F9140BBC-F5EE-E242-9E35-EF66EAF51CBE}" type="pres">
      <dgm:prSet presAssocID="{78A58D8A-3C7A-E840-A383-0DF2E217A5E0}" presName="connectorText" presStyleLbl="sibTrans1D1" presStyleIdx="1" presStyleCnt="5"/>
      <dgm:spPr/>
    </dgm:pt>
    <dgm:pt modelId="{D8E12148-7521-464C-BC94-228DE9E3BD78}" type="pres">
      <dgm:prSet presAssocID="{5FE13541-E401-5D45-8DBA-B4734FAD0C45}" presName="node" presStyleLbl="node1" presStyleIdx="2" presStyleCnt="6">
        <dgm:presLayoutVars>
          <dgm:bulletEnabled val="1"/>
        </dgm:presLayoutVars>
      </dgm:prSet>
      <dgm:spPr/>
    </dgm:pt>
    <dgm:pt modelId="{ACBCA6C1-D608-2047-A377-AF4B82FBAA7C}" type="pres">
      <dgm:prSet presAssocID="{3608B343-8112-7949-A8BD-4B937637891E}" presName="sibTrans" presStyleLbl="sibTrans1D1" presStyleIdx="2" presStyleCnt="5"/>
      <dgm:spPr/>
    </dgm:pt>
    <dgm:pt modelId="{F9C97854-7E2C-EE48-B73A-E6F9AAE1C7AA}" type="pres">
      <dgm:prSet presAssocID="{3608B343-8112-7949-A8BD-4B937637891E}" presName="connectorText" presStyleLbl="sibTrans1D1" presStyleIdx="2" presStyleCnt="5"/>
      <dgm:spPr/>
    </dgm:pt>
    <dgm:pt modelId="{35DB3372-DEA9-8F4C-B710-799BF5596DDA}" type="pres">
      <dgm:prSet presAssocID="{CECC82DB-446C-A647-BB0B-08C7BD52E8AB}" presName="node" presStyleLbl="node1" presStyleIdx="3" presStyleCnt="6">
        <dgm:presLayoutVars>
          <dgm:bulletEnabled val="1"/>
        </dgm:presLayoutVars>
      </dgm:prSet>
      <dgm:spPr/>
    </dgm:pt>
    <dgm:pt modelId="{B2C07F49-3036-BB47-A3E4-A97377D1D5A9}" type="pres">
      <dgm:prSet presAssocID="{00DA1B3A-7446-F049-80FB-EC1B46D8DF8E}" presName="sibTrans" presStyleLbl="sibTrans1D1" presStyleIdx="3" presStyleCnt="5"/>
      <dgm:spPr/>
    </dgm:pt>
    <dgm:pt modelId="{5A1114EC-3135-E74F-A5D9-EBE800B9D3F6}" type="pres">
      <dgm:prSet presAssocID="{00DA1B3A-7446-F049-80FB-EC1B46D8DF8E}" presName="connectorText" presStyleLbl="sibTrans1D1" presStyleIdx="3" presStyleCnt="5"/>
      <dgm:spPr/>
    </dgm:pt>
    <dgm:pt modelId="{4CC6A502-D294-B643-973D-7D570E7190E1}" type="pres">
      <dgm:prSet presAssocID="{1CF0BD95-F54C-6148-9D8C-55D612F0BE81}" presName="node" presStyleLbl="node1" presStyleIdx="4" presStyleCnt="6">
        <dgm:presLayoutVars>
          <dgm:bulletEnabled val="1"/>
        </dgm:presLayoutVars>
      </dgm:prSet>
      <dgm:spPr/>
    </dgm:pt>
    <dgm:pt modelId="{A482F2FE-7EAA-6448-A5BB-F7B5B87481AE}" type="pres">
      <dgm:prSet presAssocID="{4C8BF4E6-A7D7-5C44-944E-2F5014077A46}" presName="sibTrans" presStyleLbl="sibTrans1D1" presStyleIdx="4" presStyleCnt="5"/>
      <dgm:spPr/>
    </dgm:pt>
    <dgm:pt modelId="{3F53AA0D-3D50-E64B-901B-D4F9BF0355D8}" type="pres">
      <dgm:prSet presAssocID="{4C8BF4E6-A7D7-5C44-944E-2F5014077A46}" presName="connectorText" presStyleLbl="sibTrans1D1" presStyleIdx="4" presStyleCnt="5"/>
      <dgm:spPr/>
    </dgm:pt>
    <dgm:pt modelId="{56A7D6ED-5820-3F4C-BB4D-29928E3D209E}" type="pres">
      <dgm:prSet presAssocID="{338FC2E2-4CBA-2942-AFC8-B2CE45CEC0A3}" presName="node" presStyleLbl="node1" presStyleIdx="5" presStyleCnt="6">
        <dgm:presLayoutVars>
          <dgm:bulletEnabled val="1"/>
        </dgm:presLayoutVars>
      </dgm:prSet>
      <dgm:spPr/>
    </dgm:pt>
  </dgm:ptLst>
  <dgm:cxnLst>
    <dgm:cxn modelId="{47901608-D11D-2841-9CD2-5CD5E00398EE}" type="presOf" srcId="{00DA1B3A-7446-F049-80FB-EC1B46D8DF8E}" destId="{B2C07F49-3036-BB47-A3E4-A97377D1D5A9}" srcOrd="0" destOrd="0" presId="urn:microsoft.com/office/officeart/2016/7/layout/RepeatingBendingProcessNew"/>
    <dgm:cxn modelId="{4DDFA409-2EEF-804A-A9FF-BC6FE65B3028}" type="presOf" srcId="{1CF0BD95-F54C-6148-9D8C-55D612F0BE81}" destId="{4CC6A502-D294-B643-973D-7D570E7190E1}" srcOrd="0" destOrd="0" presId="urn:microsoft.com/office/officeart/2016/7/layout/RepeatingBendingProcessNew"/>
    <dgm:cxn modelId="{666AAA0F-AC9A-A141-83CA-E72A6A7C7723}" type="presOf" srcId="{DD0EED98-5E75-BE4C-B629-7BFF29C0C10C}" destId="{70EC16F6-309E-E742-8E13-E17408DB6A79}" srcOrd="0" destOrd="0" presId="urn:microsoft.com/office/officeart/2016/7/layout/RepeatingBendingProcessNew"/>
    <dgm:cxn modelId="{8E3FA516-F19C-DE4C-A611-E502A41103B2}" type="presOf" srcId="{4C8BF4E6-A7D7-5C44-944E-2F5014077A46}" destId="{3F53AA0D-3D50-E64B-901B-D4F9BF0355D8}" srcOrd="1" destOrd="0" presId="urn:microsoft.com/office/officeart/2016/7/layout/RepeatingBendingProcessNew"/>
    <dgm:cxn modelId="{3FE82B19-CC0A-F54C-AD79-32513A1AECDC}" type="presOf" srcId="{CF7E1310-D86D-CA43-A8A5-0152D93F5574}" destId="{11137947-6A01-064E-A807-ABAACEEC3A53}" srcOrd="1" destOrd="0" presId="urn:microsoft.com/office/officeart/2016/7/layout/RepeatingBendingProcessNew"/>
    <dgm:cxn modelId="{3DDB221A-2F9D-D746-99A5-111528BBDC71}" type="presOf" srcId="{05F4D6BB-A919-B241-9431-6A685A7472DB}" destId="{53C0EAB4-137A-5941-926C-2F355BE1795B}" srcOrd="0" destOrd="0" presId="urn:microsoft.com/office/officeart/2016/7/layout/RepeatingBendingProcessNew"/>
    <dgm:cxn modelId="{4103621B-093F-294A-8C0D-8FED935EA8F7}" type="presOf" srcId="{00DA1B3A-7446-F049-80FB-EC1B46D8DF8E}" destId="{5A1114EC-3135-E74F-A5D9-EBE800B9D3F6}" srcOrd="1" destOrd="0" presId="urn:microsoft.com/office/officeart/2016/7/layout/RepeatingBendingProcessNew"/>
    <dgm:cxn modelId="{108FB22D-FDD8-304E-B37C-606FCEE42B96}" type="presOf" srcId="{CF7E1310-D86D-CA43-A8A5-0152D93F5574}" destId="{33D2729C-91E5-D14D-A8BE-F373F4C28369}" srcOrd="0" destOrd="0" presId="urn:microsoft.com/office/officeart/2016/7/layout/RepeatingBendingProcessNew"/>
    <dgm:cxn modelId="{1C679B33-0B0B-3149-9351-E7DDA1EAD7EB}" srcId="{4A3979EC-84DB-B74E-8CB0-4F13D8E82378}" destId="{DD0EED98-5E75-BE4C-B629-7BFF29C0C10C}" srcOrd="0" destOrd="0" parTransId="{63BB0700-473D-5E47-9F58-D1CDAED5F258}" sibTransId="{CF7E1310-D86D-CA43-A8A5-0152D93F5574}"/>
    <dgm:cxn modelId="{FD334838-FFC6-5142-B8E8-1D1A1ABFFCBE}" type="presOf" srcId="{78A58D8A-3C7A-E840-A383-0DF2E217A5E0}" destId="{F9140BBC-F5EE-E242-9E35-EF66EAF51CBE}" srcOrd="1" destOrd="0" presId="urn:microsoft.com/office/officeart/2016/7/layout/RepeatingBendingProcessNew"/>
    <dgm:cxn modelId="{BD46A346-EE0E-7843-B515-3C8D60A6F362}" type="presOf" srcId="{78A58D8A-3C7A-E840-A383-0DF2E217A5E0}" destId="{3703339D-23FC-E749-87B4-7926105B0262}" srcOrd="0" destOrd="0" presId="urn:microsoft.com/office/officeart/2016/7/layout/RepeatingBendingProcessNew"/>
    <dgm:cxn modelId="{AFA05558-94E2-0943-AC8A-5B8803111B17}" type="presOf" srcId="{3608B343-8112-7949-A8BD-4B937637891E}" destId="{ACBCA6C1-D608-2047-A377-AF4B82FBAA7C}" srcOrd="0" destOrd="0" presId="urn:microsoft.com/office/officeart/2016/7/layout/RepeatingBendingProcessNew"/>
    <dgm:cxn modelId="{5C66FD5B-E07D-E246-9713-491348E46802}" type="presOf" srcId="{CECC82DB-446C-A647-BB0B-08C7BD52E8AB}" destId="{35DB3372-DEA9-8F4C-B710-799BF5596DDA}" srcOrd="0" destOrd="0" presId="urn:microsoft.com/office/officeart/2016/7/layout/RepeatingBendingProcessNew"/>
    <dgm:cxn modelId="{D4C10568-9288-3A44-9F5B-3A4474E0A8EB}" srcId="{4A3979EC-84DB-B74E-8CB0-4F13D8E82378}" destId="{CECC82DB-446C-A647-BB0B-08C7BD52E8AB}" srcOrd="3" destOrd="0" parTransId="{8F0281D4-140F-A941-9AD8-47F7510F40C7}" sibTransId="{00DA1B3A-7446-F049-80FB-EC1B46D8DF8E}"/>
    <dgm:cxn modelId="{E7850F71-F3C4-194E-B64C-2BA961D9CF0C}" type="presOf" srcId="{3608B343-8112-7949-A8BD-4B937637891E}" destId="{F9C97854-7E2C-EE48-B73A-E6F9AAE1C7AA}" srcOrd="1" destOrd="0" presId="urn:microsoft.com/office/officeart/2016/7/layout/RepeatingBendingProcessNew"/>
    <dgm:cxn modelId="{28300E83-2316-224E-94E7-29B69540B1A1}" srcId="{4A3979EC-84DB-B74E-8CB0-4F13D8E82378}" destId="{05F4D6BB-A919-B241-9431-6A685A7472DB}" srcOrd="1" destOrd="0" parTransId="{CD0024A6-1AE2-DE48-B9C3-EE1ADE7DDA44}" sibTransId="{78A58D8A-3C7A-E840-A383-0DF2E217A5E0}"/>
    <dgm:cxn modelId="{8BFFFAA1-4D60-F548-BAFA-D45E2475E6DB}" srcId="{4A3979EC-84DB-B74E-8CB0-4F13D8E82378}" destId="{338FC2E2-4CBA-2942-AFC8-B2CE45CEC0A3}" srcOrd="5" destOrd="0" parTransId="{F5CAEBF5-E8F6-A040-AE2C-4068EF03399E}" sibTransId="{79F88E66-F293-E84F-A45F-715BE0E3A336}"/>
    <dgm:cxn modelId="{8CE439B1-FF4D-C44B-B1CD-B0184EA45CDB}" type="presOf" srcId="{5FE13541-E401-5D45-8DBA-B4734FAD0C45}" destId="{D8E12148-7521-464C-BC94-228DE9E3BD78}" srcOrd="0" destOrd="0" presId="urn:microsoft.com/office/officeart/2016/7/layout/RepeatingBendingProcessNew"/>
    <dgm:cxn modelId="{3796BCB5-D6F1-584E-BE2F-F10C12D2AC03}" srcId="{4A3979EC-84DB-B74E-8CB0-4F13D8E82378}" destId="{5FE13541-E401-5D45-8DBA-B4734FAD0C45}" srcOrd="2" destOrd="0" parTransId="{38C3131A-4905-8146-BF7F-E2348F1981BF}" sibTransId="{3608B343-8112-7949-A8BD-4B937637891E}"/>
    <dgm:cxn modelId="{A31184C3-A003-C54B-A123-E67E189CBBEF}" type="presOf" srcId="{4A3979EC-84DB-B74E-8CB0-4F13D8E82378}" destId="{189E1E1B-827D-7D41-AA87-B1B53C8FE6C7}" srcOrd="0" destOrd="0" presId="urn:microsoft.com/office/officeart/2016/7/layout/RepeatingBendingProcessNew"/>
    <dgm:cxn modelId="{8998B7CE-5744-674B-9809-851D7A425880}" srcId="{4A3979EC-84DB-B74E-8CB0-4F13D8E82378}" destId="{1CF0BD95-F54C-6148-9D8C-55D612F0BE81}" srcOrd="4" destOrd="0" parTransId="{79875142-FF2E-0049-A83D-00440E4D31E8}" sibTransId="{4C8BF4E6-A7D7-5C44-944E-2F5014077A46}"/>
    <dgm:cxn modelId="{466F2CDB-3BAC-2E41-A929-3BCDD9ED348C}" type="presOf" srcId="{4C8BF4E6-A7D7-5C44-944E-2F5014077A46}" destId="{A482F2FE-7EAA-6448-A5BB-F7B5B87481AE}" srcOrd="0" destOrd="0" presId="urn:microsoft.com/office/officeart/2016/7/layout/RepeatingBendingProcessNew"/>
    <dgm:cxn modelId="{50EA8EF5-67D3-1B4E-8854-C3327CBE0B60}" type="presOf" srcId="{338FC2E2-4CBA-2942-AFC8-B2CE45CEC0A3}" destId="{56A7D6ED-5820-3F4C-BB4D-29928E3D209E}" srcOrd="0" destOrd="0" presId="urn:microsoft.com/office/officeart/2016/7/layout/RepeatingBendingProcessNew"/>
    <dgm:cxn modelId="{C361EF6C-EC6F-8142-A42F-6656180D861F}" type="presParOf" srcId="{189E1E1B-827D-7D41-AA87-B1B53C8FE6C7}" destId="{70EC16F6-309E-E742-8E13-E17408DB6A79}" srcOrd="0" destOrd="0" presId="urn:microsoft.com/office/officeart/2016/7/layout/RepeatingBendingProcessNew"/>
    <dgm:cxn modelId="{BC0B9CA1-5E22-7F41-953A-DC75EB190DE4}" type="presParOf" srcId="{189E1E1B-827D-7D41-AA87-B1B53C8FE6C7}" destId="{33D2729C-91E5-D14D-A8BE-F373F4C28369}" srcOrd="1" destOrd="0" presId="urn:microsoft.com/office/officeart/2016/7/layout/RepeatingBendingProcessNew"/>
    <dgm:cxn modelId="{73A9330C-251F-194F-ACF8-1EB49963BCDD}" type="presParOf" srcId="{33D2729C-91E5-D14D-A8BE-F373F4C28369}" destId="{11137947-6A01-064E-A807-ABAACEEC3A53}" srcOrd="0" destOrd="0" presId="urn:microsoft.com/office/officeart/2016/7/layout/RepeatingBendingProcessNew"/>
    <dgm:cxn modelId="{5A625EE0-4D96-164F-A0CC-FC67CBEF118F}" type="presParOf" srcId="{189E1E1B-827D-7D41-AA87-B1B53C8FE6C7}" destId="{53C0EAB4-137A-5941-926C-2F355BE1795B}" srcOrd="2" destOrd="0" presId="urn:microsoft.com/office/officeart/2016/7/layout/RepeatingBendingProcessNew"/>
    <dgm:cxn modelId="{9D8313CE-B4E1-4C48-B90C-995F6ED6D5A3}" type="presParOf" srcId="{189E1E1B-827D-7D41-AA87-B1B53C8FE6C7}" destId="{3703339D-23FC-E749-87B4-7926105B0262}" srcOrd="3" destOrd="0" presId="urn:microsoft.com/office/officeart/2016/7/layout/RepeatingBendingProcessNew"/>
    <dgm:cxn modelId="{8AD8E7EF-1508-0C47-94F5-C6E5E3947917}" type="presParOf" srcId="{3703339D-23FC-E749-87B4-7926105B0262}" destId="{F9140BBC-F5EE-E242-9E35-EF66EAF51CBE}" srcOrd="0" destOrd="0" presId="urn:microsoft.com/office/officeart/2016/7/layout/RepeatingBendingProcessNew"/>
    <dgm:cxn modelId="{A223FDB0-EF9D-654E-8E0D-37FD9E6635C8}" type="presParOf" srcId="{189E1E1B-827D-7D41-AA87-B1B53C8FE6C7}" destId="{D8E12148-7521-464C-BC94-228DE9E3BD78}" srcOrd="4" destOrd="0" presId="urn:microsoft.com/office/officeart/2016/7/layout/RepeatingBendingProcessNew"/>
    <dgm:cxn modelId="{CB01FAD1-FC1A-784F-BBEB-ECAAEE97E9A6}" type="presParOf" srcId="{189E1E1B-827D-7D41-AA87-B1B53C8FE6C7}" destId="{ACBCA6C1-D608-2047-A377-AF4B82FBAA7C}" srcOrd="5" destOrd="0" presId="urn:microsoft.com/office/officeart/2016/7/layout/RepeatingBendingProcessNew"/>
    <dgm:cxn modelId="{ED1D9A3C-F345-EA4A-BFDC-4CE2BF44C167}" type="presParOf" srcId="{ACBCA6C1-D608-2047-A377-AF4B82FBAA7C}" destId="{F9C97854-7E2C-EE48-B73A-E6F9AAE1C7AA}" srcOrd="0" destOrd="0" presId="urn:microsoft.com/office/officeart/2016/7/layout/RepeatingBendingProcessNew"/>
    <dgm:cxn modelId="{1C1D15C0-18E0-5B4D-9F3F-BB12464273B6}" type="presParOf" srcId="{189E1E1B-827D-7D41-AA87-B1B53C8FE6C7}" destId="{35DB3372-DEA9-8F4C-B710-799BF5596DDA}" srcOrd="6" destOrd="0" presId="urn:microsoft.com/office/officeart/2016/7/layout/RepeatingBendingProcessNew"/>
    <dgm:cxn modelId="{4228C6F2-B558-EA46-875E-7A4A98E13CDE}" type="presParOf" srcId="{189E1E1B-827D-7D41-AA87-B1B53C8FE6C7}" destId="{B2C07F49-3036-BB47-A3E4-A97377D1D5A9}" srcOrd="7" destOrd="0" presId="urn:microsoft.com/office/officeart/2016/7/layout/RepeatingBendingProcessNew"/>
    <dgm:cxn modelId="{535AD581-A9DE-3848-B6BB-E5A0C9BA9E23}" type="presParOf" srcId="{B2C07F49-3036-BB47-A3E4-A97377D1D5A9}" destId="{5A1114EC-3135-E74F-A5D9-EBE800B9D3F6}" srcOrd="0" destOrd="0" presId="urn:microsoft.com/office/officeart/2016/7/layout/RepeatingBendingProcessNew"/>
    <dgm:cxn modelId="{3EC5FA41-8654-7147-8244-E7FA8DC0083A}" type="presParOf" srcId="{189E1E1B-827D-7D41-AA87-B1B53C8FE6C7}" destId="{4CC6A502-D294-B643-973D-7D570E7190E1}" srcOrd="8" destOrd="0" presId="urn:microsoft.com/office/officeart/2016/7/layout/RepeatingBendingProcessNew"/>
    <dgm:cxn modelId="{DBFE3AD9-B47B-F44A-A108-4292E33E2CD0}" type="presParOf" srcId="{189E1E1B-827D-7D41-AA87-B1B53C8FE6C7}" destId="{A482F2FE-7EAA-6448-A5BB-F7B5B87481AE}" srcOrd="9" destOrd="0" presId="urn:microsoft.com/office/officeart/2016/7/layout/RepeatingBendingProcessNew"/>
    <dgm:cxn modelId="{44C93A9F-4815-394A-A965-1AC7B795568F}" type="presParOf" srcId="{A482F2FE-7EAA-6448-A5BB-F7B5B87481AE}" destId="{3F53AA0D-3D50-E64B-901B-D4F9BF0355D8}" srcOrd="0" destOrd="0" presId="urn:microsoft.com/office/officeart/2016/7/layout/RepeatingBendingProcessNew"/>
    <dgm:cxn modelId="{96D3CC2C-E090-BF42-A07B-4C9162FE28FD}" type="presParOf" srcId="{189E1E1B-827D-7D41-AA87-B1B53C8FE6C7}" destId="{56A7D6ED-5820-3F4C-BB4D-29928E3D209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729C-91E5-D14D-A8BE-F373F4C28369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70EC16F6-309E-E742-8E13-E17408DB6A79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Browse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-grouped by type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-can be searched by keyword</a:t>
          </a:r>
        </a:p>
      </dsp:txBody>
      <dsp:txXfrm>
        <a:off x="396080" y="1893"/>
        <a:ext cx="2929383" cy="1757630"/>
      </dsp:txXfrm>
    </dsp:sp>
    <dsp:sp modelId="{3703339D-23FC-E749-87B4-7926105B0262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231541" y="877339"/>
        <a:ext cx="33687" cy="6737"/>
      </dsp:txXfrm>
    </dsp:sp>
    <dsp:sp modelId="{53C0EAB4-137A-5941-926C-2F355BE1795B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Select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-register/log 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-select style of sequence: Vinyasa, Kundalini, Hatha, Ashtanga, Iyengar </a:t>
          </a:r>
        </a:p>
      </dsp:txBody>
      <dsp:txXfrm>
        <a:off x="3999222" y="1893"/>
        <a:ext cx="2929383" cy="1757630"/>
      </dsp:txXfrm>
    </dsp:sp>
    <dsp:sp modelId="{ACBCA6C1-D608-2047-A377-AF4B82FBAA7C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D8E12148-7521-464C-BC94-228DE9E3BD78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Add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-search for existing poses in database.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-user can add their own pose to the database </a:t>
          </a:r>
        </a:p>
      </dsp:txBody>
      <dsp:txXfrm>
        <a:off x="7602364" y="1893"/>
        <a:ext cx="2929383" cy="1757630"/>
      </dsp:txXfrm>
    </dsp:sp>
    <dsp:sp modelId="{B2C07F49-3036-BB47-A3E4-A97377D1D5A9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35DB3372-DEA9-8F4C-B710-799BF5596DDA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Remove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-delete any unwanted poses from database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-delete unwanted pose from list</a:t>
          </a:r>
        </a:p>
      </dsp:txBody>
      <dsp:txXfrm>
        <a:off x="396080" y="2433281"/>
        <a:ext cx="2929383" cy="1757630"/>
      </dsp:txXfrm>
    </dsp:sp>
    <dsp:sp modelId="{A482F2FE-7EAA-6448-A5BB-F7B5B87481AE}">
      <dsp:nvSpPr>
        <dsp:cNvPr id="0" name=""/>
        <dsp:cNvSpPr/>
      </dsp:nvSpPr>
      <dsp:spPr>
        <a:xfrm>
          <a:off x="692680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3308728"/>
        <a:ext cx="33687" cy="6737"/>
      </dsp:txXfrm>
    </dsp:sp>
    <dsp:sp modelId="{4CC6A502-D294-B643-973D-7D570E7190E1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Edit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-edit the chronological order of poses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-name </a:t>
          </a:r>
          <a:r>
            <a:rPr lang="en-US" sz="1300" kern="1200"/>
            <a:t>the sequence</a:t>
          </a:r>
          <a:endParaRPr lang="en-US" sz="1300" kern="1200" dirty="0"/>
        </a:p>
      </dsp:txBody>
      <dsp:txXfrm>
        <a:off x="3999222" y="2433281"/>
        <a:ext cx="2929383" cy="1757630"/>
      </dsp:txXfrm>
    </dsp:sp>
    <dsp:sp modelId="{56A7D6ED-5820-3F4C-BB4D-29928E3D209E}">
      <dsp:nvSpPr>
        <dsp:cNvPr id="0" name=""/>
        <dsp:cNvSpPr/>
      </dsp:nvSpPr>
      <dsp:spPr>
        <a:xfrm>
          <a:off x="7602364" y="2433281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Download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-save the sequence to online account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-export it to PDF or Excel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-Share the sequence with other users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-post to social media</a:t>
          </a:r>
        </a:p>
      </dsp:txBody>
      <dsp:txXfrm>
        <a:off x="7602364" y="2433281"/>
        <a:ext cx="2929383" cy="175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525-5D9A-A583-9FC4-48FEF6B7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C55C-AB8B-98F2-5466-D07A718B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A98B-909C-16F5-0FBD-D13AE49B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97C9-210E-7EB0-0F8F-3ED6DEA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7A3E-4ECD-54A6-A24E-768EFC1E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D59-0708-3430-FD34-B937BC11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757A1-05B4-34F1-28DA-66F91BC2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A251-6FE0-4392-D437-41E4311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44AC-88D7-48D2-B473-4A4FCDFA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4010-8B83-F064-A42F-B628DFE2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94709-0F1B-C7CE-205A-2A13BF1BB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5E3B-5910-884E-CF19-DABFF1A8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F4C4-AC86-F0CF-593B-77FAB2AB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1132-949D-94FF-AD06-2B96C393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726-9A84-66AD-7615-66496698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DE45-47FB-365F-91AF-9C7B77B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2257-9D76-DD67-5C26-ABC72492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C843-635D-BE9D-CBA2-D87C667E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7D44-7AA2-DD74-D7D3-4FFB38C2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107B-487E-AF0E-6F4F-741363EC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B6AA-03DE-538E-0342-DF3D8496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5D33-1084-74A7-3C0A-22AAD9C6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FB50-FE6E-1C6D-13A8-36E03E1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0216-85C9-7A10-7B0A-56D16FE7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FAAF-7CEC-BF7C-78F1-2552D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AA8F-9F92-26D3-3108-DAD3AB3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3791-9F10-5DE9-691D-67AA718E8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8C069-FF3A-61BB-CE00-68D1C1AB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149B-6236-D1BF-557E-3727AEA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AC6D-0C91-A530-ABAE-B8F5D6A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CCA56-7625-FAF0-A6AE-2A21284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F399-2F51-3517-C4E9-4BE78E8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4437-A29B-C7D9-E5E1-AE7AC8EA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C977D-C3E9-E56A-1B2E-807ABFE2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ABB7C-FF5D-D731-13F6-2120F40A1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9CA6F-9D43-B953-F0A4-5CAC94151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D769C-EE49-E4DE-188E-7FF320E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1BBDD-5D13-0DE1-5D2C-EE14518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A2EFF-DD6A-7735-6717-8463FB0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4D9-D6B8-0062-D904-F00DE976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BE325-6AB7-537B-E4A2-61A406D3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1DC1D-EEB0-CEF6-086F-32D91E7A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98446-C829-31F1-CD72-C5C3737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5D883-5F3E-00F8-F3EA-F418CE76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05739-2054-6F42-4FE3-6C04BDC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837F-C1B0-626E-9AB1-124BC80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0D2-2660-3C61-784E-BDCEE9E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C1E2-A5D7-5CA8-3870-2F99F6E5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A647-3BE0-C00C-6AF3-3D2EB240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06E3-C097-CC9E-F7E7-8CCDA67B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541A-A90A-1633-6103-42116D22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409E-2D68-72F4-51D5-565C5EA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EC63-A700-9182-8143-0F1A230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DFEBF-3F77-2381-5127-9689A489C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2A80-9BEF-EBDF-2327-7D552224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0D09-4CBD-B9FD-A2A1-F67BD147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E5DA2-BB01-AAF0-0856-482E4701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536B-490F-A118-9117-F64B853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E1349-C275-BEA4-B2D4-0CE0C1C6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4F1B-CDD0-9C5D-EE14-6E5F89CD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86D2-7331-4CCB-204E-4469B250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B9CD-FC14-5D40-875F-17D2B4E6EEB7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5FEA-A07D-22E7-B777-43C771CA0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7EF2-1FC1-9E9E-F529-3E99BD1E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59A2-ECC7-B246-B240-C7F72A94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200-3BB8-1056-F3BC-7D30B543F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EPICS FOR YOGA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5642-3464-386B-58C2-8BDC7B078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E60A5A6-3AAF-8886-58E1-7AF4A6110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9504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EPICS FOR YOGA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EPICS FOR YOGA APPLICATION</dc:title>
  <dc:creator>Sarab Hall</dc:creator>
  <cp:lastModifiedBy>Sarab Hall</cp:lastModifiedBy>
  <cp:revision>1</cp:revision>
  <dcterms:created xsi:type="dcterms:W3CDTF">2022-05-22T05:28:25Z</dcterms:created>
  <dcterms:modified xsi:type="dcterms:W3CDTF">2022-05-22T06:11:21Z</dcterms:modified>
</cp:coreProperties>
</file>