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23" autoAdjust="0"/>
    <p:restoredTop sz="94660"/>
  </p:normalViewPr>
  <p:slideViewPr>
    <p:cSldViewPr>
      <p:cViewPr varScale="1">
        <p:scale>
          <a:sx n="77" d="100"/>
          <a:sy n="77" d="100"/>
        </p:scale>
        <p:origin x="-120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5052-2E52-45F3-8549-BD861802CB69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4ED66-366A-4C85-94C1-0DCAE048155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Telll</a:t>
            </a:r>
            <a:r>
              <a:rPr lang="en-IN" dirty="0" smtClean="0"/>
              <a:t> about other advantages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disadvt</a:t>
            </a:r>
            <a:r>
              <a:rPr lang="en-IN" baseline="0" dirty="0" smtClean="0"/>
              <a:t> of </a:t>
            </a:r>
            <a:r>
              <a:rPr lang="en-IN" baseline="0" dirty="0" err="1" smtClean="0"/>
              <a:t>dtrees</a:t>
            </a:r>
            <a:r>
              <a:rPr lang="en-IN" baseline="0" dirty="0" smtClean="0"/>
              <a:t> in </a:t>
            </a:r>
            <a:r>
              <a:rPr lang="en-IN" baseline="0" dirty="0" err="1" smtClean="0"/>
              <a:t>scikitlearn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4ED66-366A-4C85-94C1-0DCAE0481551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61B2A6-6C33-44D2-A6C9-F627FDE37A68}" type="datetimeFigureOut">
              <a:rPr lang="en-US" smtClean="0"/>
              <a:t>5/27/2018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F70B0A-38E0-406C-8DC7-831B1BC4CE36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LOAN PREDICTION USING DECISION TREES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-BY S.Soumyasri</a:t>
            </a:r>
          </a:p>
          <a:p>
            <a:r>
              <a:rPr lang="en-IN" dirty="0" smtClean="0"/>
              <a:t>Y.Bindusree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Decision trees prerequisites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-There is no need for standardization of data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-The data set must be balanced at any cost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-The dataset may be of categorical or numerical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Advantages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-Interpretability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-Feature importance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</a:p>
          <a:p>
            <a:pPr>
              <a:buNone/>
            </a:pPr>
            <a:r>
              <a:rPr lang="en-IN" dirty="0" smtClean="0"/>
              <a:t>	-</a:t>
            </a:r>
            <a:r>
              <a:rPr lang="en-IN" dirty="0" smtClean="0"/>
              <a:t>Over fitting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-Unstable</a:t>
            </a:r>
          </a:p>
          <a:p>
            <a:r>
              <a:rPr lang="en-IN" dirty="0" smtClean="0"/>
              <a:t>Types of Decision tree Algorithms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-ID3(Iterative Dichotomiser 3)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-C4.5(Successor of ID3)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-CART(Classification And Regression Tree)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Over sampling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Built a decision tree using scikit learn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2428868"/>
          <a:ext cx="6096000" cy="264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60802">
                <a:tc>
                  <a:txBody>
                    <a:bodyPr/>
                    <a:lstStyle/>
                    <a:p>
                      <a:r>
                        <a:rPr lang="en-IN" dirty="0" smtClean="0"/>
                        <a:t>Target</a:t>
                      </a:r>
                    </a:p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Before</a:t>
                      </a:r>
                    </a:p>
                    <a:p>
                      <a:r>
                        <a:rPr lang="en-IN" dirty="0" smtClean="0"/>
                        <a:t>OS(%)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Before</a:t>
                      </a:r>
                    </a:p>
                    <a:p>
                      <a:r>
                        <a:rPr lang="en-IN" dirty="0" smtClean="0"/>
                        <a:t>OS(%)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After</a:t>
                      </a:r>
                    </a:p>
                    <a:p>
                      <a:r>
                        <a:rPr lang="en-IN" dirty="0" smtClean="0"/>
                        <a:t>OS(%)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After</a:t>
                      </a:r>
                    </a:p>
                    <a:p>
                      <a:r>
                        <a:rPr lang="en-IN" dirty="0" smtClean="0"/>
                        <a:t>OS(%)</a:t>
                      </a:r>
                      <a:endParaRPr lang="en-IN" dirty="0"/>
                    </a:p>
                  </a:txBody>
                  <a:tcPr/>
                </a:tc>
              </a:tr>
              <a:tr h="660802">
                <a:tc>
                  <a:txBody>
                    <a:bodyPr/>
                    <a:lstStyle/>
                    <a:p>
                      <a:r>
                        <a:rPr lang="en-IN" dirty="0" smtClean="0"/>
                        <a:t>Credit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  <a:tr h="660802">
                <a:tc>
                  <a:txBody>
                    <a:bodyPr/>
                    <a:lstStyle/>
                    <a:p>
                      <a:r>
                        <a:rPr lang="en-IN" dirty="0" smtClean="0"/>
                        <a:t>Debt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  <a:tr h="660802">
                <a:tc>
                  <a:txBody>
                    <a:bodyPr/>
                    <a:lstStyle/>
                    <a:p>
                      <a:r>
                        <a:rPr lang="en-IN" dirty="0" smtClean="0"/>
                        <a:t>Medical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Testing the modal and finding accuracy</a:t>
            </a:r>
          </a:p>
          <a:p>
            <a:r>
              <a:rPr lang="en-IN" dirty="0" smtClean="0"/>
              <a:t>Future work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-week3:Improving the performance of the model</a:t>
            </a:r>
          </a:p>
          <a:p>
            <a:pPr>
              <a:buNone/>
            </a:pPr>
            <a:r>
              <a:rPr lang="en-IN" dirty="0" smtClean="0"/>
              <a:t>		-avoiding over fitting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-cross validating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-Maximum tree depth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-Week4:building decision tree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-building own functions for accuracy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-building own functions for building tree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42984"/>
            <a:ext cx="8229600" cy="3143272"/>
          </a:xfrm>
        </p:spPr>
        <p:txBody>
          <a:bodyPr/>
          <a:lstStyle/>
          <a:p>
            <a:r>
              <a:rPr lang="en-IN" dirty="0" smtClean="0"/>
              <a:t>			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Installations</a:t>
            </a:r>
          </a:p>
          <a:p>
            <a:pPr>
              <a:buNone/>
            </a:pPr>
            <a:r>
              <a:rPr lang="en-IN" dirty="0" smtClean="0"/>
              <a:t>-python 3.4</a:t>
            </a:r>
          </a:p>
          <a:p>
            <a:pPr>
              <a:buNone/>
            </a:pPr>
            <a:r>
              <a:rPr lang="en-IN" dirty="0" smtClean="0"/>
              <a:t>-Anaconda</a:t>
            </a:r>
          </a:p>
          <a:p>
            <a:pPr>
              <a:buNone/>
            </a:pPr>
            <a:r>
              <a:rPr lang="en-IN" dirty="0" smtClean="0"/>
              <a:t>-packages</a:t>
            </a:r>
          </a:p>
          <a:p>
            <a:pPr>
              <a:buNone/>
            </a:pPr>
            <a:r>
              <a:rPr lang="en-IN" dirty="0" smtClean="0"/>
              <a:t>	-Pandas</a:t>
            </a:r>
          </a:p>
          <a:p>
            <a:pPr>
              <a:buNone/>
            </a:pPr>
            <a:r>
              <a:rPr lang="en-IN" dirty="0" smtClean="0"/>
              <a:t>	-Numpy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-Seaborn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-Imblearn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-Graphviz</a:t>
            </a:r>
          </a:p>
          <a:p>
            <a:r>
              <a:rPr lang="en-IN" dirty="0" smtClean="0"/>
              <a:t>Required python for data science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Learnt using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-Numpy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-Matplotlib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-Seaborn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-pandas</a:t>
            </a:r>
          </a:p>
          <a:p>
            <a:r>
              <a:rPr lang="en-IN" dirty="0" smtClean="0"/>
              <a:t>Linear algebra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-Vectors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-projections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-n Dimensional hyper planes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Exploratory Data Analysis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-Univariate Analysis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</a:t>
            </a:r>
            <a:r>
              <a:rPr lang="en-IN" dirty="0" smtClean="0"/>
              <a:t>-Histograms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smtClean="0"/>
              <a:t>	-</a:t>
            </a:r>
            <a:r>
              <a:rPr lang="en-IN" dirty="0" smtClean="0"/>
              <a:t>Box plots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smtClean="0"/>
              <a:t>	-Violin </a:t>
            </a:r>
            <a:r>
              <a:rPr lang="en-IN" dirty="0" smtClean="0"/>
              <a:t>plots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smtClean="0"/>
              <a:t>	-</a:t>
            </a:r>
            <a:r>
              <a:rPr lang="en-IN" dirty="0" smtClean="0"/>
              <a:t>PDF,CDF</a:t>
            </a:r>
          </a:p>
          <a:p>
            <a:pPr>
              <a:buNone/>
            </a:pPr>
            <a:r>
              <a:rPr lang="en-IN" dirty="0" smtClean="0"/>
              <a:t>		-Bivariate Analysis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</a:t>
            </a:r>
            <a:r>
              <a:rPr lang="en-IN" dirty="0" smtClean="0"/>
              <a:t>-Pair plot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smtClean="0"/>
              <a:t>	-</a:t>
            </a:r>
            <a:r>
              <a:rPr lang="en-IN" dirty="0" smtClean="0"/>
              <a:t>Scatter </a:t>
            </a:r>
            <a:r>
              <a:rPr lang="en-IN" dirty="0" smtClean="0"/>
              <a:t>plot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-Multivariate Analysis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dirty="0" smtClean="0"/>
              <a:t>-Contour plot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Worked on sample(Iris) dataset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-Plotted different graphs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-Made conclusions from graphs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-Decided the required feature for separating the 	species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dirty="0" smtClean="0"/>
              <a:t> -Separated data points according to species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Classification of algorithms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-Balanced data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-Imbalanced data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-Under sampling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-Oversampling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-SMOTE</a:t>
            </a:r>
          </a:p>
          <a:p>
            <a:r>
              <a:rPr lang="en-IN" dirty="0" smtClean="0"/>
              <a:t>Training and testing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-Cross validation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Data understanding</a:t>
            </a:r>
          </a:p>
          <a:p>
            <a:r>
              <a:rPr lang="en-IN" dirty="0" smtClean="0"/>
              <a:t>Fetched the lending club loan database </a:t>
            </a:r>
          </a:p>
          <a:p>
            <a:r>
              <a:rPr lang="en-IN" dirty="0" smtClean="0"/>
              <a:t>Worked on the features and data points</a:t>
            </a:r>
          </a:p>
          <a:p>
            <a:r>
              <a:rPr lang="en-IN" dirty="0" smtClean="0"/>
              <a:t>Selected the required features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-Loan amount, interest rate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-Funded amount, Employee length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-Home ownership, purpose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-open_acc , annual income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-loan_status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cleaning and data preparation</a:t>
            </a:r>
          </a:p>
          <a:p>
            <a:r>
              <a:rPr lang="en-IN" dirty="0" smtClean="0"/>
              <a:t>Analysis of the dataset</a:t>
            </a:r>
          </a:p>
          <a:p>
            <a:pPr>
              <a:buNone/>
            </a:pPr>
            <a:r>
              <a:rPr lang="en-IN" dirty="0" smtClean="0"/>
              <a:t>Conclusions:</a:t>
            </a:r>
          </a:p>
          <a:p>
            <a:pPr>
              <a:buNone/>
            </a:pPr>
            <a:r>
              <a:rPr lang="en-IN" dirty="0" smtClean="0"/>
              <a:t>-It is an imbalanced dataset with 9</a:t>
            </a:r>
            <a:r>
              <a:rPr lang="en-IN" dirty="0" smtClean="0"/>
              <a:t> </a:t>
            </a:r>
            <a:r>
              <a:rPr lang="en-IN" dirty="0" smtClean="0"/>
              <a:t>features and 3 lakh data points for credit, debt and medical each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-Categorised Loan status as 0 and 1</a:t>
            </a:r>
          </a:p>
          <a:p>
            <a:pPr>
              <a:buNone/>
            </a:pPr>
            <a:r>
              <a:rPr lang="en-IN" dirty="0" smtClean="0"/>
              <a:t>		0:Fully paid or Current</a:t>
            </a:r>
          </a:p>
          <a:p>
            <a:pPr>
              <a:buNone/>
            </a:pPr>
            <a:r>
              <a:rPr lang="en-IN" dirty="0" smtClean="0"/>
              <a:t>		1:Late or charged off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Learnt about goggle collaboratory</a:t>
            </a:r>
          </a:p>
          <a:p>
            <a:r>
              <a:rPr lang="en-IN" dirty="0" smtClean="0"/>
              <a:t>Decision trees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-They are type of Supervised Machine Learning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-Data is continuously split according to a parameter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-Entropy or Gini impurity</a:t>
            </a:r>
          </a:p>
          <a:p>
            <a:r>
              <a:rPr lang="en-IN" dirty="0" smtClean="0"/>
              <a:t>Types of Decision trees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-Classification trees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-Regression trees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168</Words>
  <Application>Microsoft Office PowerPoint</Application>
  <PresentationFormat>On-screen Show (4:3)</PresentationFormat>
  <Paragraphs>147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LOAN PREDICTION USING DECISION TREES</vt:lpstr>
      <vt:lpstr>DAY1</vt:lpstr>
      <vt:lpstr>DAY2</vt:lpstr>
      <vt:lpstr>DAY3</vt:lpstr>
      <vt:lpstr>DAY4</vt:lpstr>
      <vt:lpstr>DAY5</vt:lpstr>
      <vt:lpstr>DAY6</vt:lpstr>
      <vt:lpstr>DAY7</vt:lpstr>
      <vt:lpstr>DAY8</vt:lpstr>
      <vt:lpstr>DAY9</vt:lpstr>
      <vt:lpstr>DAY10</vt:lpstr>
      <vt:lpstr>DAY11</vt:lpstr>
      <vt:lpstr>DAY12</vt:lpstr>
      <vt:lpstr>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USING DECISION TREES</dc:title>
  <dc:creator>LENOVO</dc:creator>
  <cp:lastModifiedBy>LENOVO</cp:lastModifiedBy>
  <cp:revision>2</cp:revision>
  <dcterms:created xsi:type="dcterms:W3CDTF">2018-05-27T09:27:08Z</dcterms:created>
  <dcterms:modified xsi:type="dcterms:W3CDTF">2018-05-27T12:27:59Z</dcterms:modified>
</cp:coreProperties>
</file>