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0" r:id="rId3"/>
    <p:sldId id="257" r:id="rId4"/>
    <p:sldId id="262" r:id="rId5"/>
    <p:sldId id="263" r:id="rId6"/>
    <p:sldId id="271" r:id="rId7"/>
    <p:sldId id="264" r:id="rId8"/>
    <p:sldId id="265" r:id="rId9"/>
    <p:sldId id="266" r:id="rId10"/>
    <p:sldId id="272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23" autoAdjust="0"/>
    <p:restoredTop sz="95521" autoAdjust="0"/>
  </p:normalViewPr>
  <p:slideViewPr>
    <p:cSldViewPr>
      <p:cViewPr varScale="1">
        <p:scale>
          <a:sx n="84" d="100"/>
          <a:sy n="84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7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5052-2E52-45F3-8549-BD861802CB69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4ED66-366A-4C85-94C1-0DCAE048155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date/time features of the data have not been taken into account.</a:t>
            </a:r>
          </a:p>
          <a:p>
            <a:r>
              <a:rPr lang="en-GB" dirty="0" smtClean="0"/>
              <a:t>Firstly, the personal features like</a:t>
            </a:r>
          </a:p>
          <a:p>
            <a:r>
              <a:rPr lang="en-GB" dirty="0" err="1" smtClean="0"/>
              <a:t>addr_state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application_number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member_id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Zipcode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emp_title</a:t>
            </a:r>
            <a:r>
              <a:rPr lang="en-GB" dirty="0" smtClean="0"/>
              <a:t>(where the person works)</a:t>
            </a:r>
          </a:p>
          <a:p>
            <a:r>
              <a:rPr lang="en-GB" dirty="0" smtClean="0"/>
              <a:t>Area are not required</a:t>
            </a:r>
          </a:p>
          <a:p>
            <a:endParaRPr lang="en-GB" dirty="0" smtClean="0"/>
          </a:p>
          <a:p>
            <a:r>
              <a:rPr lang="en-GB" dirty="0" smtClean="0"/>
              <a:t>Then the bank details like(30)</a:t>
            </a:r>
          </a:p>
          <a:p>
            <a:r>
              <a:rPr lang="en-GB" dirty="0" err="1" smtClean="0"/>
              <a:t>collection_recovery_fee,descrption</a:t>
            </a:r>
            <a:r>
              <a:rPr lang="en-GB" dirty="0" smtClean="0"/>
              <a:t> for the </a:t>
            </a:r>
            <a:r>
              <a:rPr lang="en-GB" dirty="0" err="1" smtClean="0"/>
              <a:t>loan,id,payment</a:t>
            </a:r>
            <a:r>
              <a:rPr lang="en-GB" dirty="0" smtClean="0"/>
              <a:t> plan </a:t>
            </a:r>
            <a:r>
              <a:rPr lang="en-GB" dirty="0" err="1" smtClean="0"/>
              <a:t>code,issued</a:t>
            </a:r>
            <a:r>
              <a:rPr lang="en-GB" dirty="0" smtClean="0"/>
              <a:t> </a:t>
            </a:r>
            <a:r>
              <a:rPr lang="en-GB" dirty="0" err="1" smtClean="0"/>
              <a:t>month,Src_verification</a:t>
            </a:r>
            <a:r>
              <a:rPr lang="en-GB" dirty="0" smtClean="0"/>
              <a:t> number and so on are not required</a:t>
            </a:r>
          </a:p>
          <a:p>
            <a:r>
              <a:rPr lang="en-GB" dirty="0" smtClean="0"/>
              <a:t>The values like revol_util,collections_12_mths_ex_med are replicated so they are not required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From the above data we can see that the features,open_acc_6m,open_il_6m </a:t>
            </a:r>
          </a:p>
          <a:p>
            <a:r>
              <a:rPr lang="en-GB" dirty="0" smtClean="0"/>
              <a:t>open_il_12m,</a:t>
            </a:r>
          </a:p>
          <a:p>
            <a:r>
              <a:rPr lang="en-GB" dirty="0" smtClean="0"/>
              <a:t>open_il_24m,</a:t>
            </a:r>
          </a:p>
          <a:p>
            <a:r>
              <a:rPr lang="en-GB" dirty="0" err="1" smtClean="0"/>
              <a:t>mths_since_rcnt_il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total_bal_il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il_util</a:t>
            </a:r>
            <a:r>
              <a:rPr lang="en-GB" dirty="0" smtClean="0"/>
              <a:t>,</a:t>
            </a:r>
          </a:p>
          <a:p>
            <a:r>
              <a:rPr lang="en-GB" dirty="0" smtClean="0"/>
              <a:t>open_rv_12m,</a:t>
            </a:r>
          </a:p>
          <a:p>
            <a:r>
              <a:rPr lang="en-GB" dirty="0" smtClean="0"/>
              <a:t>open_rv_24m,</a:t>
            </a:r>
          </a:p>
          <a:p>
            <a:r>
              <a:rPr lang="en-GB" dirty="0" err="1" smtClean="0"/>
              <a:t>max_bal_bc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inq_fi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total_cu_tl</a:t>
            </a:r>
            <a:r>
              <a:rPr lang="en-GB" dirty="0" smtClean="0"/>
              <a:t>,</a:t>
            </a:r>
          </a:p>
          <a:p>
            <a:r>
              <a:rPr lang="en-GB" dirty="0" smtClean="0"/>
              <a:t>inq_last_12m,</a:t>
            </a:r>
          </a:p>
          <a:p>
            <a:r>
              <a:rPr lang="en-GB" dirty="0" err="1" smtClean="0"/>
              <a:t>annual_inc_joint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dti_joint</a:t>
            </a:r>
            <a:r>
              <a:rPr lang="en-GB" dirty="0" smtClean="0"/>
              <a:t>,</a:t>
            </a:r>
          </a:p>
          <a:p>
            <a:r>
              <a:rPr lang="en-GB" dirty="0" err="1" smtClean="0"/>
              <a:t>verification_status_joint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all_util</a:t>
            </a:r>
            <a:r>
              <a:rPr lang="en-GB" dirty="0" smtClean="0"/>
              <a:t>  ,a total of 15 values are </a:t>
            </a:r>
            <a:r>
              <a:rPr lang="en-GB" dirty="0" err="1" smtClean="0"/>
              <a:t>absolete</a:t>
            </a:r>
            <a:r>
              <a:rPr lang="en-GB" dirty="0" smtClean="0"/>
              <a:t> as most of the data nearly 8 </a:t>
            </a:r>
            <a:r>
              <a:rPr lang="en-GB" dirty="0" err="1" smtClean="0"/>
              <a:t>lakhs</a:t>
            </a:r>
            <a:r>
              <a:rPr lang="en-GB" dirty="0" smtClean="0"/>
              <a:t> are </a:t>
            </a:r>
            <a:r>
              <a:rPr lang="en-GB" dirty="0" err="1" smtClean="0"/>
              <a:t>absolete</a:t>
            </a:r>
            <a:r>
              <a:rPr lang="en-GB" dirty="0" smtClean="0"/>
              <a:t>          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Finally the features which need to be considered are 20 of which we will select the more dominant features through feature </a:t>
            </a:r>
            <a:r>
              <a:rPr lang="en-GB" dirty="0" err="1" smtClean="0"/>
              <a:t>selection.Now</a:t>
            </a:r>
            <a:r>
              <a:rPr lang="en-GB" dirty="0" smtClean="0"/>
              <a:t> we will select all those features from the database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4ED66-366A-4C85-94C1-0DCAE0481551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Telll</a:t>
            </a:r>
            <a:r>
              <a:rPr lang="en-IN" dirty="0" smtClean="0"/>
              <a:t> about other advantages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disadvt</a:t>
            </a:r>
            <a:r>
              <a:rPr lang="en-IN" baseline="0" dirty="0" smtClean="0"/>
              <a:t> of </a:t>
            </a:r>
            <a:r>
              <a:rPr lang="en-IN" baseline="0" dirty="0" err="1" smtClean="0"/>
              <a:t>dtrees</a:t>
            </a:r>
            <a:r>
              <a:rPr lang="en-IN" baseline="0" dirty="0" smtClean="0"/>
              <a:t> in </a:t>
            </a:r>
            <a:r>
              <a:rPr lang="en-IN" baseline="0" dirty="0" err="1" smtClean="0"/>
              <a:t>scikitlearn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4ED66-366A-4C85-94C1-0DCAE048155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61B2A6-6C33-44D2-A6C9-F627FDE37A68}" type="datetimeFigureOut">
              <a:rPr lang="en-US" smtClean="0"/>
              <a:pPr/>
              <a:t>6/7/2018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F70B0A-38E0-406C-8DC7-831B1BC4CE36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LOAN PREDICTION USING DECISION TREES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-BY S.Soumyasri</a:t>
            </a:r>
          </a:p>
          <a:p>
            <a:r>
              <a:rPr lang="en-IN" dirty="0" smtClean="0"/>
              <a:t>Y.Bindusree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4294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                                    For Data with title </a:t>
            </a:r>
            <a:r>
              <a:rPr lang="en-IN" dirty="0" smtClean="0"/>
              <a:t> </a:t>
            </a:r>
            <a:r>
              <a:rPr lang="en-IN" dirty="0" smtClean="0"/>
              <a:t>credit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For data with title debt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For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   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                    For data with title medical</a:t>
            </a:r>
            <a:endParaRPr lang="en-GB" dirty="0"/>
          </a:p>
        </p:txBody>
      </p:sp>
      <p:pic>
        <p:nvPicPr>
          <p:cNvPr id="4" name="Picture 3" descr="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857233"/>
            <a:ext cx="4576275" cy="1571636"/>
          </a:xfrm>
          <a:prstGeom prst="rect">
            <a:avLst/>
          </a:prstGeom>
        </p:spPr>
      </p:pic>
      <p:pic>
        <p:nvPicPr>
          <p:cNvPr id="5" name="Picture 4" descr="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357430"/>
            <a:ext cx="4714908" cy="1857388"/>
          </a:xfrm>
          <a:prstGeom prst="rect">
            <a:avLst/>
          </a:prstGeom>
        </p:spPr>
      </p:pic>
      <p:pic>
        <p:nvPicPr>
          <p:cNvPr id="6" name="Picture 5" descr="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4204003"/>
            <a:ext cx="4986810" cy="1796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modal misclassifies some good points for bad points</a:t>
            </a:r>
          </a:p>
          <a:p>
            <a:r>
              <a:rPr lang="en-IN" dirty="0" smtClean="0"/>
              <a:t>The train and test errors can further be reduced by different sampling techniques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-Leave One Out</a:t>
            </a:r>
            <a:endParaRPr lang="en-IN" dirty="0" smtClean="0"/>
          </a:p>
          <a:p>
            <a:r>
              <a:rPr lang="en-IN" dirty="0" smtClean="0"/>
              <a:t>AUCROC score(0.67) can further be improved</a:t>
            </a:r>
          </a:p>
          <a:p>
            <a:r>
              <a:rPr lang="en-GB" dirty="0" smtClean="0"/>
              <a:t>The date/time features of the data have not been taken into account.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42984"/>
            <a:ext cx="8229600" cy="3143272"/>
          </a:xfrm>
        </p:spPr>
        <p:txBody>
          <a:bodyPr/>
          <a:lstStyle/>
          <a:p>
            <a:r>
              <a:rPr lang="en-IN" dirty="0" smtClean="0"/>
              <a:t>			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Objective and Libraries used</a:t>
            </a:r>
          </a:p>
          <a:p>
            <a:r>
              <a:rPr lang="en-IN" dirty="0" smtClean="0"/>
              <a:t>Data Understanding</a:t>
            </a:r>
          </a:p>
          <a:p>
            <a:r>
              <a:rPr lang="en-IN" dirty="0" smtClean="0"/>
              <a:t>Data cleaning and Transformation</a:t>
            </a:r>
          </a:p>
          <a:p>
            <a:r>
              <a:rPr lang="en-IN" dirty="0" smtClean="0"/>
              <a:t>Data Inspection</a:t>
            </a:r>
          </a:p>
          <a:p>
            <a:r>
              <a:rPr lang="en-IN" dirty="0" smtClean="0"/>
              <a:t>Decision Trees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Conclusion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 predict the loan status of the borrower  into class 0 or class 1</a:t>
            </a:r>
          </a:p>
          <a:p>
            <a:r>
              <a:rPr lang="en-IN" dirty="0" smtClean="0"/>
              <a:t>Libraries and platforms used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-Google </a:t>
            </a:r>
            <a:r>
              <a:rPr lang="en-IN" dirty="0" smtClean="0"/>
              <a:t>Collaborator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-packages</a:t>
            </a:r>
          </a:p>
          <a:p>
            <a:pPr>
              <a:buNone/>
            </a:pPr>
            <a:r>
              <a:rPr lang="en-IN" dirty="0" smtClean="0"/>
              <a:t>	-</a:t>
            </a:r>
            <a:r>
              <a:rPr lang="en-IN" dirty="0" smtClean="0"/>
              <a:t>Pandas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-Numpy</a:t>
            </a:r>
          </a:p>
          <a:p>
            <a:pPr>
              <a:buNone/>
            </a:pPr>
            <a:r>
              <a:rPr lang="en-IN" dirty="0" smtClean="0"/>
              <a:t>	-Seaborn</a:t>
            </a:r>
          </a:p>
          <a:p>
            <a:pPr>
              <a:buNone/>
            </a:pPr>
            <a:r>
              <a:rPr lang="en-IN" dirty="0" smtClean="0"/>
              <a:t>	-Imblearn</a:t>
            </a:r>
          </a:p>
          <a:p>
            <a:pPr>
              <a:buNone/>
            </a:pPr>
            <a:r>
              <a:rPr lang="en-IN" dirty="0" smtClean="0"/>
              <a:t>   	-Graphviz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	-Matplotlib 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-SQL queries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	-Scikitlearn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 </a:t>
            </a:r>
            <a:r>
              <a:rPr lang="en-GB" b="1" dirty="0" smtClean="0"/>
              <a:t>Data </a:t>
            </a:r>
            <a:r>
              <a:rPr lang="en-GB" b="1" dirty="0" smtClean="0"/>
              <a:t>Description and cleaning: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Fetched </a:t>
            </a:r>
            <a:r>
              <a:rPr lang="en-IN" dirty="0" smtClean="0"/>
              <a:t>the lending club loan database </a:t>
            </a:r>
          </a:p>
          <a:p>
            <a:r>
              <a:rPr lang="en-IN" dirty="0" smtClean="0"/>
              <a:t>Excluding the personal and bank details</a:t>
            </a:r>
            <a:endParaRPr lang="en-IN" dirty="0" smtClean="0"/>
          </a:p>
          <a:p>
            <a:r>
              <a:rPr lang="en-IN" dirty="0" smtClean="0"/>
              <a:t>Selected the required features </a:t>
            </a:r>
            <a:r>
              <a:rPr lang="en-IN" dirty="0" smtClean="0"/>
              <a:t> are </a:t>
            </a:r>
            <a:r>
              <a:rPr lang="en-IN" smtClean="0"/>
              <a:t>17 include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-Loan amount, interest rate</a:t>
            </a:r>
          </a:p>
          <a:p>
            <a:pPr>
              <a:buNone/>
            </a:pPr>
            <a:r>
              <a:rPr lang="en-IN" dirty="0" smtClean="0"/>
              <a:t>		-Funded amount, Employee length</a:t>
            </a:r>
          </a:p>
          <a:p>
            <a:pPr>
              <a:buNone/>
            </a:pPr>
            <a:r>
              <a:rPr lang="en-IN" dirty="0" smtClean="0"/>
              <a:t>		-Home ownership, purpose</a:t>
            </a:r>
          </a:p>
          <a:p>
            <a:pPr>
              <a:buNone/>
            </a:pPr>
            <a:r>
              <a:rPr lang="en-IN" dirty="0" smtClean="0"/>
              <a:t>		-open_acc , annual income</a:t>
            </a:r>
          </a:p>
          <a:p>
            <a:pPr>
              <a:buNone/>
            </a:pPr>
            <a:r>
              <a:rPr lang="en-IN" dirty="0" smtClean="0"/>
              <a:t>		-</a:t>
            </a:r>
            <a:r>
              <a:rPr lang="en-IN" dirty="0" smtClean="0"/>
              <a:t>loan_status, dti, tot_cur_bal and so on</a:t>
            </a:r>
          </a:p>
          <a:p>
            <a:r>
              <a:rPr lang="en-IN" dirty="0" smtClean="0"/>
              <a:t>Replaced null values with mean of the feature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Data filtered using the titles in the </a:t>
            </a:r>
            <a:r>
              <a:rPr lang="en-GB" dirty="0" smtClean="0"/>
              <a:t>purpose </a:t>
            </a:r>
            <a:r>
              <a:rPr lang="en-GB" dirty="0" smtClean="0"/>
              <a:t>field:</a:t>
            </a:r>
          </a:p>
          <a:p>
            <a:pPr>
              <a:buNone/>
            </a:pPr>
            <a:r>
              <a:rPr lang="en-GB" dirty="0" smtClean="0"/>
              <a:t>                  - credit card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             - medical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               - debt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Conclusions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-It is an imbalanced dataset with </a:t>
            </a:r>
            <a:r>
              <a:rPr lang="en-IN" dirty="0" smtClean="0"/>
              <a:t>17 </a:t>
            </a:r>
            <a:r>
              <a:rPr lang="en-IN" dirty="0" smtClean="0"/>
              <a:t>features and 3 lakh data points for credit, debt and medical each </a:t>
            </a:r>
          </a:p>
          <a:p>
            <a:pPr>
              <a:buNone/>
            </a:pPr>
            <a:r>
              <a:rPr lang="en-IN" dirty="0" smtClean="0"/>
              <a:t>-Categorised Loan status as 0 and 1</a:t>
            </a:r>
          </a:p>
          <a:p>
            <a:pPr>
              <a:buNone/>
            </a:pPr>
            <a:r>
              <a:rPr lang="en-IN" dirty="0" smtClean="0"/>
              <a:t>		0:Fully paid or Current</a:t>
            </a:r>
          </a:p>
          <a:p>
            <a:pPr>
              <a:buNone/>
            </a:pPr>
            <a:r>
              <a:rPr lang="en-IN" dirty="0" smtClean="0"/>
              <a:t>		1:Late or charged off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CDF,PDF of features</a:t>
            </a:r>
          </a:p>
          <a:p>
            <a:r>
              <a:rPr lang="en-IN" dirty="0" smtClean="0"/>
              <a:t>PCA of the total data</a:t>
            </a:r>
          </a:p>
          <a:p>
            <a:r>
              <a:rPr lang="en-IN" dirty="0" smtClean="0"/>
              <a:t>Pair plots</a:t>
            </a:r>
          </a:p>
          <a:p>
            <a:endParaRPr lang="en-GB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261048"/>
            <a:ext cx="3657917" cy="359695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413461"/>
            <a:ext cx="3955123" cy="34445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Decision trees</a:t>
            </a:r>
          </a:p>
          <a:p>
            <a:pPr>
              <a:buNone/>
            </a:pPr>
            <a:r>
              <a:rPr lang="en-IN" dirty="0" smtClean="0"/>
              <a:t>	-They are type of Supervised Machine Learning </a:t>
            </a:r>
          </a:p>
          <a:p>
            <a:pPr>
              <a:buNone/>
            </a:pPr>
            <a:r>
              <a:rPr lang="en-IN" dirty="0" smtClean="0"/>
              <a:t>	-Data is continuously split according to a parameter</a:t>
            </a:r>
          </a:p>
          <a:p>
            <a:pPr>
              <a:buNone/>
            </a:pPr>
            <a:r>
              <a:rPr lang="en-IN" dirty="0" smtClean="0"/>
              <a:t>		-Entropy or Gini impurity</a:t>
            </a:r>
          </a:p>
          <a:p>
            <a:r>
              <a:rPr lang="en-IN" dirty="0" smtClean="0"/>
              <a:t>Types of Decision trees</a:t>
            </a:r>
          </a:p>
          <a:p>
            <a:pPr>
              <a:buNone/>
            </a:pPr>
            <a:r>
              <a:rPr lang="en-IN" dirty="0" smtClean="0"/>
              <a:t>	-Classification </a:t>
            </a:r>
            <a:r>
              <a:rPr lang="en-IN" dirty="0" smtClean="0"/>
              <a:t>trees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</a:t>
            </a:r>
            <a:r>
              <a:rPr lang="en-IN" dirty="0" smtClean="0"/>
              <a:t>ID3(Iterative Dichotomiser 3)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</a:t>
            </a:r>
            <a:r>
              <a:rPr lang="en-IN" dirty="0" smtClean="0"/>
              <a:t>C4.5(Successor of ID3)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</a:t>
            </a:r>
            <a:r>
              <a:rPr lang="en-IN" dirty="0" smtClean="0"/>
              <a:t>CART(Classification And Regression Tree</a:t>
            </a:r>
            <a:r>
              <a:rPr lang="en-IN" dirty="0" smtClean="0"/>
              <a:t>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-Regression trees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r>
              <a:rPr lang="en-IN" dirty="0" smtClean="0"/>
              <a:t>Decision trees prerequisites</a:t>
            </a:r>
          </a:p>
          <a:p>
            <a:pPr>
              <a:buNone/>
            </a:pPr>
            <a:r>
              <a:rPr lang="en-IN" dirty="0" smtClean="0"/>
              <a:t>	-There is no need for standardization of data</a:t>
            </a:r>
          </a:p>
          <a:p>
            <a:pPr>
              <a:buNone/>
            </a:pPr>
            <a:r>
              <a:rPr lang="en-IN" dirty="0" smtClean="0"/>
              <a:t>	-The data set must be balanced at any cost</a:t>
            </a:r>
          </a:p>
          <a:p>
            <a:pPr>
              <a:buNone/>
            </a:pPr>
            <a:r>
              <a:rPr lang="en-IN" dirty="0" smtClean="0"/>
              <a:t>	-The dataset may be of categorical or </a:t>
            </a:r>
            <a:r>
              <a:rPr lang="en-IN" dirty="0" smtClean="0"/>
              <a:t>numerical</a:t>
            </a:r>
            <a:endParaRPr lang="en-IN" dirty="0" smtClean="0"/>
          </a:p>
          <a:p>
            <a:r>
              <a:rPr lang="en-IN" dirty="0" smtClean="0"/>
              <a:t>Advantages</a:t>
            </a:r>
          </a:p>
          <a:p>
            <a:pPr>
              <a:buNone/>
            </a:pPr>
            <a:r>
              <a:rPr lang="en-IN" dirty="0" smtClean="0"/>
              <a:t>	-Interpretability</a:t>
            </a:r>
          </a:p>
          <a:p>
            <a:pPr>
              <a:buNone/>
            </a:pPr>
            <a:r>
              <a:rPr lang="en-IN" dirty="0" smtClean="0"/>
              <a:t>	-Feature </a:t>
            </a:r>
            <a:r>
              <a:rPr lang="en-IN" dirty="0" smtClean="0"/>
              <a:t>importance</a:t>
            </a:r>
          </a:p>
          <a:p>
            <a:r>
              <a:rPr lang="en-IN" dirty="0" smtClean="0"/>
              <a:t>Disadvantages</a:t>
            </a:r>
          </a:p>
          <a:p>
            <a:pPr>
              <a:buNone/>
            </a:pPr>
            <a:r>
              <a:rPr lang="en-IN" dirty="0" smtClean="0"/>
              <a:t>	-Over fitting</a:t>
            </a:r>
          </a:p>
          <a:p>
            <a:pPr>
              <a:buNone/>
            </a:pPr>
            <a:r>
              <a:rPr lang="en-IN" dirty="0" smtClean="0"/>
              <a:t>	-Unstable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Result: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Accuracy of the model Using Decision tree classifier (scikit learn) </a:t>
            </a:r>
          </a:p>
          <a:p>
            <a:pPr>
              <a:buNone/>
            </a:pPr>
            <a:r>
              <a:rPr lang="en-IN" dirty="0" smtClean="0"/>
              <a:t>For total data</a:t>
            </a:r>
          </a:p>
          <a:p>
            <a:endParaRPr lang="en-IN" dirty="0"/>
          </a:p>
        </p:txBody>
      </p:sp>
      <p:pic>
        <p:nvPicPr>
          <p:cNvPr id="4" name="Picture 3" descr="w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714752"/>
            <a:ext cx="6332769" cy="2286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1226</TotalTime>
  <Words>396</Words>
  <Application>Microsoft Office PowerPoint</Application>
  <PresentationFormat>On-screen Show (4:3)</PresentationFormat>
  <Paragraphs>140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LOAN PREDICTION USING DECISION TREES</vt:lpstr>
      <vt:lpstr>AGENDA</vt:lpstr>
      <vt:lpstr>Objective:</vt:lpstr>
      <vt:lpstr> Data Description and cleaning:</vt:lpstr>
      <vt:lpstr>Data Transformation</vt:lpstr>
      <vt:lpstr>Data Inspection</vt:lpstr>
      <vt:lpstr>Decision Trees:</vt:lpstr>
      <vt:lpstr>Slide 8</vt:lpstr>
      <vt:lpstr>Result:</vt:lpstr>
      <vt:lpstr>Slide 10</vt:lpstr>
      <vt:lpstr>Conclusions: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USING DECISION TREES</dc:title>
  <dc:creator>LENOVO</dc:creator>
  <cp:lastModifiedBy>Windows User</cp:lastModifiedBy>
  <cp:revision>56</cp:revision>
  <dcterms:created xsi:type="dcterms:W3CDTF">2018-05-27T09:27:08Z</dcterms:created>
  <dcterms:modified xsi:type="dcterms:W3CDTF">2018-06-08T09:31:02Z</dcterms:modified>
</cp:coreProperties>
</file>