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1797" r:id="rId2"/>
    <p:sldId id="2081" r:id="rId3"/>
    <p:sldId id="268" r:id="rId4"/>
    <p:sldId id="2145" r:id="rId5"/>
    <p:sldId id="272" r:id="rId6"/>
    <p:sldId id="2160" r:id="rId7"/>
    <p:sldId id="260" r:id="rId8"/>
  </p:sldIdLst>
  <p:sldSz cx="24323675" cy="13716000"/>
  <p:notesSz cx="6858000" cy="9144000"/>
  <p:defaultTextStyle>
    <a:defPPr>
      <a:defRPr lang="th-TH"/>
    </a:defPPr>
    <a:lvl1pPr marL="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08660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2173204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325980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4346406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5433009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651961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760621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869281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00"/>
    <a:srgbClr val="FEC306"/>
    <a:srgbClr val="C29401"/>
    <a:srgbClr val="F20000"/>
    <a:srgbClr val="27BB7F"/>
    <a:srgbClr val="DBA467"/>
    <a:srgbClr val="FCF3D8"/>
    <a:srgbClr val="60DEAB"/>
    <a:srgbClr val="2FD2E3"/>
    <a:srgbClr val="FFF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ลักษณะสีปานกลาง 1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ลักษณะ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7" autoAdjust="0"/>
    <p:restoredTop sz="83307" autoAdjust="0"/>
  </p:normalViewPr>
  <p:slideViewPr>
    <p:cSldViewPr>
      <p:cViewPr varScale="1">
        <p:scale>
          <a:sx n="44" d="100"/>
          <a:sy n="44" d="100"/>
        </p:scale>
        <p:origin x="648" y="240"/>
      </p:cViewPr>
      <p:guideLst>
        <p:guide orient="horz" pos="4320"/>
        <p:guide pos="7661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FE2F-AE6E-4FD8-BECB-DC8C512CD42F}" type="datetimeFigureOut">
              <a:rPr lang="th-TH" smtClean="0"/>
              <a:t>26/03/64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AE7EA-B5BD-4D93-8E46-73D2BC611ACE}" type="slidenum">
              <a:rPr lang="th-TH" smtClean="0"/>
              <a:t>‹#›</a:t>
            </a:fld>
            <a:endParaRPr lang="th-TH"/>
          </a:p>
        </p:txBody>
      </p:sp>
      <p:sp>
        <p:nvSpPr>
          <p:cNvPr id="6" name="ตัวแทนหัวกระดาษ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20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7E8A8-1621-45EB-AF69-A1465D0E4D1A}" type="datetimeFigureOut">
              <a:rPr lang="th-TH" smtClean="0"/>
              <a:t>26/03/64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D501-6BB7-45B6-B183-6435F0E381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414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591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091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8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4796010" y="0"/>
            <a:ext cx="8872027" cy="7018792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328410" y="0"/>
            <a:ext cx="8872027" cy="7018792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872027" cy="7018792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136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5329409" y="6697209"/>
            <a:ext cx="8872028" cy="7018791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090409" y="6697209"/>
            <a:ext cx="8872028" cy="7018791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31837" y="6697209"/>
            <a:ext cx="8872028" cy="7018791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54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592387" y="941045"/>
            <a:ext cx="11179052" cy="12751764"/>
          </a:xfrm>
          <a:custGeom>
            <a:avLst/>
            <a:gdLst>
              <a:gd name="connsiteX0" fmla="*/ 6445533 w 7705346"/>
              <a:gd name="connsiteY0" fmla="*/ 0 h 8789364"/>
              <a:gd name="connsiteX1" fmla="*/ 7705346 w 7705346"/>
              <a:gd name="connsiteY1" fmla="*/ 2552133 h 8789364"/>
              <a:gd name="connsiteX2" fmla="*/ 6445533 w 7705346"/>
              <a:gd name="connsiteY2" fmla="*/ 5136572 h 8789364"/>
              <a:gd name="connsiteX3" fmla="*/ 6122504 w 7705346"/>
              <a:gd name="connsiteY3" fmla="*/ 4361241 h 8789364"/>
              <a:gd name="connsiteX4" fmla="*/ 3861301 w 7705346"/>
              <a:gd name="connsiteY4" fmla="*/ 5750376 h 8789364"/>
              <a:gd name="connsiteX5" fmla="*/ 3732090 w 7705346"/>
              <a:gd name="connsiteY5" fmla="*/ 7688705 h 8789364"/>
              <a:gd name="connsiteX6" fmla="*/ 4404267 w 7705346"/>
              <a:gd name="connsiteY6" fmla="*/ 8782848 h 8789364"/>
              <a:gd name="connsiteX7" fmla="*/ 4411787 w 7705346"/>
              <a:gd name="connsiteY7" fmla="*/ 8789364 h 8789364"/>
              <a:gd name="connsiteX8" fmla="*/ 308743 w 7705346"/>
              <a:gd name="connsiteY8" fmla="*/ 8789364 h 8789364"/>
              <a:gd name="connsiteX9" fmla="*/ 307983 w 7705346"/>
              <a:gd name="connsiteY9" fmla="*/ 8787092 h 8789364"/>
              <a:gd name="connsiteX10" fmla="*/ 663314 w 7705346"/>
              <a:gd name="connsiteY10" fmla="*/ 4102797 h 8789364"/>
              <a:gd name="connsiteX11" fmla="*/ 6122504 w 7705346"/>
              <a:gd name="connsiteY11" fmla="*/ 775331 h 8789364"/>
              <a:gd name="connsiteX12" fmla="*/ 6445533 w 7705346"/>
              <a:gd name="connsiteY12" fmla="*/ 0 h 878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5346" h="8789364">
                <a:moveTo>
                  <a:pt x="6445533" y="0"/>
                </a:moveTo>
                <a:cubicBezTo>
                  <a:pt x="7705346" y="2552133"/>
                  <a:pt x="7705346" y="2552133"/>
                  <a:pt x="7705346" y="2552133"/>
                </a:cubicBezTo>
                <a:cubicBezTo>
                  <a:pt x="6445533" y="5136572"/>
                  <a:pt x="6445533" y="5136572"/>
                  <a:pt x="6445533" y="5136572"/>
                </a:cubicBezTo>
                <a:cubicBezTo>
                  <a:pt x="6122504" y="4361241"/>
                  <a:pt x="6122504" y="4361241"/>
                  <a:pt x="6122504" y="4361241"/>
                </a:cubicBezTo>
                <a:cubicBezTo>
                  <a:pt x="5185720" y="4361241"/>
                  <a:pt x="4313542" y="4910433"/>
                  <a:pt x="3861301" y="5750376"/>
                </a:cubicBezTo>
                <a:cubicBezTo>
                  <a:pt x="3538272" y="6364181"/>
                  <a:pt x="3505969" y="7074901"/>
                  <a:pt x="3732090" y="7688705"/>
                </a:cubicBezTo>
                <a:cubicBezTo>
                  <a:pt x="3859283" y="8126849"/>
                  <a:pt x="4097770" y="8496973"/>
                  <a:pt x="4404267" y="8782848"/>
                </a:cubicBezTo>
                <a:lnTo>
                  <a:pt x="4411787" y="8789364"/>
                </a:lnTo>
                <a:lnTo>
                  <a:pt x="308743" y="8789364"/>
                </a:lnTo>
                <a:lnTo>
                  <a:pt x="307983" y="8787092"/>
                </a:lnTo>
                <a:cubicBezTo>
                  <a:pt x="-176561" y="7301039"/>
                  <a:pt x="-111955" y="5621155"/>
                  <a:pt x="663314" y="4102797"/>
                </a:cubicBezTo>
                <a:cubicBezTo>
                  <a:pt x="1729310" y="2067551"/>
                  <a:pt x="3828998" y="775331"/>
                  <a:pt x="6122504" y="775331"/>
                </a:cubicBezTo>
                <a:cubicBezTo>
                  <a:pt x="6445533" y="0"/>
                  <a:pt x="6445533" y="0"/>
                  <a:pt x="6445533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11345987" y="0"/>
            <a:ext cx="11179050" cy="12751764"/>
          </a:xfrm>
          <a:custGeom>
            <a:avLst/>
            <a:gdLst>
              <a:gd name="connsiteX0" fmla="*/ 3293559 w 7705345"/>
              <a:gd name="connsiteY0" fmla="*/ 0 h 8789364"/>
              <a:gd name="connsiteX1" fmla="*/ 7396603 w 7705345"/>
              <a:gd name="connsiteY1" fmla="*/ 0 h 8789364"/>
              <a:gd name="connsiteX2" fmla="*/ 7397363 w 7705345"/>
              <a:gd name="connsiteY2" fmla="*/ 2272 h 8789364"/>
              <a:gd name="connsiteX3" fmla="*/ 7042033 w 7705345"/>
              <a:gd name="connsiteY3" fmla="*/ 4686568 h 8789364"/>
              <a:gd name="connsiteX4" fmla="*/ 1582841 w 7705345"/>
              <a:gd name="connsiteY4" fmla="*/ 8014033 h 8789364"/>
              <a:gd name="connsiteX5" fmla="*/ 1259813 w 7705345"/>
              <a:gd name="connsiteY5" fmla="*/ 8789364 h 8789364"/>
              <a:gd name="connsiteX6" fmla="*/ 0 w 7705345"/>
              <a:gd name="connsiteY6" fmla="*/ 6237231 h 8789364"/>
              <a:gd name="connsiteX7" fmla="*/ 1259813 w 7705345"/>
              <a:gd name="connsiteY7" fmla="*/ 3652792 h 8789364"/>
              <a:gd name="connsiteX8" fmla="*/ 1582841 w 7705345"/>
              <a:gd name="connsiteY8" fmla="*/ 4428123 h 8789364"/>
              <a:gd name="connsiteX9" fmla="*/ 3844045 w 7705345"/>
              <a:gd name="connsiteY9" fmla="*/ 3038988 h 8789364"/>
              <a:gd name="connsiteX10" fmla="*/ 3973257 w 7705345"/>
              <a:gd name="connsiteY10" fmla="*/ 1100659 h 8789364"/>
              <a:gd name="connsiteX11" fmla="*/ 3301079 w 7705345"/>
              <a:gd name="connsiteY11" fmla="*/ 6516 h 878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5345" h="8789364">
                <a:moveTo>
                  <a:pt x="3293559" y="0"/>
                </a:moveTo>
                <a:lnTo>
                  <a:pt x="7396603" y="0"/>
                </a:lnTo>
                <a:lnTo>
                  <a:pt x="7397363" y="2272"/>
                </a:lnTo>
                <a:cubicBezTo>
                  <a:pt x="7881907" y="1488325"/>
                  <a:pt x="7817301" y="3168209"/>
                  <a:pt x="7042033" y="4686568"/>
                </a:cubicBezTo>
                <a:cubicBezTo>
                  <a:pt x="5976037" y="6721813"/>
                  <a:pt x="3876349" y="8014033"/>
                  <a:pt x="1582841" y="8014033"/>
                </a:cubicBezTo>
                <a:cubicBezTo>
                  <a:pt x="1259813" y="8789364"/>
                  <a:pt x="1259813" y="8789364"/>
                  <a:pt x="1259813" y="8789364"/>
                </a:cubicBezTo>
                <a:cubicBezTo>
                  <a:pt x="0" y="6237231"/>
                  <a:pt x="0" y="6237231"/>
                  <a:pt x="0" y="6237231"/>
                </a:cubicBezTo>
                <a:cubicBezTo>
                  <a:pt x="1259813" y="3652792"/>
                  <a:pt x="1259813" y="3652792"/>
                  <a:pt x="1259813" y="3652792"/>
                </a:cubicBezTo>
                <a:cubicBezTo>
                  <a:pt x="1582841" y="4428123"/>
                  <a:pt x="1582841" y="4428123"/>
                  <a:pt x="1582841" y="4428123"/>
                </a:cubicBezTo>
                <a:cubicBezTo>
                  <a:pt x="2519625" y="4428123"/>
                  <a:pt x="3391805" y="3878931"/>
                  <a:pt x="3844045" y="3038988"/>
                </a:cubicBezTo>
                <a:cubicBezTo>
                  <a:pt x="4167073" y="2425183"/>
                  <a:pt x="4199377" y="1714463"/>
                  <a:pt x="3973257" y="1100659"/>
                </a:cubicBezTo>
                <a:cubicBezTo>
                  <a:pt x="3846063" y="662516"/>
                  <a:pt x="3607577" y="292391"/>
                  <a:pt x="3301079" y="6516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5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28"/>
          </p:nvPr>
        </p:nvSpPr>
        <p:spPr>
          <a:xfrm>
            <a:off x="13000037" y="3253877"/>
            <a:ext cx="10561499" cy="7871323"/>
          </a:xfrm>
          <a:custGeom>
            <a:avLst/>
            <a:gdLst>
              <a:gd name="connsiteX0" fmla="*/ 6976865 w 10561499"/>
              <a:gd name="connsiteY0" fmla="*/ 525 h 7871323"/>
              <a:gd name="connsiteX1" fmla="*/ 7845685 w 10561499"/>
              <a:gd name="connsiteY1" fmla="*/ 387908 h 7871323"/>
              <a:gd name="connsiteX2" fmla="*/ 10302851 w 10561499"/>
              <a:gd name="connsiteY2" fmla="*/ 3213059 h 7871323"/>
              <a:gd name="connsiteX3" fmla="*/ 10302851 w 10561499"/>
              <a:gd name="connsiteY3" fmla="*/ 4657984 h 7871323"/>
              <a:gd name="connsiteX4" fmla="*/ 7845685 w 10561499"/>
              <a:gd name="connsiteY4" fmla="*/ 7483135 h 7871323"/>
              <a:gd name="connsiteX5" fmla="*/ 7005077 w 10561499"/>
              <a:gd name="connsiteY5" fmla="*/ 7871323 h 7871323"/>
              <a:gd name="connsiteX6" fmla="*/ 6272237 w 10561499"/>
              <a:gd name="connsiteY6" fmla="*/ 7590965 h 7871323"/>
              <a:gd name="connsiteX7" fmla="*/ 6164467 w 10561499"/>
              <a:gd name="connsiteY7" fmla="*/ 6016644 h 7871323"/>
              <a:gd name="connsiteX8" fmla="*/ 7026631 w 10561499"/>
              <a:gd name="connsiteY8" fmla="*/ 5046172 h 7871323"/>
              <a:gd name="connsiteX9" fmla="*/ 1120813 w 10561499"/>
              <a:gd name="connsiteY9" fmla="*/ 5046172 h 7871323"/>
              <a:gd name="connsiteX10" fmla="*/ 0 w 10561499"/>
              <a:gd name="connsiteY10" fmla="*/ 3924738 h 7871323"/>
              <a:gd name="connsiteX11" fmla="*/ 1120813 w 10561499"/>
              <a:gd name="connsiteY11" fmla="*/ 2824870 h 7871323"/>
              <a:gd name="connsiteX12" fmla="*/ 7026631 w 10561499"/>
              <a:gd name="connsiteY12" fmla="*/ 2824870 h 7871323"/>
              <a:gd name="connsiteX13" fmla="*/ 6164467 w 10561499"/>
              <a:gd name="connsiteY13" fmla="*/ 1832833 h 7871323"/>
              <a:gd name="connsiteX14" fmla="*/ 6272237 w 10561499"/>
              <a:gd name="connsiteY14" fmla="*/ 280078 h 7871323"/>
              <a:gd name="connsiteX15" fmla="*/ 6976865 w 10561499"/>
              <a:gd name="connsiteY15" fmla="*/ 525 h 787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561499" h="7871323">
                <a:moveTo>
                  <a:pt x="6976865" y="525"/>
                </a:moveTo>
                <a:cubicBezTo>
                  <a:pt x="7296309" y="-9379"/>
                  <a:pt x="7615326" y="121028"/>
                  <a:pt x="7845685" y="387908"/>
                </a:cubicBezTo>
                <a:cubicBezTo>
                  <a:pt x="7845685" y="387908"/>
                  <a:pt x="7845685" y="387908"/>
                  <a:pt x="10302851" y="3213059"/>
                </a:cubicBezTo>
                <a:cubicBezTo>
                  <a:pt x="10647716" y="3622814"/>
                  <a:pt x="10647716" y="4248229"/>
                  <a:pt x="10302851" y="4657984"/>
                </a:cubicBezTo>
                <a:cubicBezTo>
                  <a:pt x="10302851" y="4657984"/>
                  <a:pt x="10302851" y="4657984"/>
                  <a:pt x="7845685" y="7483135"/>
                </a:cubicBezTo>
                <a:cubicBezTo>
                  <a:pt x="7630145" y="7741927"/>
                  <a:pt x="7328387" y="7871323"/>
                  <a:pt x="7005077" y="7871323"/>
                </a:cubicBezTo>
                <a:cubicBezTo>
                  <a:pt x="6746427" y="7871323"/>
                  <a:pt x="6487779" y="7785059"/>
                  <a:pt x="6272237" y="7590965"/>
                </a:cubicBezTo>
                <a:cubicBezTo>
                  <a:pt x="5819602" y="7181210"/>
                  <a:pt x="5776494" y="6491097"/>
                  <a:pt x="6164467" y="6016644"/>
                </a:cubicBezTo>
                <a:cubicBezTo>
                  <a:pt x="6164467" y="6016644"/>
                  <a:pt x="6164467" y="6016644"/>
                  <a:pt x="7026631" y="5046172"/>
                </a:cubicBezTo>
                <a:cubicBezTo>
                  <a:pt x="7026631" y="5046172"/>
                  <a:pt x="7026631" y="5046172"/>
                  <a:pt x="1120813" y="5046172"/>
                </a:cubicBezTo>
                <a:cubicBezTo>
                  <a:pt x="495744" y="5046172"/>
                  <a:pt x="0" y="4550153"/>
                  <a:pt x="0" y="3924738"/>
                </a:cubicBezTo>
                <a:cubicBezTo>
                  <a:pt x="0" y="3320889"/>
                  <a:pt x="495744" y="2824870"/>
                  <a:pt x="1120813" y="2824870"/>
                </a:cubicBezTo>
                <a:cubicBezTo>
                  <a:pt x="1120813" y="2824870"/>
                  <a:pt x="1120813" y="2824870"/>
                  <a:pt x="7026631" y="2824870"/>
                </a:cubicBezTo>
                <a:cubicBezTo>
                  <a:pt x="7026631" y="2824870"/>
                  <a:pt x="7026631" y="2824870"/>
                  <a:pt x="6164467" y="1832833"/>
                </a:cubicBezTo>
                <a:cubicBezTo>
                  <a:pt x="5776494" y="1379946"/>
                  <a:pt x="5819602" y="668267"/>
                  <a:pt x="6272237" y="280078"/>
                </a:cubicBezTo>
                <a:cubicBezTo>
                  <a:pt x="6479695" y="100810"/>
                  <a:pt x="6728409" y="8228"/>
                  <a:pt x="6976865" y="525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2265853" y="2819400"/>
            <a:ext cx="10561500" cy="7871322"/>
          </a:xfrm>
          <a:custGeom>
            <a:avLst/>
            <a:gdLst>
              <a:gd name="connsiteX0" fmla="*/ 3556424 w 10561500"/>
              <a:gd name="connsiteY0" fmla="*/ 0 h 7871322"/>
              <a:gd name="connsiteX1" fmla="*/ 4289263 w 10561500"/>
              <a:gd name="connsiteY1" fmla="*/ 280359 h 7871322"/>
              <a:gd name="connsiteX2" fmla="*/ 4397033 w 10561500"/>
              <a:gd name="connsiteY2" fmla="*/ 1854679 h 7871322"/>
              <a:gd name="connsiteX3" fmla="*/ 3534870 w 10561500"/>
              <a:gd name="connsiteY3" fmla="*/ 2825151 h 7871322"/>
              <a:gd name="connsiteX4" fmla="*/ 9440688 w 10561500"/>
              <a:gd name="connsiteY4" fmla="*/ 2825151 h 7871322"/>
              <a:gd name="connsiteX5" fmla="*/ 10561500 w 10561500"/>
              <a:gd name="connsiteY5" fmla="*/ 3946585 h 7871322"/>
              <a:gd name="connsiteX6" fmla="*/ 9440688 w 10561500"/>
              <a:gd name="connsiteY6" fmla="*/ 5046453 h 7871322"/>
              <a:gd name="connsiteX7" fmla="*/ 3534870 w 10561500"/>
              <a:gd name="connsiteY7" fmla="*/ 5046453 h 7871322"/>
              <a:gd name="connsiteX8" fmla="*/ 4397033 w 10561500"/>
              <a:gd name="connsiteY8" fmla="*/ 6038491 h 7871322"/>
              <a:gd name="connsiteX9" fmla="*/ 4289263 w 10561500"/>
              <a:gd name="connsiteY9" fmla="*/ 7591245 h 7871322"/>
              <a:gd name="connsiteX10" fmla="*/ 2715815 w 10561500"/>
              <a:gd name="connsiteY10" fmla="*/ 7483415 h 7871322"/>
              <a:gd name="connsiteX11" fmla="*/ 258649 w 10561500"/>
              <a:gd name="connsiteY11" fmla="*/ 4658265 h 7871322"/>
              <a:gd name="connsiteX12" fmla="*/ 258649 w 10561500"/>
              <a:gd name="connsiteY12" fmla="*/ 3213340 h 7871322"/>
              <a:gd name="connsiteX13" fmla="*/ 2715815 w 10561500"/>
              <a:gd name="connsiteY13" fmla="*/ 388189 h 7871322"/>
              <a:gd name="connsiteX14" fmla="*/ 3556424 w 10561500"/>
              <a:gd name="connsiteY14" fmla="*/ 0 h 787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61500" h="7871322">
                <a:moveTo>
                  <a:pt x="3556424" y="0"/>
                </a:moveTo>
                <a:cubicBezTo>
                  <a:pt x="3815073" y="0"/>
                  <a:pt x="4073722" y="86264"/>
                  <a:pt x="4289263" y="280359"/>
                </a:cubicBezTo>
                <a:cubicBezTo>
                  <a:pt x="4741898" y="690113"/>
                  <a:pt x="4785007" y="1380227"/>
                  <a:pt x="4397033" y="1854679"/>
                </a:cubicBezTo>
                <a:cubicBezTo>
                  <a:pt x="4397033" y="1854679"/>
                  <a:pt x="4397033" y="1854679"/>
                  <a:pt x="3534870" y="2825151"/>
                </a:cubicBezTo>
                <a:cubicBezTo>
                  <a:pt x="3534870" y="2825151"/>
                  <a:pt x="3534870" y="2825151"/>
                  <a:pt x="9440688" y="2825151"/>
                </a:cubicBezTo>
                <a:cubicBezTo>
                  <a:pt x="10065756" y="2825151"/>
                  <a:pt x="10561500" y="3321170"/>
                  <a:pt x="10561500" y="3946585"/>
                </a:cubicBezTo>
                <a:cubicBezTo>
                  <a:pt x="10561500" y="4550434"/>
                  <a:pt x="10065756" y="5046453"/>
                  <a:pt x="9440688" y="5046453"/>
                </a:cubicBezTo>
                <a:cubicBezTo>
                  <a:pt x="9440688" y="5046453"/>
                  <a:pt x="9440688" y="5046453"/>
                  <a:pt x="3534870" y="5046453"/>
                </a:cubicBezTo>
                <a:cubicBezTo>
                  <a:pt x="3534870" y="5046453"/>
                  <a:pt x="3534870" y="5046453"/>
                  <a:pt x="4397033" y="6038491"/>
                </a:cubicBezTo>
                <a:cubicBezTo>
                  <a:pt x="4785007" y="6491377"/>
                  <a:pt x="4741898" y="7203057"/>
                  <a:pt x="4289263" y="7591245"/>
                </a:cubicBezTo>
                <a:cubicBezTo>
                  <a:pt x="3815073" y="8001000"/>
                  <a:pt x="3125342" y="7957868"/>
                  <a:pt x="2715815" y="7483415"/>
                </a:cubicBezTo>
                <a:cubicBezTo>
                  <a:pt x="2715815" y="7483415"/>
                  <a:pt x="2715815" y="7483415"/>
                  <a:pt x="258649" y="4658265"/>
                </a:cubicBezTo>
                <a:cubicBezTo>
                  <a:pt x="-86216" y="4248510"/>
                  <a:pt x="-86216" y="3623095"/>
                  <a:pt x="258649" y="3213340"/>
                </a:cubicBezTo>
                <a:cubicBezTo>
                  <a:pt x="258649" y="3213340"/>
                  <a:pt x="258649" y="3213340"/>
                  <a:pt x="2715815" y="388189"/>
                </a:cubicBezTo>
                <a:cubicBezTo>
                  <a:pt x="2931356" y="129396"/>
                  <a:pt x="3233113" y="0"/>
                  <a:pt x="3556424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772144" y="1752600"/>
            <a:ext cx="12380293" cy="11963400"/>
          </a:xfrm>
          <a:custGeom>
            <a:avLst/>
            <a:gdLst>
              <a:gd name="connsiteX0" fmla="*/ 3935522 w 7871323"/>
              <a:gd name="connsiteY0" fmla="*/ 0 h 7606265"/>
              <a:gd name="connsiteX1" fmla="*/ 4657984 w 7871323"/>
              <a:gd name="connsiteY1" fmla="*/ 258649 h 7606265"/>
              <a:gd name="connsiteX2" fmla="*/ 7483134 w 7871323"/>
              <a:gd name="connsiteY2" fmla="*/ 2715815 h 7606265"/>
              <a:gd name="connsiteX3" fmla="*/ 7871323 w 7871323"/>
              <a:gd name="connsiteY3" fmla="*/ 3556424 h 7606265"/>
              <a:gd name="connsiteX4" fmla="*/ 7590964 w 7871323"/>
              <a:gd name="connsiteY4" fmla="*/ 4289263 h 7606265"/>
              <a:gd name="connsiteX5" fmla="*/ 6016644 w 7871323"/>
              <a:gd name="connsiteY5" fmla="*/ 4397033 h 7606265"/>
              <a:gd name="connsiteX6" fmla="*/ 5046172 w 7871323"/>
              <a:gd name="connsiteY6" fmla="*/ 3534870 h 7606265"/>
              <a:gd name="connsiteX7" fmla="*/ 5046172 w 7871323"/>
              <a:gd name="connsiteY7" fmla="*/ 7491307 h 7606265"/>
              <a:gd name="connsiteX8" fmla="*/ 5046172 w 7871323"/>
              <a:gd name="connsiteY8" fmla="*/ 7606265 h 7606265"/>
              <a:gd name="connsiteX9" fmla="*/ 2824872 w 7871323"/>
              <a:gd name="connsiteY9" fmla="*/ 7606265 h 7606265"/>
              <a:gd name="connsiteX10" fmla="*/ 2824872 w 7871323"/>
              <a:gd name="connsiteY10" fmla="*/ 7521586 h 7606265"/>
              <a:gd name="connsiteX11" fmla="*/ 2824870 w 7871323"/>
              <a:gd name="connsiteY11" fmla="*/ 3534870 h 7606265"/>
              <a:gd name="connsiteX12" fmla="*/ 1832833 w 7871323"/>
              <a:gd name="connsiteY12" fmla="*/ 4397033 h 7606265"/>
              <a:gd name="connsiteX13" fmla="*/ 280078 w 7871323"/>
              <a:gd name="connsiteY13" fmla="*/ 4289263 h 7606265"/>
              <a:gd name="connsiteX14" fmla="*/ 387908 w 7871323"/>
              <a:gd name="connsiteY14" fmla="*/ 2715815 h 7606265"/>
              <a:gd name="connsiteX15" fmla="*/ 3213059 w 7871323"/>
              <a:gd name="connsiteY15" fmla="*/ 258649 h 7606265"/>
              <a:gd name="connsiteX16" fmla="*/ 3935522 w 7871323"/>
              <a:gd name="connsiteY16" fmla="*/ 0 h 7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71323" h="7606265">
                <a:moveTo>
                  <a:pt x="3935522" y="0"/>
                </a:moveTo>
                <a:cubicBezTo>
                  <a:pt x="4194314" y="0"/>
                  <a:pt x="4453107" y="86216"/>
                  <a:pt x="4657984" y="258649"/>
                </a:cubicBezTo>
                <a:cubicBezTo>
                  <a:pt x="4657984" y="258649"/>
                  <a:pt x="4657984" y="258649"/>
                  <a:pt x="7483134" y="2715815"/>
                </a:cubicBezTo>
                <a:cubicBezTo>
                  <a:pt x="7741927" y="2931356"/>
                  <a:pt x="7871323" y="3233113"/>
                  <a:pt x="7871323" y="3556424"/>
                </a:cubicBezTo>
                <a:cubicBezTo>
                  <a:pt x="7871323" y="3815073"/>
                  <a:pt x="7785059" y="4073722"/>
                  <a:pt x="7590964" y="4289263"/>
                </a:cubicBezTo>
                <a:cubicBezTo>
                  <a:pt x="7181210" y="4741898"/>
                  <a:pt x="6491096" y="4785007"/>
                  <a:pt x="6016644" y="4397033"/>
                </a:cubicBezTo>
                <a:cubicBezTo>
                  <a:pt x="6016644" y="4397033"/>
                  <a:pt x="6016644" y="4397033"/>
                  <a:pt x="5046172" y="3534870"/>
                </a:cubicBezTo>
                <a:cubicBezTo>
                  <a:pt x="5046172" y="3534870"/>
                  <a:pt x="5046172" y="3534870"/>
                  <a:pt x="5046172" y="7491307"/>
                </a:cubicBezTo>
                <a:lnTo>
                  <a:pt x="5046172" y="7606265"/>
                </a:lnTo>
                <a:lnTo>
                  <a:pt x="2824872" y="7606265"/>
                </a:lnTo>
                <a:lnTo>
                  <a:pt x="2824872" y="7521586"/>
                </a:lnTo>
                <a:cubicBezTo>
                  <a:pt x="2824872" y="6649266"/>
                  <a:pt x="2824872" y="5380438"/>
                  <a:pt x="2824870" y="3534870"/>
                </a:cubicBezTo>
                <a:cubicBezTo>
                  <a:pt x="2824870" y="3534870"/>
                  <a:pt x="2824870" y="3534870"/>
                  <a:pt x="1832833" y="4397033"/>
                </a:cubicBezTo>
                <a:cubicBezTo>
                  <a:pt x="1379946" y="4785007"/>
                  <a:pt x="668267" y="4741898"/>
                  <a:pt x="280078" y="4289263"/>
                </a:cubicBezTo>
                <a:cubicBezTo>
                  <a:pt x="-129677" y="3815073"/>
                  <a:pt x="-86545" y="3125342"/>
                  <a:pt x="387908" y="2715815"/>
                </a:cubicBezTo>
                <a:cubicBezTo>
                  <a:pt x="387908" y="2715815"/>
                  <a:pt x="387908" y="2715815"/>
                  <a:pt x="3213059" y="258649"/>
                </a:cubicBezTo>
                <a:cubicBezTo>
                  <a:pt x="3417937" y="86216"/>
                  <a:pt x="3676729" y="0"/>
                  <a:pt x="3935522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29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599237" y="-33130"/>
            <a:ext cx="11025535" cy="10654264"/>
          </a:xfrm>
          <a:custGeom>
            <a:avLst/>
            <a:gdLst>
              <a:gd name="connsiteX0" fmla="*/ 2825151 w 7871322"/>
              <a:gd name="connsiteY0" fmla="*/ 0 h 7606265"/>
              <a:gd name="connsiteX1" fmla="*/ 5046452 w 7871322"/>
              <a:gd name="connsiteY1" fmla="*/ 0 h 7606265"/>
              <a:gd name="connsiteX2" fmla="*/ 5046452 w 7871322"/>
              <a:gd name="connsiteY2" fmla="*/ 84679 h 7606265"/>
              <a:gd name="connsiteX3" fmla="*/ 5046453 w 7871322"/>
              <a:gd name="connsiteY3" fmla="*/ 4071395 h 7606265"/>
              <a:gd name="connsiteX4" fmla="*/ 6038490 w 7871322"/>
              <a:gd name="connsiteY4" fmla="*/ 3209232 h 7606265"/>
              <a:gd name="connsiteX5" fmla="*/ 7591245 w 7871322"/>
              <a:gd name="connsiteY5" fmla="*/ 3317002 h 7606265"/>
              <a:gd name="connsiteX6" fmla="*/ 7483415 w 7871322"/>
              <a:gd name="connsiteY6" fmla="*/ 4890450 h 7606265"/>
              <a:gd name="connsiteX7" fmla="*/ 4658264 w 7871322"/>
              <a:gd name="connsiteY7" fmla="*/ 7347616 h 7606265"/>
              <a:gd name="connsiteX8" fmla="*/ 3935801 w 7871322"/>
              <a:gd name="connsiteY8" fmla="*/ 7606265 h 7606265"/>
              <a:gd name="connsiteX9" fmla="*/ 3213339 w 7871322"/>
              <a:gd name="connsiteY9" fmla="*/ 7347616 h 7606265"/>
              <a:gd name="connsiteX10" fmla="*/ 388189 w 7871322"/>
              <a:gd name="connsiteY10" fmla="*/ 4890450 h 7606265"/>
              <a:gd name="connsiteX11" fmla="*/ 0 w 7871322"/>
              <a:gd name="connsiteY11" fmla="*/ 4049841 h 7606265"/>
              <a:gd name="connsiteX12" fmla="*/ 280359 w 7871322"/>
              <a:gd name="connsiteY12" fmla="*/ 3317002 h 7606265"/>
              <a:gd name="connsiteX13" fmla="*/ 1854679 w 7871322"/>
              <a:gd name="connsiteY13" fmla="*/ 3209232 h 7606265"/>
              <a:gd name="connsiteX14" fmla="*/ 2825151 w 7871322"/>
              <a:gd name="connsiteY14" fmla="*/ 4071395 h 7606265"/>
              <a:gd name="connsiteX15" fmla="*/ 2825151 w 7871322"/>
              <a:gd name="connsiteY15" fmla="*/ 114958 h 760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71322" h="7606265">
                <a:moveTo>
                  <a:pt x="2825151" y="0"/>
                </a:moveTo>
                <a:lnTo>
                  <a:pt x="5046452" y="0"/>
                </a:lnTo>
                <a:lnTo>
                  <a:pt x="5046452" y="84679"/>
                </a:lnTo>
                <a:cubicBezTo>
                  <a:pt x="5046452" y="956999"/>
                  <a:pt x="5046452" y="2225827"/>
                  <a:pt x="5046453" y="4071395"/>
                </a:cubicBezTo>
                <a:cubicBezTo>
                  <a:pt x="5046453" y="4071395"/>
                  <a:pt x="5046453" y="4071395"/>
                  <a:pt x="6038490" y="3209232"/>
                </a:cubicBezTo>
                <a:cubicBezTo>
                  <a:pt x="6491377" y="2821258"/>
                  <a:pt x="7203056" y="2864367"/>
                  <a:pt x="7591245" y="3317002"/>
                </a:cubicBezTo>
                <a:cubicBezTo>
                  <a:pt x="8001000" y="3791192"/>
                  <a:pt x="7957868" y="4480923"/>
                  <a:pt x="7483415" y="4890450"/>
                </a:cubicBezTo>
                <a:cubicBezTo>
                  <a:pt x="7483415" y="4890450"/>
                  <a:pt x="7483415" y="4890450"/>
                  <a:pt x="4658264" y="7347616"/>
                </a:cubicBezTo>
                <a:cubicBezTo>
                  <a:pt x="4453386" y="7520049"/>
                  <a:pt x="4194594" y="7606265"/>
                  <a:pt x="3935801" y="7606265"/>
                </a:cubicBezTo>
                <a:cubicBezTo>
                  <a:pt x="3677009" y="7606265"/>
                  <a:pt x="3418216" y="7520049"/>
                  <a:pt x="3213339" y="7347616"/>
                </a:cubicBezTo>
                <a:cubicBezTo>
                  <a:pt x="3213339" y="7347616"/>
                  <a:pt x="3213339" y="7347616"/>
                  <a:pt x="388189" y="4890450"/>
                </a:cubicBezTo>
                <a:cubicBezTo>
                  <a:pt x="129396" y="4674909"/>
                  <a:pt x="0" y="4373152"/>
                  <a:pt x="0" y="4049841"/>
                </a:cubicBezTo>
                <a:cubicBezTo>
                  <a:pt x="0" y="3791192"/>
                  <a:pt x="86264" y="3532543"/>
                  <a:pt x="280359" y="3317002"/>
                </a:cubicBezTo>
                <a:cubicBezTo>
                  <a:pt x="690113" y="2864367"/>
                  <a:pt x="1380227" y="2821258"/>
                  <a:pt x="1854679" y="3209232"/>
                </a:cubicBezTo>
                <a:cubicBezTo>
                  <a:pt x="1854679" y="3209232"/>
                  <a:pt x="1854679" y="3209232"/>
                  <a:pt x="2825151" y="4071395"/>
                </a:cubicBezTo>
                <a:cubicBezTo>
                  <a:pt x="2825151" y="4071395"/>
                  <a:pt x="2825151" y="4071395"/>
                  <a:pt x="2825151" y="114958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31837" y="4903445"/>
            <a:ext cx="7705346" cy="8789364"/>
          </a:xfrm>
          <a:custGeom>
            <a:avLst/>
            <a:gdLst>
              <a:gd name="connsiteX0" fmla="*/ 6445533 w 7705346"/>
              <a:gd name="connsiteY0" fmla="*/ 0 h 8789364"/>
              <a:gd name="connsiteX1" fmla="*/ 7705346 w 7705346"/>
              <a:gd name="connsiteY1" fmla="*/ 2552133 h 8789364"/>
              <a:gd name="connsiteX2" fmla="*/ 6445533 w 7705346"/>
              <a:gd name="connsiteY2" fmla="*/ 5136572 h 8789364"/>
              <a:gd name="connsiteX3" fmla="*/ 6122504 w 7705346"/>
              <a:gd name="connsiteY3" fmla="*/ 4361241 h 8789364"/>
              <a:gd name="connsiteX4" fmla="*/ 3861301 w 7705346"/>
              <a:gd name="connsiteY4" fmla="*/ 5750376 h 8789364"/>
              <a:gd name="connsiteX5" fmla="*/ 3732090 w 7705346"/>
              <a:gd name="connsiteY5" fmla="*/ 7688705 h 8789364"/>
              <a:gd name="connsiteX6" fmla="*/ 4404267 w 7705346"/>
              <a:gd name="connsiteY6" fmla="*/ 8782848 h 8789364"/>
              <a:gd name="connsiteX7" fmla="*/ 4411787 w 7705346"/>
              <a:gd name="connsiteY7" fmla="*/ 8789364 h 8789364"/>
              <a:gd name="connsiteX8" fmla="*/ 308743 w 7705346"/>
              <a:gd name="connsiteY8" fmla="*/ 8789364 h 8789364"/>
              <a:gd name="connsiteX9" fmla="*/ 307983 w 7705346"/>
              <a:gd name="connsiteY9" fmla="*/ 8787092 h 8789364"/>
              <a:gd name="connsiteX10" fmla="*/ 663314 w 7705346"/>
              <a:gd name="connsiteY10" fmla="*/ 4102797 h 8789364"/>
              <a:gd name="connsiteX11" fmla="*/ 6122504 w 7705346"/>
              <a:gd name="connsiteY11" fmla="*/ 775331 h 8789364"/>
              <a:gd name="connsiteX12" fmla="*/ 6445533 w 7705346"/>
              <a:gd name="connsiteY12" fmla="*/ 0 h 878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5346" h="8789364">
                <a:moveTo>
                  <a:pt x="6445533" y="0"/>
                </a:moveTo>
                <a:cubicBezTo>
                  <a:pt x="7705346" y="2552133"/>
                  <a:pt x="7705346" y="2552133"/>
                  <a:pt x="7705346" y="2552133"/>
                </a:cubicBezTo>
                <a:cubicBezTo>
                  <a:pt x="6445533" y="5136572"/>
                  <a:pt x="6445533" y="5136572"/>
                  <a:pt x="6445533" y="5136572"/>
                </a:cubicBezTo>
                <a:cubicBezTo>
                  <a:pt x="6122504" y="4361241"/>
                  <a:pt x="6122504" y="4361241"/>
                  <a:pt x="6122504" y="4361241"/>
                </a:cubicBezTo>
                <a:cubicBezTo>
                  <a:pt x="5185720" y="4361241"/>
                  <a:pt x="4313542" y="4910433"/>
                  <a:pt x="3861301" y="5750376"/>
                </a:cubicBezTo>
                <a:cubicBezTo>
                  <a:pt x="3538272" y="6364181"/>
                  <a:pt x="3505969" y="7074901"/>
                  <a:pt x="3732090" y="7688705"/>
                </a:cubicBezTo>
                <a:cubicBezTo>
                  <a:pt x="3859283" y="8126849"/>
                  <a:pt x="4097770" y="8496973"/>
                  <a:pt x="4404267" y="8782848"/>
                </a:cubicBezTo>
                <a:lnTo>
                  <a:pt x="4411787" y="8789364"/>
                </a:lnTo>
                <a:lnTo>
                  <a:pt x="308743" y="8789364"/>
                </a:lnTo>
                <a:lnTo>
                  <a:pt x="307983" y="8787092"/>
                </a:lnTo>
                <a:cubicBezTo>
                  <a:pt x="-176561" y="7301039"/>
                  <a:pt x="-111955" y="5621155"/>
                  <a:pt x="663314" y="4102797"/>
                </a:cubicBezTo>
                <a:cubicBezTo>
                  <a:pt x="1729310" y="2067551"/>
                  <a:pt x="3828998" y="775331"/>
                  <a:pt x="6122504" y="775331"/>
                </a:cubicBezTo>
                <a:cubicBezTo>
                  <a:pt x="6445533" y="0"/>
                  <a:pt x="6445533" y="0"/>
                  <a:pt x="6445533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6115091" y="-26364"/>
            <a:ext cx="7705345" cy="8789364"/>
          </a:xfrm>
          <a:custGeom>
            <a:avLst/>
            <a:gdLst>
              <a:gd name="connsiteX0" fmla="*/ 3293559 w 7705345"/>
              <a:gd name="connsiteY0" fmla="*/ 0 h 8789364"/>
              <a:gd name="connsiteX1" fmla="*/ 7396603 w 7705345"/>
              <a:gd name="connsiteY1" fmla="*/ 0 h 8789364"/>
              <a:gd name="connsiteX2" fmla="*/ 7397363 w 7705345"/>
              <a:gd name="connsiteY2" fmla="*/ 2272 h 8789364"/>
              <a:gd name="connsiteX3" fmla="*/ 7042033 w 7705345"/>
              <a:gd name="connsiteY3" fmla="*/ 4686568 h 8789364"/>
              <a:gd name="connsiteX4" fmla="*/ 1582841 w 7705345"/>
              <a:gd name="connsiteY4" fmla="*/ 8014033 h 8789364"/>
              <a:gd name="connsiteX5" fmla="*/ 1259813 w 7705345"/>
              <a:gd name="connsiteY5" fmla="*/ 8789364 h 8789364"/>
              <a:gd name="connsiteX6" fmla="*/ 0 w 7705345"/>
              <a:gd name="connsiteY6" fmla="*/ 6237231 h 8789364"/>
              <a:gd name="connsiteX7" fmla="*/ 1259813 w 7705345"/>
              <a:gd name="connsiteY7" fmla="*/ 3652792 h 8789364"/>
              <a:gd name="connsiteX8" fmla="*/ 1582841 w 7705345"/>
              <a:gd name="connsiteY8" fmla="*/ 4428123 h 8789364"/>
              <a:gd name="connsiteX9" fmla="*/ 3844045 w 7705345"/>
              <a:gd name="connsiteY9" fmla="*/ 3038988 h 8789364"/>
              <a:gd name="connsiteX10" fmla="*/ 3973257 w 7705345"/>
              <a:gd name="connsiteY10" fmla="*/ 1100659 h 8789364"/>
              <a:gd name="connsiteX11" fmla="*/ 3301079 w 7705345"/>
              <a:gd name="connsiteY11" fmla="*/ 6516 h 878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5345" h="8789364">
                <a:moveTo>
                  <a:pt x="3293559" y="0"/>
                </a:moveTo>
                <a:lnTo>
                  <a:pt x="7396603" y="0"/>
                </a:lnTo>
                <a:lnTo>
                  <a:pt x="7397363" y="2272"/>
                </a:lnTo>
                <a:cubicBezTo>
                  <a:pt x="7881907" y="1488325"/>
                  <a:pt x="7817301" y="3168209"/>
                  <a:pt x="7042033" y="4686568"/>
                </a:cubicBezTo>
                <a:cubicBezTo>
                  <a:pt x="5976037" y="6721813"/>
                  <a:pt x="3876349" y="8014033"/>
                  <a:pt x="1582841" y="8014033"/>
                </a:cubicBezTo>
                <a:cubicBezTo>
                  <a:pt x="1259813" y="8789364"/>
                  <a:pt x="1259813" y="8789364"/>
                  <a:pt x="1259813" y="8789364"/>
                </a:cubicBezTo>
                <a:cubicBezTo>
                  <a:pt x="0" y="6237231"/>
                  <a:pt x="0" y="6237231"/>
                  <a:pt x="0" y="6237231"/>
                </a:cubicBezTo>
                <a:cubicBezTo>
                  <a:pt x="1259813" y="3652792"/>
                  <a:pt x="1259813" y="3652792"/>
                  <a:pt x="1259813" y="3652792"/>
                </a:cubicBezTo>
                <a:cubicBezTo>
                  <a:pt x="1582841" y="4428123"/>
                  <a:pt x="1582841" y="4428123"/>
                  <a:pt x="1582841" y="4428123"/>
                </a:cubicBezTo>
                <a:cubicBezTo>
                  <a:pt x="2519625" y="4428123"/>
                  <a:pt x="3391805" y="3878931"/>
                  <a:pt x="3844045" y="3038988"/>
                </a:cubicBezTo>
                <a:cubicBezTo>
                  <a:pt x="4167073" y="2425183"/>
                  <a:pt x="4199377" y="1714463"/>
                  <a:pt x="3973257" y="1100659"/>
                </a:cubicBezTo>
                <a:cubicBezTo>
                  <a:pt x="3846063" y="662516"/>
                  <a:pt x="3607577" y="292391"/>
                  <a:pt x="3301079" y="6516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533437" y="838200"/>
            <a:ext cx="8506563" cy="11933281"/>
          </a:xfrm>
          <a:custGeom>
            <a:avLst/>
            <a:gdLst>
              <a:gd name="connsiteX0" fmla="*/ 35426 w 7820763"/>
              <a:gd name="connsiteY0" fmla="*/ 0 h 10971219"/>
              <a:gd name="connsiteX1" fmla="*/ 274551 w 7820763"/>
              <a:gd name="connsiteY1" fmla="*/ 0 h 10971219"/>
              <a:gd name="connsiteX2" fmla="*/ 513677 w 7820763"/>
              <a:gd name="connsiteY2" fmla="*/ 399498 h 10971219"/>
              <a:gd name="connsiteX3" fmla="*/ 354260 w 7820763"/>
              <a:gd name="connsiteY3" fmla="*/ 798996 h 10971219"/>
              <a:gd name="connsiteX4" fmla="*/ 593385 w 7820763"/>
              <a:gd name="connsiteY4" fmla="*/ 1198493 h 10971219"/>
              <a:gd name="connsiteX5" fmla="*/ 832510 w 7820763"/>
              <a:gd name="connsiteY5" fmla="*/ 1677890 h 10971219"/>
              <a:gd name="connsiteX6" fmla="*/ 1151343 w 7820763"/>
              <a:gd name="connsiteY6" fmla="*/ 2077388 h 10971219"/>
              <a:gd name="connsiteX7" fmla="*/ 1231052 w 7820763"/>
              <a:gd name="connsiteY7" fmla="*/ 2317086 h 10971219"/>
              <a:gd name="connsiteX8" fmla="*/ 1470177 w 7820763"/>
              <a:gd name="connsiteY8" fmla="*/ 2556785 h 10971219"/>
              <a:gd name="connsiteX9" fmla="*/ 1868719 w 7820763"/>
              <a:gd name="connsiteY9" fmla="*/ 3036182 h 10971219"/>
              <a:gd name="connsiteX10" fmla="*/ 1948427 w 7820763"/>
              <a:gd name="connsiteY10" fmla="*/ 3116081 h 10971219"/>
              <a:gd name="connsiteX11" fmla="*/ 2028136 w 7820763"/>
              <a:gd name="connsiteY11" fmla="*/ 2956282 h 10971219"/>
              <a:gd name="connsiteX12" fmla="*/ 2028136 w 7820763"/>
              <a:gd name="connsiteY12" fmla="*/ 2796483 h 10971219"/>
              <a:gd name="connsiteX13" fmla="*/ 2028136 w 7820763"/>
              <a:gd name="connsiteY13" fmla="*/ 2556785 h 10971219"/>
              <a:gd name="connsiteX14" fmla="*/ 2107844 w 7820763"/>
              <a:gd name="connsiteY14" fmla="*/ 2317086 h 10971219"/>
              <a:gd name="connsiteX15" fmla="*/ 2267261 w 7820763"/>
              <a:gd name="connsiteY15" fmla="*/ 2157287 h 10971219"/>
              <a:gd name="connsiteX16" fmla="*/ 2904927 w 7820763"/>
              <a:gd name="connsiteY16" fmla="*/ 1997488 h 10971219"/>
              <a:gd name="connsiteX17" fmla="*/ 2586095 w 7820763"/>
              <a:gd name="connsiteY17" fmla="*/ 1837689 h 10971219"/>
              <a:gd name="connsiteX18" fmla="*/ 2984637 w 7820763"/>
              <a:gd name="connsiteY18" fmla="*/ 1917589 h 10971219"/>
              <a:gd name="connsiteX19" fmla="*/ 2904927 w 7820763"/>
              <a:gd name="connsiteY19" fmla="*/ 1837689 h 10971219"/>
              <a:gd name="connsiteX20" fmla="*/ 2745511 w 7820763"/>
              <a:gd name="connsiteY20" fmla="*/ 1757790 h 10971219"/>
              <a:gd name="connsiteX21" fmla="*/ 2745511 w 7820763"/>
              <a:gd name="connsiteY21" fmla="*/ 1677890 h 10971219"/>
              <a:gd name="connsiteX22" fmla="*/ 2984637 w 7820763"/>
              <a:gd name="connsiteY22" fmla="*/ 1757790 h 10971219"/>
              <a:gd name="connsiteX23" fmla="*/ 3223761 w 7820763"/>
              <a:gd name="connsiteY23" fmla="*/ 1837689 h 10971219"/>
              <a:gd name="connsiteX24" fmla="*/ 3303469 w 7820763"/>
              <a:gd name="connsiteY24" fmla="*/ 1837689 h 10971219"/>
              <a:gd name="connsiteX25" fmla="*/ 3702011 w 7820763"/>
              <a:gd name="connsiteY25" fmla="*/ 1917589 h 10971219"/>
              <a:gd name="connsiteX26" fmla="*/ 3781719 w 7820763"/>
              <a:gd name="connsiteY26" fmla="*/ 1997488 h 10971219"/>
              <a:gd name="connsiteX27" fmla="*/ 4020845 w 7820763"/>
              <a:gd name="connsiteY27" fmla="*/ 2237187 h 10971219"/>
              <a:gd name="connsiteX28" fmla="*/ 4020845 w 7820763"/>
              <a:gd name="connsiteY28" fmla="*/ 2396986 h 10971219"/>
              <a:gd name="connsiteX29" fmla="*/ 4020845 w 7820763"/>
              <a:gd name="connsiteY29" fmla="*/ 2556785 h 10971219"/>
              <a:gd name="connsiteX30" fmla="*/ 3941137 w 7820763"/>
              <a:gd name="connsiteY30" fmla="*/ 2796483 h 10971219"/>
              <a:gd name="connsiteX31" fmla="*/ 3622303 w 7820763"/>
              <a:gd name="connsiteY31" fmla="*/ 3515579 h 10971219"/>
              <a:gd name="connsiteX32" fmla="*/ 4419387 w 7820763"/>
              <a:gd name="connsiteY32" fmla="*/ 3435679 h 10971219"/>
              <a:gd name="connsiteX33" fmla="*/ 4499095 w 7820763"/>
              <a:gd name="connsiteY33" fmla="*/ 3595478 h 10971219"/>
              <a:gd name="connsiteX34" fmla="*/ 5615013 w 7820763"/>
              <a:gd name="connsiteY34" fmla="*/ 3595478 h 10971219"/>
              <a:gd name="connsiteX35" fmla="*/ 6013553 w 7820763"/>
              <a:gd name="connsiteY35" fmla="*/ 3355780 h 10971219"/>
              <a:gd name="connsiteX36" fmla="*/ 6412097 w 7820763"/>
              <a:gd name="connsiteY36" fmla="*/ 2956282 h 10971219"/>
              <a:gd name="connsiteX37" fmla="*/ 6810637 w 7820763"/>
              <a:gd name="connsiteY37" fmla="*/ 2636684 h 10971219"/>
              <a:gd name="connsiteX38" fmla="*/ 7129471 w 7820763"/>
              <a:gd name="connsiteY38" fmla="*/ 2237187 h 10971219"/>
              <a:gd name="connsiteX39" fmla="*/ 7209179 w 7820763"/>
              <a:gd name="connsiteY39" fmla="*/ 1757790 h 10971219"/>
              <a:gd name="connsiteX40" fmla="*/ 7448305 w 7820763"/>
              <a:gd name="connsiteY40" fmla="*/ 1438192 h 10971219"/>
              <a:gd name="connsiteX41" fmla="*/ 7448305 w 7820763"/>
              <a:gd name="connsiteY41" fmla="*/ 1518091 h 10971219"/>
              <a:gd name="connsiteX42" fmla="*/ 7607721 w 7820763"/>
              <a:gd name="connsiteY42" fmla="*/ 1597991 h 10971219"/>
              <a:gd name="connsiteX43" fmla="*/ 7687429 w 7820763"/>
              <a:gd name="connsiteY43" fmla="*/ 1677890 h 10971219"/>
              <a:gd name="connsiteX44" fmla="*/ 7767139 w 7820763"/>
              <a:gd name="connsiteY44" fmla="*/ 1837689 h 10971219"/>
              <a:gd name="connsiteX45" fmla="*/ 7607721 w 7820763"/>
              <a:gd name="connsiteY45" fmla="*/ 2237187 h 10971219"/>
              <a:gd name="connsiteX46" fmla="*/ 7288889 w 7820763"/>
              <a:gd name="connsiteY46" fmla="*/ 2556785 h 10971219"/>
              <a:gd name="connsiteX47" fmla="*/ 6810637 w 7820763"/>
              <a:gd name="connsiteY47" fmla="*/ 3275880 h 10971219"/>
              <a:gd name="connsiteX48" fmla="*/ 6491805 w 7820763"/>
              <a:gd name="connsiteY48" fmla="*/ 3595478 h 10971219"/>
              <a:gd name="connsiteX49" fmla="*/ 6172971 w 7820763"/>
              <a:gd name="connsiteY49" fmla="*/ 3994976 h 10971219"/>
              <a:gd name="connsiteX50" fmla="*/ 5694721 w 7820763"/>
              <a:gd name="connsiteY50" fmla="*/ 4154775 h 10971219"/>
              <a:gd name="connsiteX51" fmla="*/ 5216471 w 7820763"/>
              <a:gd name="connsiteY51" fmla="*/ 4234675 h 10971219"/>
              <a:gd name="connsiteX52" fmla="*/ 4658513 w 7820763"/>
              <a:gd name="connsiteY52" fmla="*/ 4234675 h 10971219"/>
              <a:gd name="connsiteX53" fmla="*/ 4499095 w 7820763"/>
              <a:gd name="connsiteY53" fmla="*/ 4234675 h 10971219"/>
              <a:gd name="connsiteX54" fmla="*/ 4419387 w 7820763"/>
              <a:gd name="connsiteY54" fmla="*/ 4394474 h 10971219"/>
              <a:gd name="connsiteX55" fmla="*/ 4100553 w 7820763"/>
              <a:gd name="connsiteY55" fmla="*/ 4634172 h 10971219"/>
              <a:gd name="connsiteX56" fmla="*/ 3861429 w 7820763"/>
              <a:gd name="connsiteY56" fmla="*/ 5193469 h 10971219"/>
              <a:gd name="connsiteX57" fmla="*/ 3702011 w 7820763"/>
              <a:gd name="connsiteY57" fmla="*/ 5752766 h 10971219"/>
              <a:gd name="connsiteX58" fmla="*/ 3861429 w 7820763"/>
              <a:gd name="connsiteY58" fmla="*/ 6232163 h 10971219"/>
              <a:gd name="connsiteX59" fmla="*/ 3622303 w 7820763"/>
              <a:gd name="connsiteY59" fmla="*/ 6471861 h 10971219"/>
              <a:gd name="connsiteX60" fmla="*/ 4020845 w 7820763"/>
              <a:gd name="connsiteY60" fmla="*/ 7031157 h 10971219"/>
              <a:gd name="connsiteX61" fmla="*/ 4100553 w 7820763"/>
              <a:gd name="connsiteY61" fmla="*/ 7190957 h 10971219"/>
              <a:gd name="connsiteX62" fmla="*/ 4180261 w 7820763"/>
              <a:gd name="connsiteY62" fmla="*/ 7350755 h 10971219"/>
              <a:gd name="connsiteX63" fmla="*/ 4259969 w 7820763"/>
              <a:gd name="connsiteY63" fmla="*/ 7350755 h 10971219"/>
              <a:gd name="connsiteX64" fmla="*/ 4259969 w 7820763"/>
              <a:gd name="connsiteY64" fmla="*/ 7430655 h 10971219"/>
              <a:gd name="connsiteX65" fmla="*/ 4180261 w 7820763"/>
              <a:gd name="connsiteY65" fmla="*/ 8309550 h 10971219"/>
              <a:gd name="connsiteX66" fmla="*/ 3941137 w 7820763"/>
              <a:gd name="connsiteY66" fmla="*/ 8709047 h 10971219"/>
              <a:gd name="connsiteX67" fmla="*/ 3781719 w 7820763"/>
              <a:gd name="connsiteY67" fmla="*/ 9188445 h 10971219"/>
              <a:gd name="connsiteX68" fmla="*/ 3622303 w 7820763"/>
              <a:gd name="connsiteY68" fmla="*/ 9428143 h 10971219"/>
              <a:gd name="connsiteX69" fmla="*/ 4339679 w 7820763"/>
              <a:gd name="connsiteY69" fmla="*/ 9188445 h 10971219"/>
              <a:gd name="connsiteX70" fmla="*/ 4897637 w 7820763"/>
              <a:gd name="connsiteY70" fmla="*/ 9108545 h 10971219"/>
              <a:gd name="connsiteX71" fmla="*/ 5375887 w 7820763"/>
              <a:gd name="connsiteY71" fmla="*/ 8788947 h 10971219"/>
              <a:gd name="connsiteX72" fmla="*/ 5535305 w 7820763"/>
              <a:gd name="connsiteY72" fmla="*/ 8629148 h 10971219"/>
              <a:gd name="connsiteX73" fmla="*/ 5694721 w 7820763"/>
              <a:gd name="connsiteY73" fmla="*/ 8788947 h 10971219"/>
              <a:gd name="connsiteX74" fmla="*/ 5774429 w 7820763"/>
              <a:gd name="connsiteY74" fmla="*/ 8948746 h 10971219"/>
              <a:gd name="connsiteX75" fmla="*/ 6013553 w 7820763"/>
              <a:gd name="connsiteY75" fmla="*/ 8868846 h 10971219"/>
              <a:gd name="connsiteX76" fmla="*/ 6252679 w 7820763"/>
              <a:gd name="connsiteY76" fmla="*/ 9028646 h 10971219"/>
              <a:gd name="connsiteX77" fmla="*/ 6412097 w 7820763"/>
              <a:gd name="connsiteY77" fmla="*/ 9428143 h 10971219"/>
              <a:gd name="connsiteX78" fmla="*/ 6730929 w 7820763"/>
              <a:gd name="connsiteY78" fmla="*/ 9987440 h 10971219"/>
              <a:gd name="connsiteX79" fmla="*/ 6810637 w 7820763"/>
              <a:gd name="connsiteY79" fmla="*/ 10466837 h 10971219"/>
              <a:gd name="connsiteX80" fmla="*/ 6571513 w 7820763"/>
              <a:gd name="connsiteY80" fmla="*/ 10626636 h 10971219"/>
              <a:gd name="connsiteX81" fmla="*/ 6332387 w 7820763"/>
              <a:gd name="connsiteY81" fmla="*/ 10307038 h 10971219"/>
              <a:gd name="connsiteX82" fmla="*/ 6013553 w 7820763"/>
              <a:gd name="connsiteY82" fmla="*/ 10067339 h 10971219"/>
              <a:gd name="connsiteX83" fmla="*/ 5774429 w 7820763"/>
              <a:gd name="connsiteY83" fmla="*/ 9987440 h 10971219"/>
              <a:gd name="connsiteX84" fmla="*/ 5615013 w 7820763"/>
              <a:gd name="connsiteY84" fmla="*/ 10067339 h 10971219"/>
              <a:gd name="connsiteX85" fmla="*/ 5535305 w 7820763"/>
              <a:gd name="connsiteY85" fmla="*/ 9987440 h 10971219"/>
              <a:gd name="connsiteX86" fmla="*/ 5136761 w 7820763"/>
              <a:gd name="connsiteY86" fmla="*/ 10227138 h 10971219"/>
              <a:gd name="connsiteX87" fmla="*/ 4658513 w 7820763"/>
              <a:gd name="connsiteY87" fmla="*/ 10386937 h 10971219"/>
              <a:gd name="connsiteX88" fmla="*/ 3622303 w 7820763"/>
              <a:gd name="connsiteY88" fmla="*/ 10786435 h 10971219"/>
              <a:gd name="connsiteX89" fmla="*/ 3144053 w 7820763"/>
              <a:gd name="connsiteY89" fmla="*/ 10946234 h 10971219"/>
              <a:gd name="connsiteX90" fmla="*/ 3058935 w 7820763"/>
              <a:gd name="connsiteY90" fmla="*/ 10969837 h 10971219"/>
              <a:gd name="connsiteX91" fmla="*/ 3049875 w 7820763"/>
              <a:gd name="connsiteY91" fmla="*/ 10971219 h 10971219"/>
              <a:gd name="connsiteX92" fmla="*/ 2846425 w 7820763"/>
              <a:gd name="connsiteY92" fmla="*/ 10971219 h 10971219"/>
              <a:gd name="connsiteX93" fmla="*/ 2748937 w 7820763"/>
              <a:gd name="connsiteY93" fmla="*/ 10932189 h 10971219"/>
              <a:gd name="connsiteX94" fmla="*/ 2426677 w 7820763"/>
              <a:gd name="connsiteY94" fmla="*/ 10546736 h 10971219"/>
              <a:gd name="connsiteX95" fmla="*/ 2346969 w 7820763"/>
              <a:gd name="connsiteY95" fmla="*/ 9587942 h 10971219"/>
              <a:gd name="connsiteX96" fmla="*/ 2586095 w 7820763"/>
              <a:gd name="connsiteY96" fmla="*/ 8469349 h 10971219"/>
              <a:gd name="connsiteX97" fmla="*/ 2665803 w 7820763"/>
              <a:gd name="connsiteY97" fmla="*/ 7989952 h 10971219"/>
              <a:gd name="connsiteX98" fmla="*/ 2586095 w 7820763"/>
              <a:gd name="connsiteY98" fmla="*/ 7590454 h 10971219"/>
              <a:gd name="connsiteX99" fmla="*/ 2506386 w 7820763"/>
              <a:gd name="connsiteY99" fmla="*/ 7430655 h 10971219"/>
              <a:gd name="connsiteX100" fmla="*/ 2506386 w 7820763"/>
              <a:gd name="connsiteY100" fmla="*/ 7350755 h 10971219"/>
              <a:gd name="connsiteX101" fmla="*/ 2426677 w 7820763"/>
              <a:gd name="connsiteY101" fmla="*/ 7111057 h 10971219"/>
              <a:gd name="connsiteX102" fmla="*/ 2426677 w 7820763"/>
              <a:gd name="connsiteY102" fmla="*/ 7031157 h 10971219"/>
              <a:gd name="connsiteX103" fmla="*/ 2187552 w 7820763"/>
              <a:gd name="connsiteY103" fmla="*/ 6951258 h 10971219"/>
              <a:gd name="connsiteX104" fmla="*/ 2028136 w 7820763"/>
              <a:gd name="connsiteY104" fmla="*/ 5912565 h 10971219"/>
              <a:gd name="connsiteX105" fmla="*/ 1868719 w 7820763"/>
              <a:gd name="connsiteY105" fmla="*/ 4634172 h 10971219"/>
              <a:gd name="connsiteX106" fmla="*/ 1470177 w 7820763"/>
              <a:gd name="connsiteY106" fmla="*/ 3755277 h 10971219"/>
              <a:gd name="connsiteX107" fmla="*/ 1390469 w 7820763"/>
              <a:gd name="connsiteY107" fmla="*/ 3195981 h 10971219"/>
              <a:gd name="connsiteX108" fmla="*/ 1071635 w 7820763"/>
              <a:gd name="connsiteY108" fmla="*/ 2956282 h 10971219"/>
              <a:gd name="connsiteX109" fmla="*/ 752802 w 7820763"/>
              <a:gd name="connsiteY109" fmla="*/ 2556785 h 10971219"/>
              <a:gd name="connsiteX110" fmla="*/ 513677 w 7820763"/>
              <a:gd name="connsiteY110" fmla="*/ 2077388 h 10971219"/>
              <a:gd name="connsiteX111" fmla="*/ 194843 w 7820763"/>
              <a:gd name="connsiteY111" fmla="*/ 1198493 h 10971219"/>
              <a:gd name="connsiteX112" fmla="*/ 35426 w 7820763"/>
              <a:gd name="connsiteY112" fmla="*/ 798996 h 10971219"/>
              <a:gd name="connsiteX113" fmla="*/ 35426 w 7820763"/>
              <a:gd name="connsiteY113" fmla="*/ 559297 h 10971219"/>
              <a:gd name="connsiteX114" fmla="*/ 194843 w 7820763"/>
              <a:gd name="connsiteY114" fmla="*/ 399498 h 10971219"/>
              <a:gd name="connsiteX115" fmla="*/ 194843 w 7820763"/>
              <a:gd name="connsiteY115" fmla="*/ 79900 h 10971219"/>
              <a:gd name="connsiteX116" fmla="*/ 35426 w 7820763"/>
              <a:gd name="connsiteY116" fmla="*/ 0 h 1097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820763" h="10971219">
                <a:moveTo>
                  <a:pt x="35426" y="0"/>
                </a:moveTo>
                <a:cubicBezTo>
                  <a:pt x="115135" y="0"/>
                  <a:pt x="274551" y="0"/>
                  <a:pt x="274551" y="0"/>
                </a:cubicBezTo>
                <a:cubicBezTo>
                  <a:pt x="354260" y="79900"/>
                  <a:pt x="513677" y="319598"/>
                  <a:pt x="513677" y="399498"/>
                </a:cubicBezTo>
                <a:cubicBezTo>
                  <a:pt x="513677" y="479397"/>
                  <a:pt x="354260" y="639196"/>
                  <a:pt x="354260" y="798996"/>
                </a:cubicBezTo>
                <a:cubicBezTo>
                  <a:pt x="354260" y="958795"/>
                  <a:pt x="513677" y="1038694"/>
                  <a:pt x="593385" y="1198493"/>
                </a:cubicBezTo>
                <a:cubicBezTo>
                  <a:pt x="673093" y="1358292"/>
                  <a:pt x="673093" y="1518091"/>
                  <a:pt x="832510" y="1677890"/>
                </a:cubicBezTo>
                <a:cubicBezTo>
                  <a:pt x="912218" y="1837689"/>
                  <a:pt x="991927" y="1997488"/>
                  <a:pt x="1151343" y="2077388"/>
                </a:cubicBezTo>
                <a:cubicBezTo>
                  <a:pt x="1151343" y="2157287"/>
                  <a:pt x="1151343" y="2237187"/>
                  <a:pt x="1231052" y="2317086"/>
                </a:cubicBezTo>
                <a:cubicBezTo>
                  <a:pt x="1310760" y="2476885"/>
                  <a:pt x="1390469" y="2476885"/>
                  <a:pt x="1470177" y="2556785"/>
                </a:cubicBezTo>
                <a:cubicBezTo>
                  <a:pt x="1549885" y="2796483"/>
                  <a:pt x="1709302" y="2956282"/>
                  <a:pt x="1868719" y="3036182"/>
                </a:cubicBezTo>
                <a:cubicBezTo>
                  <a:pt x="1868719" y="3036182"/>
                  <a:pt x="1948427" y="3116081"/>
                  <a:pt x="1948427" y="3116081"/>
                </a:cubicBezTo>
                <a:cubicBezTo>
                  <a:pt x="1948427" y="3036182"/>
                  <a:pt x="1948427" y="3036182"/>
                  <a:pt x="2028136" y="2956282"/>
                </a:cubicBezTo>
                <a:cubicBezTo>
                  <a:pt x="2028136" y="2876383"/>
                  <a:pt x="2107844" y="2876383"/>
                  <a:pt x="2028136" y="2796483"/>
                </a:cubicBezTo>
                <a:cubicBezTo>
                  <a:pt x="2028136" y="2716584"/>
                  <a:pt x="1948427" y="2636684"/>
                  <a:pt x="2028136" y="2556785"/>
                </a:cubicBezTo>
                <a:cubicBezTo>
                  <a:pt x="2028136" y="2476885"/>
                  <a:pt x="2107844" y="2396986"/>
                  <a:pt x="2107844" y="2317086"/>
                </a:cubicBezTo>
                <a:cubicBezTo>
                  <a:pt x="2107844" y="2237187"/>
                  <a:pt x="2187552" y="2157287"/>
                  <a:pt x="2267261" y="2157287"/>
                </a:cubicBezTo>
                <a:cubicBezTo>
                  <a:pt x="2346969" y="1997488"/>
                  <a:pt x="2745511" y="1997488"/>
                  <a:pt x="2904927" y="1997488"/>
                </a:cubicBezTo>
                <a:cubicBezTo>
                  <a:pt x="2825219" y="1917589"/>
                  <a:pt x="2665803" y="1917589"/>
                  <a:pt x="2586095" y="1837689"/>
                </a:cubicBezTo>
                <a:cubicBezTo>
                  <a:pt x="2745511" y="1837689"/>
                  <a:pt x="2904927" y="1917589"/>
                  <a:pt x="2984637" y="1917589"/>
                </a:cubicBezTo>
                <a:cubicBezTo>
                  <a:pt x="2984637" y="1917589"/>
                  <a:pt x="2984637" y="1837689"/>
                  <a:pt x="2904927" y="1837689"/>
                </a:cubicBezTo>
                <a:cubicBezTo>
                  <a:pt x="2825219" y="1837689"/>
                  <a:pt x="2745511" y="1757790"/>
                  <a:pt x="2745511" y="1757790"/>
                </a:cubicBezTo>
                <a:cubicBezTo>
                  <a:pt x="2745511" y="1757790"/>
                  <a:pt x="2745511" y="1677890"/>
                  <a:pt x="2745511" y="1677890"/>
                </a:cubicBezTo>
                <a:cubicBezTo>
                  <a:pt x="2825219" y="1677890"/>
                  <a:pt x="2904927" y="1757790"/>
                  <a:pt x="2984637" y="1757790"/>
                </a:cubicBezTo>
                <a:cubicBezTo>
                  <a:pt x="3064345" y="1837689"/>
                  <a:pt x="3064345" y="1837689"/>
                  <a:pt x="3223761" y="1837689"/>
                </a:cubicBezTo>
                <a:cubicBezTo>
                  <a:pt x="3223761" y="1837689"/>
                  <a:pt x="3223761" y="1837689"/>
                  <a:pt x="3303469" y="1837689"/>
                </a:cubicBezTo>
                <a:cubicBezTo>
                  <a:pt x="3462887" y="1757790"/>
                  <a:pt x="3542595" y="1757790"/>
                  <a:pt x="3702011" y="1917589"/>
                </a:cubicBezTo>
                <a:cubicBezTo>
                  <a:pt x="3702011" y="1917589"/>
                  <a:pt x="3781719" y="1917589"/>
                  <a:pt x="3781719" y="1997488"/>
                </a:cubicBezTo>
                <a:cubicBezTo>
                  <a:pt x="3861429" y="2077388"/>
                  <a:pt x="3941137" y="2157287"/>
                  <a:pt x="4020845" y="2237187"/>
                </a:cubicBezTo>
                <a:cubicBezTo>
                  <a:pt x="4020845" y="2317086"/>
                  <a:pt x="4020845" y="2317086"/>
                  <a:pt x="4020845" y="2396986"/>
                </a:cubicBezTo>
                <a:cubicBezTo>
                  <a:pt x="4020845" y="2396986"/>
                  <a:pt x="4020845" y="2476885"/>
                  <a:pt x="4020845" y="2556785"/>
                </a:cubicBezTo>
                <a:cubicBezTo>
                  <a:pt x="4020845" y="2636684"/>
                  <a:pt x="4020845" y="2716584"/>
                  <a:pt x="3941137" y="2796483"/>
                </a:cubicBezTo>
                <a:cubicBezTo>
                  <a:pt x="3861429" y="3116081"/>
                  <a:pt x="3781719" y="3355780"/>
                  <a:pt x="3622303" y="3515579"/>
                </a:cubicBezTo>
                <a:cubicBezTo>
                  <a:pt x="3861429" y="3515579"/>
                  <a:pt x="4100553" y="3435679"/>
                  <a:pt x="4419387" y="3435679"/>
                </a:cubicBezTo>
                <a:cubicBezTo>
                  <a:pt x="4499095" y="3435679"/>
                  <a:pt x="4499095" y="3515579"/>
                  <a:pt x="4499095" y="3595478"/>
                </a:cubicBezTo>
                <a:cubicBezTo>
                  <a:pt x="4897637" y="3595478"/>
                  <a:pt x="5296179" y="3595478"/>
                  <a:pt x="5615013" y="3595478"/>
                </a:cubicBezTo>
                <a:cubicBezTo>
                  <a:pt x="5854137" y="3595478"/>
                  <a:pt x="5854137" y="3515579"/>
                  <a:pt x="6013553" y="3355780"/>
                </a:cubicBezTo>
                <a:cubicBezTo>
                  <a:pt x="6172971" y="3195981"/>
                  <a:pt x="6252679" y="3116081"/>
                  <a:pt x="6412097" y="2956282"/>
                </a:cubicBezTo>
                <a:cubicBezTo>
                  <a:pt x="6491805" y="2876383"/>
                  <a:pt x="6651221" y="2796483"/>
                  <a:pt x="6810637" y="2636684"/>
                </a:cubicBezTo>
                <a:cubicBezTo>
                  <a:pt x="6890345" y="2476885"/>
                  <a:pt x="7049763" y="2317086"/>
                  <a:pt x="7129471" y="2237187"/>
                </a:cubicBezTo>
                <a:cubicBezTo>
                  <a:pt x="7209179" y="2077388"/>
                  <a:pt x="7209179" y="1917589"/>
                  <a:pt x="7209179" y="1757790"/>
                </a:cubicBezTo>
                <a:cubicBezTo>
                  <a:pt x="7129471" y="1677890"/>
                  <a:pt x="7288889" y="1438192"/>
                  <a:pt x="7448305" y="1438192"/>
                </a:cubicBezTo>
                <a:cubicBezTo>
                  <a:pt x="7448305" y="1438192"/>
                  <a:pt x="7448305" y="1518091"/>
                  <a:pt x="7448305" y="1518091"/>
                </a:cubicBezTo>
                <a:cubicBezTo>
                  <a:pt x="7528013" y="1518091"/>
                  <a:pt x="7607721" y="1518091"/>
                  <a:pt x="7607721" y="1597991"/>
                </a:cubicBezTo>
                <a:cubicBezTo>
                  <a:pt x="7607721" y="1597991"/>
                  <a:pt x="7687429" y="1597991"/>
                  <a:pt x="7687429" y="1677890"/>
                </a:cubicBezTo>
                <a:cubicBezTo>
                  <a:pt x="7767139" y="1677890"/>
                  <a:pt x="7767139" y="1757790"/>
                  <a:pt x="7767139" y="1837689"/>
                </a:cubicBezTo>
                <a:cubicBezTo>
                  <a:pt x="7926555" y="1837689"/>
                  <a:pt x="7687429" y="2157287"/>
                  <a:pt x="7607721" y="2237187"/>
                </a:cubicBezTo>
                <a:cubicBezTo>
                  <a:pt x="7528013" y="2317086"/>
                  <a:pt x="7448305" y="2396986"/>
                  <a:pt x="7288889" y="2556785"/>
                </a:cubicBezTo>
                <a:cubicBezTo>
                  <a:pt x="7129471" y="2796483"/>
                  <a:pt x="6970055" y="3036182"/>
                  <a:pt x="6810637" y="3275880"/>
                </a:cubicBezTo>
                <a:cubicBezTo>
                  <a:pt x="6730929" y="3435679"/>
                  <a:pt x="6651221" y="3515579"/>
                  <a:pt x="6491805" y="3595478"/>
                </a:cubicBezTo>
                <a:cubicBezTo>
                  <a:pt x="6412097" y="3755277"/>
                  <a:pt x="6332387" y="3915077"/>
                  <a:pt x="6172971" y="3994976"/>
                </a:cubicBezTo>
                <a:cubicBezTo>
                  <a:pt x="6013553" y="4074876"/>
                  <a:pt x="5854137" y="4154775"/>
                  <a:pt x="5694721" y="4154775"/>
                </a:cubicBezTo>
                <a:cubicBezTo>
                  <a:pt x="5535305" y="4154775"/>
                  <a:pt x="5375887" y="4234675"/>
                  <a:pt x="5216471" y="4234675"/>
                </a:cubicBezTo>
                <a:cubicBezTo>
                  <a:pt x="5057053" y="4234675"/>
                  <a:pt x="4817929" y="4234675"/>
                  <a:pt x="4658513" y="4234675"/>
                </a:cubicBezTo>
                <a:cubicBezTo>
                  <a:pt x="4578803" y="4234675"/>
                  <a:pt x="4578803" y="4234675"/>
                  <a:pt x="4499095" y="4234675"/>
                </a:cubicBezTo>
                <a:cubicBezTo>
                  <a:pt x="4499095" y="4314574"/>
                  <a:pt x="4499095" y="4394474"/>
                  <a:pt x="4419387" y="4394474"/>
                </a:cubicBezTo>
                <a:cubicBezTo>
                  <a:pt x="4339679" y="4474373"/>
                  <a:pt x="4259969" y="4554273"/>
                  <a:pt x="4100553" y="4634172"/>
                </a:cubicBezTo>
                <a:cubicBezTo>
                  <a:pt x="4100553" y="4793971"/>
                  <a:pt x="4020845" y="5033670"/>
                  <a:pt x="3861429" y="5193469"/>
                </a:cubicBezTo>
                <a:cubicBezTo>
                  <a:pt x="3861429" y="5353268"/>
                  <a:pt x="3702011" y="5592967"/>
                  <a:pt x="3702011" y="5752766"/>
                </a:cubicBezTo>
                <a:cubicBezTo>
                  <a:pt x="3702011" y="5912565"/>
                  <a:pt x="3781719" y="6072364"/>
                  <a:pt x="3861429" y="6232163"/>
                </a:cubicBezTo>
                <a:cubicBezTo>
                  <a:pt x="3861429" y="6391962"/>
                  <a:pt x="3781719" y="6471861"/>
                  <a:pt x="3622303" y="6471861"/>
                </a:cubicBezTo>
                <a:cubicBezTo>
                  <a:pt x="3702011" y="6711560"/>
                  <a:pt x="3941137" y="6871359"/>
                  <a:pt x="4020845" y="7031157"/>
                </a:cubicBezTo>
                <a:cubicBezTo>
                  <a:pt x="4020845" y="7111057"/>
                  <a:pt x="4100553" y="7111057"/>
                  <a:pt x="4100553" y="7190957"/>
                </a:cubicBezTo>
                <a:cubicBezTo>
                  <a:pt x="4180261" y="7270856"/>
                  <a:pt x="4180261" y="7270856"/>
                  <a:pt x="4180261" y="7350755"/>
                </a:cubicBezTo>
                <a:cubicBezTo>
                  <a:pt x="4180261" y="7350755"/>
                  <a:pt x="4259969" y="7350755"/>
                  <a:pt x="4259969" y="7350755"/>
                </a:cubicBezTo>
                <a:cubicBezTo>
                  <a:pt x="4259969" y="7350755"/>
                  <a:pt x="4259969" y="7430655"/>
                  <a:pt x="4259969" y="7430655"/>
                </a:cubicBezTo>
                <a:cubicBezTo>
                  <a:pt x="4419387" y="7670353"/>
                  <a:pt x="4339679" y="7910053"/>
                  <a:pt x="4180261" y="8309550"/>
                </a:cubicBezTo>
                <a:cubicBezTo>
                  <a:pt x="4100553" y="8469349"/>
                  <a:pt x="4020845" y="8549248"/>
                  <a:pt x="3941137" y="8709047"/>
                </a:cubicBezTo>
                <a:cubicBezTo>
                  <a:pt x="3861429" y="8868846"/>
                  <a:pt x="3861429" y="9028646"/>
                  <a:pt x="3781719" y="9188445"/>
                </a:cubicBezTo>
                <a:cubicBezTo>
                  <a:pt x="3702011" y="9268344"/>
                  <a:pt x="3702011" y="9348244"/>
                  <a:pt x="3622303" y="9428143"/>
                </a:cubicBezTo>
                <a:cubicBezTo>
                  <a:pt x="3861429" y="9348244"/>
                  <a:pt x="4100553" y="9268344"/>
                  <a:pt x="4339679" y="9188445"/>
                </a:cubicBezTo>
                <a:cubicBezTo>
                  <a:pt x="4578803" y="9188445"/>
                  <a:pt x="4738221" y="9188445"/>
                  <a:pt x="4897637" y="9108545"/>
                </a:cubicBezTo>
                <a:cubicBezTo>
                  <a:pt x="5057053" y="9028646"/>
                  <a:pt x="5216471" y="8868846"/>
                  <a:pt x="5375887" y="8788947"/>
                </a:cubicBezTo>
                <a:cubicBezTo>
                  <a:pt x="5375887" y="8788947"/>
                  <a:pt x="5535305" y="8629148"/>
                  <a:pt x="5535305" y="8629148"/>
                </a:cubicBezTo>
                <a:cubicBezTo>
                  <a:pt x="5615013" y="8629148"/>
                  <a:pt x="5694721" y="8709047"/>
                  <a:pt x="5694721" y="8788947"/>
                </a:cubicBezTo>
                <a:cubicBezTo>
                  <a:pt x="5774429" y="8868846"/>
                  <a:pt x="5774429" y="8868846"/>
                  <a:pt x="5774429" y="8948746"/>
                </a:cubicBezTo>
                <a:cubicBezTo>
                  <a:pt x="5854137" y="8948746"/>
                  <a:pt x="5933845" y="8868846"/>
                  <a:pt x="6013553" y="8868846"/>
                </a:cubicBezTo>
                <a:cubicBezTo>
                  <a:pt x="6172971" y="8788947"/>
                  <a:pt x="6172971" y="8948746"/>
                  <a:pt x="6252679" y="9028646"/>
                </a:cubicBezTo>
                <a:cubicBezTo>
                  <a:pt x="6252679" y="9108545"/>
                  <a:pt x="6332387" y="9348244"/>
                  <a:pt x="6412097" y="9428143"/>
                </a:cubicBezTo>
                <a:cubicBezTo>
                  <a:pt x="6491805" y="9587942"/>
                  <a:pt x="6651221" y="9827641"/>
                  <a:pt x="6730929" y="9987440"/>
                </a:cubicBezTo>
                <a:cubicBezTo>
                  <a:pt x="6730929" y="10067339"/>
                  <a:pt x="6810637" y="10386937"/>
                  <a:pt x="6810637" y="10466837"/>
                </a:cubicBezTo>
                <a:cubicBezTo>
                  <a:pt x="6890345" y="10626636"/>
                  <a:pt x="6651221" y="10866334"/>
                  <a:pt x="6571513" y="10626636"/>
                </a:cubicBezTo>
                <a:cubicBezTo>
                  <a:pt x="6491805" y="10466837"/>
                  <a:pt x="6491805" y="10386937"/>
                  <a:pt x="6332387" y="10307038"/>
                </a:cubicBezTo>
                <a:cubicBezTo>
                  <a:pt x="6252679" y="10147239"/>
                  <a:pt x="6093263" y="10067339"/>
                  <a:pt x="6013553" y="10067339"/>
                </a:cubicBezTo>
                <a:cubicBezTo>
                  <a:pt x="5854137" y="9987440"/>
                  <a:pt x="5854137" y="9987440"/>
                  <a:pt x="5774429" y="9987440"/>
                </a:cubicBezTo>
                <a:cubicBezTo>
                  <a:pt x="5694721" y="10067339"/>
                  <a:pt x="5694721" y="10067339"/>
                  <a:pt x="5615013" y="10067339"/>
                </a:cubicBezTo>
                <a:cubicBezTo>
                  <a:pt x="5615013" y="10067339"/>
                  <a:pt x="5535305" y="9987440"/>
                  <a:pt x="5535305" y="9987440"/>
                </a:cubicBezTo>
                <a:cubicBezTo>
                  <a:pt x="5375887" y="9987440"/>
                  <a:pt x="5216471" y="10147239"/>
                  <a:pt x="5136761" y="10227138"/>
                </a:cubicBezTo>
                <a:cubicBezTo>
                  <a:pt x="4977345" y="10307038"/>
                  <a:pt x="4817929" y="10386937"/>
                  <a:pt x="4658513" y="10386937"/>
                </a:cubicBezTo>
                <a:cubicBezTo>
                  <a:pt x="4339679" y="10546736"/>
                  <a:pt x="3941137" y="10706535"/>
                  <a:pt x="3622303" y="10786435"/>
                </a:cubicBezTo>
                <a:cubicBezTo>
                  <a:pt x="3462887" y="10866334"/>
                  <a:pt x="3303469" y="10946234"/>
                  <a:pt x="3144053" y="10946234"/>
                </a:cubicBezTo>
                <a:cubicBezTo>
                  <a:pt x="3114163" y="10956221"/>
                  <a:pt x="3085829" y="10964024"/>
                  <a:pt x="3058935" y="10969837"/>
                </a:cubicBezTo>
                <a:lnTo>
                  <a:pt x="3049875" y="10971219"/>
                </a:lnTo>
                <a:lnTo>
                  <a:pt x="2846425" y="10971219"/>
                </a:lnTo>
                <a:lnTo>
                  <a:pt x="2748937" y="10932189"/>
                </a:lnTo>
                <a:cubicBezTo>
                  <a:pt x="2594813" y="10840117"/>
                  <a:pt x="2526313" y="10646610"/>
                  <a:pt x="2426677" y="10546736"/>
                </a:cubicBezTo>
                <a:cubicBezTo>
                  <a:pt x="2187552" y="10307038"/>
                  <a:pt x="2267261" y="9907540"/>
                  <a:pt x="2346969" y="9587942"/>
                </a:cubicBezTo>
                <a:cubicBezTo>
                  <a:pt x="2346969" y="9268344"/>
                  <a:pt x="2506386" y="8868846"/>
                  <a:pt x="2586095" y="8469349"/>
                </a:cubicBezTo>
                <a:cubicBezTo>
                  <a:pt x="2586095" y="8309550"/>
                  <a:pt x="2665803" y="8149751"/>
                  <a:pt x="2665803" y="7989952"/>
                </a:cubicBezTo>
                <a:cubicBezTo>
                  <a:pt x="2665803" y="7910053"/>
                  <a:pt x="2665803" y="7750253"/>
                  <a:pt x="2586095" y="7590454"/>
                </a:cubicBezTo>
                <a:cubicBezTo>
                  <a:pt x="2586095" y="7510555"/>
                  <a:pt x="2586095" y="7430655"/>
                  <a:pt x="2506386" y="7430655"/>
                </a:cubicBezTo>
                <a:cubicBezTo>
                  <a:pt x="2506386" y="7350755"/>
                  <a:pt x="2506386" y="7350755"/>
                  <a:pt x="2506386" y="7350755"/>
                </a:cubicBezTo>
                <a:cubicBezTo>
                  <a:pt x="2506386" y="7270856"/>
                  <a:pt x="2426677" y="7190957"/>
                  <a:pt x="2426677" y="7111057"/>
                </a:cubicBezTo>
                <a:cubicBezTo>
                  <a:pt x="2426677" y="7111057"/>
                  <a:pt x="2426677" y="7031157"/>
                  <a:pt x="2426677" y="7031157"/>
                </a:cubicBezTo>
                <a:cubicBezTo>
                  <a:pt x="2346969" y="7111057"/>
                  <a:pt x="2187552" y="7031157"/>
                  <a:pt x="2187552" y="6951258"/>
                </a:cubicBezTo>
                <a:cubicBezTo>
                  <a:pt x="2028136" y="6631660"/>
                  <a:pt x="2028136" y="6232163"/>
                  <a:pt x="2028136" y="5912565"/>
                </a:cubicBezTo>
                <a:cubicBezTo>
                  <a:pt x="1948427" y="5513067"/>
                  <a:pt x="1948427" y="5033670"/>
                  <a:pt x="1868719" y="4634172"/>
                </a:cubicBezTo>
                <a:cubicBezTo>
                  <a:pt x="1789011" y="4314574"/>
                  <a:pt x="1789011" y="3994976"/>
                  <a:pt x="1470177" y="3755277"/>
                </a:cubicBezTo>
                <a:cubicBezTo>
                  <a:pt x="1390469" y="3595478"/>
                  <a:pt x="1390469" y="3435679"/>
                  <a:pt x="1390469" y="3195981"/>
                </a:cubicBezTo>
                <a:cubicBezTo>
                  <a:pt x="1231052" y="3116081"/>
                  <a:pt x="1151343" y="3036182"/>
                  <a:pt x="1071635" y="2956282"/>
                </a:cubicBezTo>
                <a:cubicBezTo>
                  <a:pt x="991927" y="2796483"/>
                  <a:pt x="832510" y="2636684"/>
                  <a:pt x="752802" y="2556785"/>
                </a:cubicBezTo>
                <a:cubicBezTo>
                  <a:pt x="673093" y="2396986"/>
                  <a:pt x="593385" y="2157287"/>
                  <a:pt x="513677" y="2077388"/>
                </a:cubicBezTo>
                <a:cubicBezTo>
                  <a:pt x="354260" y="1757790"/>
                  <a:pt x="274551" y="1438192"/>
                  <a:pt x="194843" y="1198493"/>
                </a:cubicBezTo>
                <a:cubicBezTo>
                  <a:pt x="115135" y="1038694"/>
                  <a:pt x="115135" y="958795"/>
                  <a:pt x="35426" y="798996"/>
                </a:cubicBezTo>
                <a:cubicBezTo>
                  <a:pt x="35426" y="719096"/>
                  <a:pt x="-44282" y="639196"/>
                  <a:pt x="35426" y="559297"/>
                </a:cubicBezTo>
                <a:cubicBezTo>
                  <a:pt x="35426" y="479397"/>
                  <a:pt x="115135" y="479397"/>
                  <a:pt x="194843" y="399498"/>
                </a:cubicBezTo>
                <a:cubicBezTo>
                  <a:pt x="35426" y="319598"/>
                  <a:pt x="115135" y="159799"/>
                  <a:pt x="194843" y="79900"/>
                </a:cubicBezTo>
                <a:cubicBezTo>
                  <a:pt x="115135" y="79900"/>
                  <a:pt x="-44282" y="159799"/>
                  <a:pt x="35426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4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12837" y="1981200"/>
            <a:ext cx="10464808" cy="10786141"/>
          </a:xfrm>
          <a:custGeom>
            <a:avLst/>
            <a:gdLst>
              <a:gd name="connsiteX0" fmla="*/ 5696465 w 5892808"/>
              <a:gd name="connsiteY0" fmla="*/ 399 h 6073753"/>
              <a:gd name="connsiteX1" fmla="*/ 5733075 w 5892808"/>
              <a:gd name="connsiteY1" fmla="*/ 20706 h 6073753"/>
              <a:gd name="connsiteX2" fmla="*/ 5633371 w 5892808"/>
              <a:gd name="connsiteY2" fmla="*/ 220658 h 6073753"/>
              <a:gd name="connsiteX3" fmla="*/ 5832781 w 5892808"/>
              <a:gd name="connsiteY3" fmla="*/ 120682 h 6073753"/>
              <a:gd name="connsiteX4" fmla="*/ 5733075 w 5892808"/>
              <a:gd name="connsiteY4" fmla="*/ 270646 h 6073753"/>
              <a:gd name="connsiteX5" fmla="*/ 5882635 w 5892808"/>
              <a:gd name="connsiteY5" fmla="*/ 120682 h 6073753"/>
              <a:gd name="connsiteX6" fmla="*/ 5782929 w 5892808"/>
              <a:gd name="connsiteY6" fmla="*/ 370622 h 6073753"/>
              <a:gd name="connsiteX7" fmla="*/ 5882635 w 5892808"/>
              <a:gd name="connsiteY7" fmla="*/ 270646 h 6073753"/>
              <a:gd name="connsiteX8" fmla="*/ 5782929 w 5892808"/>
              <a:gd name="connsiteY8" fmla="*/ 420610 h 6073753"/>
              <a:gd name="connsiteX9" fmla="*/ 5583517 w 5892808"/>
              <a:gd name="connsiteY9" fmla="*/ 570574 h 6073753"/>
              <a:gd name="connsiteX10" fmla="*/ 5384107 w 5892808"/>
              <a:gd name="connsiteY10" fmla="*/ 770525 h 6073753"/>
              <a:gd name="connsiteX11" fmla="*/ 5284399 w 5892808"/>
              <a:gd name="connsiteY11" fmla="*/ 920489 h 6073753"/>
              <a:gd name="connsiteX12" fmla="*/ 5234547 w 5892808"/>
              <a:gd name="connsiteY12" fmla="*/ 1020465 h 6073753"/>
              <a:gd name="connsiteX13" fmla="*/ 5134841 w 5892808"/>
              <a:gd name="connsiteY13" fmla="*/ 1170429 h 6073753"/>
              <a:gd name="connsiteX14" fmla="*/ 4935431 w 5892808"/>
              <a:gd name="connsiteY14" fmla="*/ 1320393 h 6073753"/>
              <a:gd name="connsiteX15" fmla="*/ 4636313 w 5892808"/>
              <a:gd name="connsiteY15" fmla="*/ 1520344 h 6073753"/>
              <a:gd name="connsiteX16" fmla="*/ 4586461 w 5892808"/>
              <a:gd name="connsiteY16" fmla="*/ 1520344 h 6073753"/>
              <a:gd name="connsiteX17" fmla="*/ 4835725 w 5892808"/>
              <a:gd name="connsiteY17" fmla="*/ 1970236 h 6073753"/>
              <a:gd name="connsiteX18" fmla="*/ 4387049 w 5892808"/>
              <a:gd name="connsiteY18" fmla="*/ 2170187 h 6073753"/>
              <a:gd name="connsiteX19" fmla="*/ 4187639 w 5892808"/>
              <a:gd name="connsiteY19" fmla="*/ 2270163 h 6073753"/>
              <a:gd name="connsiteX20" fmla="*/ 4087933 w 5892808"/>
              <a:gd name="connsiteY20" fmla="*/ 2570091 h 6073753"/>
              <a:gd name="connsiteX21" fmla="*/ 4038079 w 5892808"/>
              <a:gd name="connsiteY21" fmla="*/ 3169946 h 6073753"/>
              <a:gd name="connsiteX22" fmla="*/ 4137785 w 5892808"/>
              <a:gd name="connsiteY22" fmla="*/ 3419886 h 6073753"/>
              <a:gd name="connsiteX23" fmla="*/ 3988227 w 5892808"/>
              <a:gd name="connsiteY23" fmla="*/ 3419886 h 6073753"/>
              <a:gd name="connsiteX24" fmla="*/ 4137785 w 5892808"/>
              <a:gd name="connsiteY24" fmla="*/ 3919765 h 6073753"/>
              <a:gd name="connsiteX25" fmla="*/ 4387049 w 5892808"/>
              <a:gd name="connsiteY25" fmla="*/ 4469632 h 6073753"/>
              <a:gd name="connsiteX26" fmla="*/ 4586461 w 5892808"/>
              <a:gd name="connsiteY26" fmla="*/ 5069488 h 6073753"/>
              <a:gd name="connsiteX27" fmla="*/ 4686167 w 5892808"/>
              <a:gd name="connsiteY27" fmla="*/ 5569367 h 6073753"/>
              <a:gd name="connsiteX28" fmla="*/ 4436903 w 5892808"/>
              <a:gd name="connsiteY28" fmla="*/ 5919283 h 6073753"/>
              <a:gd name="connsiteX29" fmla="*/ 4337197 w 5892808"/>
              <a:gd name="connsiteY29" fmla="*/ 5919283 h 6073753"/>
              <a:gd name="connsiteX30" fmla="*/ 4137785 w 5892808"/>
              <a:gd name="connsiteY30" fmla="*/ 6019258 h 6073753"/>
              <a:gd name="connsiteX31" fmla="*/ 3639257 w 5892808"/>
              <a:gd name="connsiteY31" fmla="*/ 5969270 h 6073753"/>
              <a:gd name="connsiteX32" fmla="*/ 2542495 w 5892808"/>
              <a:gd name="connsiteY32" fmla="*/ 5269439 h 6073753"/>
              <a:gd name="connsiteX33" fmla="*/ 2243377 w 5892808"/>
              <a:gd name="connsiteY33" fmla="*/ 5269439 h 6073753"/>
              <a:gd name="connsiteX34" fmla="*/ 2093819 w 5892808"/>
              <a:gd name="connsiteY34" fmla="*/ 5319427 h 6073753"/>
              <a:gd name="connsiteX35" fmla="*/ 2193525 w 5892808"/>
              <a:gd name="connsiteY35" fmla="*/ 5119476 h 6073753"/>
              <a:gd name="connsiteX36" fmla="*/ 1794702 w 5892808"/>
              <a:gd name="connsiteY36" fmla="*/ 5119476 h 6073753"/>
              <a:gd name="connsiteX37" fmla="*/ 2093819 w 5892808"/>
              <a:gd name="connsiteY37" fmla="*/ 4819548 h 6073753"/>
              <a:gd name="connsiteX38" fmla="*/ 2243377 w 5892808"/>
              <a:gd name="connsiteY38" fmla="*/ 4669584 h 6073753"/>
              <a:gd name="connsiteX39" fmla="*/ 2392935 w 5892808"/>
              <a:gd name="connsiteY39" fmla="*/ 4519620 h 6073753"/>
              <a:gd name="connsiteX40" fmla="*/ 2791759 w 5892808"/>
              <a:gd name="connsiteY40" fmla="*/ 4819548 h 6073753"/>
              <a:gd name="connsiteX41" fmla="*/ 2592347 w 5892808"/>
              <a:gd name="connsiteY41" fmla="*/ 4319669 h 6073753"/>
              <a:gd name="connsiteX42" fmla="*/ 2692053 w 5892808"/>
              <a:gd name="connsiteY42" fmla="*/ 3919765 h 6073753"/>
              <a:gd name="connsiteX43" fmla="*/ 2991171 w 5892808"/>
              <a:gd name="connsiteY43" fmla="*/ 3319910 h 6073753"/>
              <a:gd name="connsiteX44" fmla="*/ 2891465 w 5892808"/>
              <a:gd name="connsiteY44" fmla="*/ 2720055 h 6073753"/>
              <a:gd name="connsiteX45" fmla="*/ 2692053 w 5892808"/>
              <a:gd name="connsiteY45" fmla="*/ 2570091 h 6073753"/>
              <a:gd name="connsiteX46" fmla="*/ 2542495 w 5892808"/>
              <a:gd name="connsiteY46" fmla="*/ 2520103 h 6073753"/>
              <a:gd name="connsiteX47" fmla="*/ 2492641 w 5892808"/>
              <a:gd name="connsiteY47" fmla="*/ 2020224 h 6073753"/>
              <a:gd name="connsiteX48" fmla="*/ 2243377 w 5892808"/>
              <a:gd name="connsiteY48" fmla="*/ 1970236 h 6073753"/>
              <a:gd name="connsiteX49" fmla="*/ 2193525 w 5892808"/>
              <a:gd name="connsiteY49" fmla="*/ 1820272 h 6073753"/>
              <a:gd name="connsiteX50" fmla="*/ 2143671 w 5892808"/>
              <a:gd name="connsiteY50" fmla="*/ 1820272 h 6073753"/>
              <a:gd name="connsiteX51" fmla="*/ 1046909 w 5892808"/>
              <a:gd name="connsiteY51" fmla="*/ 1470356 h 6073753"/>
              <a:gd name="connsiteX52" fmla="*/ 797645 w 5892808"/>
              <a:gd name="connsiteY52" fmla="*/ 1320393 h 6073753"/>
              <a:gd name="connsiteX53" fmla="*/ 548381 w 5892808"/>
              <a:gd name="connsiteY53" fmla="*/ 1170429 h 6073753"/>
              <a:gd name="connsiteX54" fmla="*/ 199411 w 5892808"/>
              <a:gd name="connsiteY54" fmla="*/ 920489 h 6073753"/>
              <a:gd name="connsiteX55" fmla="*/ 99706 w 5892808"/>
              <a:gd name="connsiteY55" fmla="*/ 820513 h 6073753"/>
              <a:gd name="connsiteX56" fmla="*/ 49853 w 5892808"/>
              <a:gd name="connsiteY56" fmla="*/ 770525 h 6073753"/>
              <a:gd name="connsiteX57" fmla="*/ 0 w 5892808"/>
              <a:gd name="connsiteY57" fmla="*/ 570574 h 6073753"/>
              <a:gd name="connsiteX58" fmla="*/ 49853 w 5892808"/>
              <a:gd name="connsiteY58" fmla="*/ 620561 h 6073753"/>
              <a:gd name="connsiteX59" fmla="*/ 99706 w 5892808"/>
              <a:gd name="connsiteY59" fmla="*/ 670549 h 6073753"/>
              <a:gd name="connsiteX60" fmla="*/ 149559 w 5892808"/>
              <a:gd name="connsiteY60" fmla="*/ 720537 h 6073753"/>
              <a:gd name="connsiteX61" fmla="*/ 99706 w 5892808"/>
              <a:gd name="connsiteY61" fmla="*/ 620561 h 6073753"/>
              <a:gd name="connsiteX62" fmla="*/ 49853 w 5892808"/>
              <a:gd name="connsiteY62" fmla="*/ 370622 h 6073753"/>
              <a:gd name="connsiteX63" fmla="*/ 149559 w 5892808"/>
              <a:gd name="connsiteY63" fmla="*/ 520585 h 6073753"/>
              <a:gd name="connsiteX64" fmla="*/ 199411 w 5892808"/>
              <a:gd name="connsiteY64" fmla="*/ 620561 h 6073753"/>
              <a:gd name="connsiteX65" fmla="*/ 199411 w 5892808"/>
              <a:gd name="connsiteY65" fmla="*/ 520585 h 6073753"/>
              <a:gd name="connsiteX66" fmla="*/ 149559 w 5892808"/>
              <a:gd name="connsiteY66" fmla="*/ 320634 h 6073753"/>
              <a:gd name="connsiteX67" fmla="*/ 249264 w 5892808"/>
              <a:gd name="connsiteY67" fmla="*/ 520585 h 6073753"/>
              <a:gd name="connsiteX68" fmla="*/ 249264 w 5892808"/>
              <a:gd name="connsiteY68" fmla="*/ 518242 h 6073753"/>
              <a:gd name="connsiteX69" fmla="*/ 249264 w 5892808"/>
              <a:gd name="connsiteY69" fmla="*/ 370622 h 6073753"/>
              <a:gd name="connsiteX70" fmla="*/ 348970 w 5892808"/>
              <a:gd name="connsiteY70" fmla="*/ 570574 h 6073753"/>
              <a:gd name="connsiteX71" fmla="*/ 348970 w 5892808"/>
              <a:gd name="connsiteY71" fmla="*/ 620561 h 6073753"/>
              <a:gd name="connsiteX72" fmla="*/ 398823 w 5892808"/>
              <a:gd name="connsiteY72" fmla="*/ 520585 h 6073753"/>
              <a:gd name="connsiteX73" fmla="*/ 448675 w 5892808"/>
              <a:gd name="connsiteY73" fmla="*/ 720537 h 6073753"/>
              <a:gd name="connsiteX74" fmla="*/ 648087 w 5892808"/>
              <a:gd name="connsiteY74" fmla="*/ 970477 h 6073753"/>
              <a:gd name="connsiteX75" fmla="*/ 897351 w 5892808"/>
              <a:gd name="connsiteY75" fmla="*/ 1070453 h 6073753"/>
              <a:gd name="connsiteX76" fmla="*/ 1196468 w 5892808"/>
              <a:gd name="connsiteY76" fmla="*/ 1170429 h 6073753"/>
              <a:gd name="connsiteX77" fmla="*/ 1395879 w 5892808"/>
              <a:gd name="connsiteY77" fmla="*/ 1220417 h 6073753"/>
              <a:gd name="connsiteX78" fmla="*/ 1545438 w 5892808"/>
              <a:gd name="connsiteY78" fmla="*/ 1320393 h 6073753"/>
              <a:gd name="connsiteX79" fmla="*/ 1744849 w 5892808"/>
              <a:gd name="connsiteY79" fmla="*/ 1370380 h 6073753"/>
              <a:gd name="connsiteX80" fmla="*/ 1994113 w 5892808"/>
              <a:gd name="connsiteY80" fmla="*/ 1470356 h 6073753"/>
              <a:gd name="connsiteX81" fmla="*/ 2093819 w 5892808"/>
              <a:gd name="connsiteY81" fmla="*/ 1470356 h 6073753"/>
              <a:gd name="connsiteX82" fmla="*/ 2143671 w 5892808"/>
              <a:gd name="connsiteY82" fmla="*/ 1470356 h 6073753"/>
              <a:gd name="connsiteX83" fmla="*/ 2392935 w 5892808"/>
              <a:gd name="connsiteY83" fmla="*/ 1370380 h 6073753"/>
              <a:gd name="connsiteX84" fmla="*/ 2293231 w 5892808"/>
              <a:gd name="connsiteY84" fmla="*/ 1170429 h 6073753"/>
              <a:gd name="connsiteX85" fmla="*/ 2343083 w 5892808"/>
              <a:gd name="connsiteY85" fmla="*/ 1320393 h 6073753"/>
              <a:gd name="connsiteX86" fmla="*/ 2243377 w 5892808"/>
              <a:gd name="connsiteY86" fmla="*/ 1120441 h 6073753"/>
              <a:gd name="connsiteX87" fmla="*/ 2093819 w 5892808"/>
              <a:gd name="connsiteY87" fmla="*/ 1170429 h 6073753"/>
              <a:gd name="connsiteX88" fmla="*/ 2143671 w 5892808"/>
              <a:gd name="connsiteY88" fmla="*/ 1070453 h 6073753"/>
              <a:gd name="connsiteX89" fmla="*/ 1994113 w 5892808"/>
              <a:gd name="connsiteY89" fmla="*/ 1120441 h 6073753"/>
              <a:gd name="connsiteX90" fmla="*/ 2193525 w 5892808"/>
              <a:gd name="connsiteY90" fmla="*/ 920489 h 6073753"/>
              <a:gd name="connsiteX91" fmla="*/ 2093819 w 5892808"/>
              <a:gd name="connsiteY91" fmla="*/ 920489 h 6073753"/>
              <a:gd name="connsiteX92" fmla="*/ 2243377 w 5892808"/>
              <a:gd name="connsiteY92" fmla="*/ 870501 h 6073753"/>
              <a:gd name="connsiteX93" fmla="*/ 2343083 w 5892808"/>
              <a:gd name="connsiteY93" fmla="*/ 920489 h 6073753"/>
              <a:gd name="connsiteX94" fmla="*/ 2392935 w 5892808"/>
              <a:gd name="connsiteY94" fmla="*/ 620561 h 6073753"/>
              <a:gd name="connsiteX95" fmla="*/ 2492641 w 5892808"/>
              <a:gd name="connsiteY95" fmla="*/ 720537 h 6073753"/>
              <a:gd name="connsiteX96" fmla="*/ 2542495 w 5892808"/>
              <a:gd name="connsiteY96" fmla="*/ 520585 h 6073753"/>
              <a:gd name="connsiteX97" fmla="*/ 2692053 w 5892808"/>
              <a:gd name="connsiteY97" fmla="*/ 470597 h 6073753"/>
              <a:gd name="connsiteX98" fmla="*/ 2592347 w 5892808"/>
              <a:gd name="connsiteY98" fmla="*/ 570574 h 6073753"/>
              <a:gd name="connsiteX99" fmla="*/ 2741905 w 5892808"/>
              <a:gd name="connsiteY99" fmla="*/ 470597 h 6073753"/>
              <a:gd name="connsiteX100" fmla="*/ 2991171 w 5892808"/>
              <a:gd name="connsiteY100" fmla="*/ 320634 h 6073753"/>
              <a:gd name="connsiteX101" fmla="*/ 2941317 w 5892808"/>
              <a:gd name="connsiteY101" fmla="*/ 420610 h 6073753"/>
              <a:gd name="connsiteX102" fmla="*/ 3190581 w 5892808"/>
              <a:gd name="connsiteY102" fmla="*/ 220658 h 6073753"/>
              <a:gd name="connsiteX103" fmla="*/ 3539551 w 5892808"/>
              <a:gd name="connsiteY103" fmla="*/ 320634 h 6073753"/>
              <a:gd name="connsiteX104" fmla="*/ 3788815 w 5892808"/>
              <a:gd name="connsiteY104" fmla="*/ 570574 h 6073753"/>
              <a:gd name="connsiteX105" fmla="*/ 4187639 w 5892808"/>
              <a:gd name="connsiteY105" fmla="*/ 670549 h 6073753"/>
              <a:gd name="connsiteX106" fmla="*/ 4038079 w 5892808"/>
              <a:gd name="connsiteY106" fmla="*/ 970477 h 6073753"/>
              <a:gd name="connsiteX107" fmla="*/ 4038079 w 5892808"/>
              <a:gd name="connsiteY107" fmla="*/ 933767 h 6073753"/>
              <a:gd name="connsiteX108" fmla="*/ 4038079 w 5892808"/>
              <a:gd name="connsiteY108" fmla="*/ 920489 h 6073753"/>
              <a:gd name="connsiteX109" fmla="*/ 3938373 w 5892808"/>
              <a:gd name="connsiteY109" fmla="*/ 770525 h 6073753"/>
              <a:gd name="connsiteX110" fmla="*/ 3888521 w 5892808"/>
              <a:gd name="connsiteY110" fmla="*/ 1020465 h 6073753"/>
              <a:gd name="connsiteX111" fmla="*/ 4038079 w 5892808"/>
              <a:gd name="connsiteY111" fmla="*/ 1070453 h 6073753"/>
              <a:gd name="connsiteX112" fmla="*/ 4187639 w 5892808"/>
              <a:gd name="connsiteY112" fmla="*/ 1170429 h 6073753"/>
              <a:gd name="connsiteX113" fmla="*/ 4387049 w 5892808"/>
              <a:gd name="connsiteY113" fmla="*/ 1120441 h 6073753"/>
              <a:gd name="connsiteX114" fmla="*/ 4536607 w 5892808"/>
              <a:gd name="connsiteY114" fmla="*/ 1170429 h 6073753"/>
              <a:gd name="connsiteX115" fmla="*/ 4636313 w 5892808"/>
              <a:gd name="connsiteY115" fmla="*/ 1070453 h 6073753"/>
              <a:gd name="connsiteX116" fmla="*/ 4785871 w 5892808"/>
              <a:gd name="connsiteY116" fmla="*/ 1020465 h 6073753"/>
              <a:gd name="connsiteX117" fmla="*/ 5035135 w 5892808"/>
              <a:gd name="connsiteY117" fmla="*/ 820513 h 6073753"/>
              <a:gd name="connsiteX118" fmla="*/ 5234547 w 5892808"/>
              <a:gd name="connsiteY118" fmla="*/ 570574 h 6073753"/>
              <a:gd name="connsiteX119" fmla="*/ 5334253 w 5892808"/>
              <a:gd name="connsiteY119" fmla="*/ 470597 h 6073753"/>
              <a:gd name="connsiteX120" fmla="*/ 5433959 w 5892808"/>
              <a:gd name="connsiteY120" fmla="*/ 370622 h 6073753"/>
              <a:gd name="connsiteX121" fmla="*/ 5483811 w 5892808"/>
              <a:gd name="connsiteY121" fmla="*/ 170670 h 6073753"/>
              <a:gd name="connsiteX122" fmla="*/ 5583517 w 5892808"/>
              <a:gd name="connsiteY122" fmla="*/ 20706 h 6073753"/>
              <a:gd name="connsiteX123" fmla="*/ 5583517 w 5892808"/>
              <a:gd name="connsiteY123" fmla="*/ 170670 h 6073753"/>
              <a:gd name="connsiteX124" fmla="*/ 5633371 w 5892808"/>
              <a:gd name="connsiteY124" fmla="*/ 70694 h 6073753"/>
              <a:gd name="connsiteX125" fmla="*/ 5696465 w 5892808"/>
              <a:gd name="connsiteY125" fmla="*/ 399 h 60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892808" h="6073753">
                <a:moveTo>
                  <a:pt x="5696465" y="399"/>
                </a:moveTo>
                <a:cubicBezTo>
                  <a:pt x="5708149" y="1961"/>
                  <a:pt x="5720613" y="8209"/>
                  <a:pt x="5733075" y="20706"/>
                </a:cubicBezTo>
                <a:cubicBezTo>
                  <a:pt x="5782929" y="20706"/>
                  <a:pt x="5683223" y="120682"/>
                  <a:pt x="5633371" y="220658"/>
                </a:cubicBezTo>
                <a:cubicBezTo>
                  <a:pt x="5683223" y="220658"/>
                  <a:pt x="5832781" y="20706"/>
                  <a:pt x="5832781" y="120682"/>
                </a:cubicBezTo>
                <a:cubicBezTo>
                  <a:pt x="5832781" y="120682"/>
                  <a:pt x="5733075" y="270646"/>
                  <a:pt x="5733075" y="270646"/>
                </a:cubicBezTo>
                <a:cubicBezTo>
                  <a:pt x="5733075" y="270646"/>
                  <a:pt x="5832781" y="120682"/>
                  <a:pt x="5882635" y="120682"/>
                </a:cubicBezTo>
                <a:cubicBezTo>
                  <a:pt x="5932487" y="120682"/>
                  <a:pt x="5782929" y="320634"/>
                  <a:pt x="5782929" y="370622"/>
                </a:cubicBezTo>
                <a:cubicBezTo>
                  <a:pt x="5832781" y="370622"/>
                  <a:pt x="5832781" y="270646"/>
                  <a:pt x="5882635" y="270646"/>
                </a:cubicBezTo>
                <a:cubicBezTo>
                  <a:pt x="5882635" y="320634"/>
                  <a:pt x="5832781" y="370622"/>
                  <a:pt x="5782929" y="420610"/>
                </a:cubicBezTo>
                <a:cubicBezTo>
                  <a:pt x="5733075" y="470597"/>
                  <a:pt x="5633371" y="520585"/>
                  <a:pt x="5583517" y="570574"/>
                </a:cubicBezTo>
                <a:cubicBezTo>
                  <a:pt x="5533665" y="670549"/>
                  <a:pt x="5483811" y="720537"/>
                  <a:pt x="5384107" y="770525"/>
                </a:cubicBezTo>
                <a:cubicBezTo>
                  <a:pt x="5384107" y="820513"/>
                  <a:pt x="5334253" y="870501"/>
                  <a:pt x="5284399" y="920489"/>
                </a:cubicBezTo>
                <a:cubicBezTo>
                  <a:pt x="5284399" y="970477"/>
                  <a:pt x="5284399" y="1020465"/>
                  <a:pt x="5234547" y="1020465"/>
                </a:cubicBezTo>
                <a:cubicBezTo>
                  <a:pt x="5234547" y="1070453"/>
                  <a:pt x="5184695" y="1120441"/>
                  <a:pt x="5134841" y="1170429"/>
                </a:cubicBezTo>
                <a:cubicBezTo>
                  <a:pt x="5084989" y="1220417"/>
                  <a:pt x="4985283" y="1270404"/>
                  <a:pt x="4935431" y="1320393"/>
                </a:cubicBezTo>
                <a:cubicBezTo>
                  <a:pt x="4835725" y="1420368"/>
                  <a:pt x="4686167" y="1420368"/>
                  <a:pt x="4636313" y="1520344"/>
                </a:cubicBezTo>
                <a:cubicBezTo>
                  <a:pt x="4586461" y="1520344"/>
                  <a:pt x="4586461" y="1520344"/>
                  <a:pt x="4586461" y="1520344"/>
                </a:cubicBezTo>
                <a:cubicBezTo>
                  <a:pt x="4686167" y="1670308"/>
                  <a:pt x="4885577" y="1820272"/>
                  <a:pt x="4835725" y="1970236"/>
                </a:cubicBezTo>
                <a:cubicBezTo>
                  <a:pt x="4785871" y="2170187"/>
                  <a:pt x="4536607" y="2170187"/>
                  <a:pt x="4387049" y="2170187"/>
                </a:cubicBezTo>
                <a:cubicBezTo>
                  <a:pt x="4237491" y="2170187"/>
                  <a:pt x="4237491" y="2120199"/>
                  <a:pt x="4187639" y="2270163"/>
                </a:cubicBezTo>
                <a:cubicBezTo>
                  <a:pt x="4187639" y="2370139"/>
                  <a:pt x="4137785" y="2470115"/>
                  <a:pt x="4087933" y="2570091"/>
                </a:cubicBezTo>
                <a:cubicBezTo>
                  <a:pt x="3988227" y="2770042"/>
                  <a:pt x="3988227" y="2969994"/>
                  <a:pt x="4038079" y="3169946"/>
                </a:cubicBezTo>
                <a:cubicBezTo>
                  <a:pt x="4038079" y="3269922"/>
                  <a:pt x="4137785" y="3319910"/>
                  <a:pt x="4137785" y="3419886"/>
                </a:cubicBezTo>
                <a:cubicBezTo>
                  <a:pt x="4087933" y="3469874"/>
                  <a:pt x="4038079" y="3419886"/>
                  <a:pt x="3988227" y="3419886"/>
                </a:cubicBezTo>
                <a:cubicBezTo>
                  <a:pt x="3988227" y="3619837"/>
                  <a:pt x="4137785" y="3769801"/>
                  <a:pt x="4137785" y="3919765"/>
                </a:cubicBezTo>
                <a:cubicBezTo>
                  <a:pt x="4187639" y="4119717"/>
                  <a:pt x="4287343" y="4319669"/>
                  <a:pt x="4387049" y="4469632"/>
                </a:cubicBezTo>
                <a:cubicBezTo>
                  <a:pt x="4436903" y="4669584"/>
                  <a:pt x="4486755" y="4869536"/>
                  <a:pt x="4586461" y="5069488"/>
                </a:cubicBezTo>
                <a:cubicBezTo>
                  <a:pt x="4636313" y="5219451"/>
                  <a:pt x="4686167" y="5369415"/>
                  <a:pt x="4686167" y="5569367"/>
                </a:cubicBezTo>
                <a:cubicBezTo>
                  <a:pt x="4736019" y="5719331"/>
                  <a:pt x="4636313" y="5919283"/>
                  <a:pt x="4436903" y="5919283"/>
                </a:cubicBezTo>
                <a:cubicBezTo>
                  <a:pt x="4436903" y="5919283"/>
                  <a:pt x="4387049" y="5919283"/>
                  <a:pt x="4337197" y="5919283"/>
                </a:cubicBezTo>
                <a:cubicBezTo>
                  <a:pt x="4187639" y="5919283"/>
                  <a:pt x="4187639" y="5919283"/>
                  <a:pt x="4137785" y="6019258"/>
                </a:cubicBezTo>
                <a:cubicBezTo>
                  <a:pt x="3938373" y="6119234"/>
                  <a:pt x="3788815" y="6069246"/>
                  <a:pt x="3639257" y="5969270"/>
                </a:cubicBezTo>
                <a:cubicBezTo>
                  <a:pt x="3340139" y="5869295"/>
                  <a:pt x="2741905" y="5369415"/>
                  <a:pt x="2542495" y="5269439"/>
                </a:cubicBezTo>
                <a:cubicBezTo>
                  <a:pt x="2492641" y="5269439"/>
                  <a:pt x="2293231" y="5269439"/>
                  <a:pt x="2243377" y="5269439"/>
                </a:cubicBezTo>
                <a:cubicBezTo>
                  <a:pt x="2243377" y="5269439"/>
                  <a:pt x="2143671" y="5319427"/>
                  <a:pt x="2093819" y="5319427"/>
                </a:cubicBezTo>
                <a:cubicBezTo>
                  <a:pt x="1994113" y="5269439"/>
                  <a:pt x="2143671" y="5169463"/>
                  <a:pt x="2193525" y="5119476"/>
                </a:cubicBezTo>
                <a:cubicBezTo>
                  <a:pt x="2093819" y="5019500"/>
                  <a:pt x="1794702" y="5419403"/>
                  <a:pt x="1794702" y="5119476"/>
                </a:cubicBezTo>
                <a:cubicBezTo>
                  <a:pt x="1794702" y="4969512"/>
                  <a:pt x="1994113" y="4869536"/>
                  <a:pt x="2093819" y="4819548"/>
                </a:cubicBezTo>
                <a:cubicBezTo>
                  <a:pt x="2143671" y="4769560"/>
                  <a:pt x="2243377" y="4769560"/>
                  <a:pt x="2243377" y="4669584"/>
                </a:cubicBezTo>
                <a:cubicBezTo>
                  <a:pt x="2293231" y="4619596"/>
                  <a:pt x="2343083" y="4519620"/>
                  <a:pt x="2392935" y="4519620"/>
                </a:cubicBezTo>
                <a:cubicBezTo>
                  <a:pt x="2492641" y="4469632"/>
                  <a:pt x="2692053" y="4819548"/>
                  <a:pt x="2791759" y="4819548"/>
                </a:cubicBezTo>
                <a:cubicBezTo>
                  <a:pt x="2741905" y="4719572"/>
                  <a:pt x="2642199" y="4469632"/>
                  <a:pt x="2592347" y="4319669"/>
                </a:cubicBezTo>
                <a:cubicBezTo>
                  <a:pt x="2592347" y="4219693"/>
                  <a:pt x="2642199" y="4069729"/>
                  <a:pt x="2692053" y="3919765"/>
                </a:cubicBezTo>
                <a:cubicBezTo>
                  <a:pt x="2791759" y="3719813"/>
                  <a:pt x="2941317" y="3569849"/>
                  <a:pt x="2991171" y="3319910"/>
                </a:cubicBezTo>
                <a:cubicBezTo>
                  <a:pt x="2991171" y="3119958"/>
                  <a:pt x="2941317" y="2920006"/>
                  <a:pt x="2891465" y="2720055"/>
                </a:cubicBezTo>
                <a:cubicBezTo>
                  <a:pt x="2841611" y="2570091"/>
                  <a:pt x="2841611" y="2520103"/>
                  <a:pt x="2692053" y="2570091"/>
                </a:cubicBezTo>
                <a:cubicBezTo>
                  <a:pt x="2592347" y="2570091"/>
                  <a:pt x="2592347" y="2620079"/>
                  <a:pt x="2542495" y="2520103"/>
                </a:cubicBezTo>
                <a:cubicBezTo>
                  <a:pt x="2492641" y="2370139"/>
                  <a:pt x="2542495" y="2170187"/>
                  <a:pt x="2492641" y="2020224"/>
                </a:cubicBezTo>
                <a:cubicBezTo>
                  <a:pt x="2442789" y="1920248"/>
                  <a:pt x="2343083" y="1920248"/>
                  <a:pt x="2243377" y="1970236"/>
                </a:cubicBezTo>
                <a:cubicBezTo>
                  <a:pt x="2193525" y="1920248"/>
                  <a:pt x="2193525" y="1870260"/>
                  <a:pt x="2193525" y="1820272"/>
                </a:cubicBezTo>
                <a:cubicBezTo>
                  <a:pt x="2193525" y="1820272"/>
                  <a:pt x="2193525" y="1820272"/>
                  <a:pt x="2143671" y="1820272"/>
                </a:cubicBezTo>
                <a:cubicBezTo>
                  <a:pt x="1944261" y="1820272"/>
                  <a:pt x="1246321" y="1570332"/>
                  <a:pt x="1046909" y="1470356"/>
                </a:cubicBezTo>
                <a:cubicBezTo>
                  <a:pt x="997057" y="1420368"/>
                  <a:pt x="897351" y="1370380"/>
                  <a:pt x="797645" y="1320393"/>
                </a:cubicBezTo>
                <a:cubicBezTo>
                  <a:pt x="697940" y="1270404"/>
                  <a:pt x="648087" y="1220417"/>
                  <a:pt x="548381" y="1170429"/>
                </a:cubicBezTo>
                <a:cubicBezTo>
                  <a:pt x="448675" y="1120441"/>
                  <a:pt x="299117" y="1020465"/>
                  <a:pt x="199411" y="920489"/>
                </a:cubicBezTo>
                <a:cubicBezTo>
                  <a:pt x="199411" y="920489"/>
                  <a:pt x="149559" y="870501"/>
                  <a:pt x="99706" y="820513"/>
                </a:cubicBezTo>
                <a:cubicBezTo>
                  <a:pt x="99706" y="820513"/>
                  <a:pt x="99706" y="820513"/>
                  <a:pt x="49853" y="770525"/>
                </a:cubicBezTo>
                <a:cubicBezTo>
                  <a:pt x="49853" y="720537"/>
                  <a:pt x="0" y="670549"/>
                  <a:pt x="0" y="570574"/>
                </a:cubicBezTo>
                <a:cubicBezTo>
                  <a:pt x="0" y="520585"/>
                  <a:pt x="49853" y="570574"/>
                  <a:pt x="49853" y="620561"/>
                </a:cubicBezTo>
                <a:cubicBezTo>
                  <a:pt x="99706" y="620561"/>
                  <a:pt x="99706" y="620561"/>
                  <a:pt x="99706" y="670549"/>
                </a:cubicBezTo>
                <a:cubicBezTo>
                  <a:pt x="99706" y="670549"/>
                  <a:pt x="149559" y="720537"/>
                  <a:pt x="149559" y="720537"/>
                </a:cubicBezTo>
                <a:cubicBezTo>
                  <a:pt x="149559" y="670549"/>
                  <a:pt x="149559" y="670549"/>
                  <a:pt x="99706" y="620561"/>
                </a:cubicBezTo>
                <a:cubicBezTo>
                  <a:pt x="99706" y="570574"/>
                  <a:pt x="49853" y="370622"/>
                  <a:pt x="49853" y="370622"/>
                </a:cubicBezTo>
                <a:cubicBezTo>
                  <a:pt x="99706" y="370622"/>
                  <a:pt x="149559" y="520585"/>
                  <a:pt x="149559" y="520585"/>
                </a:cubicBezTo>
                <a:cubicBezTo>
                  <a:pt x="149559" y="570574"/>
                  <a:pt x="149559" y="570574"/>
                  <a:pt x="199411" y="620561"/>
                </a:cubicBezTo>
                <a:cubicBezTo>
                  <a:pt x="199411" y="620561"/>
                  <a:pt x="199411" y="570574"/>
                  <a:pt x="199411" y="520585"/>
                </a:cubicBezTo>
                <a:cubicBezTo>
                  <a:pt x="149559" y="470597"/>
                  <a:pt x="149559" y="370622"/>
                  <a:pt x="149559" y="320634"/>
                </a:cubicBezTo>
                <a:cubicBezTo>
                  <a:pt x="199411" y="320634"/>
                  <a:pt x="249264" y="470597"/>
                  <a:pt x="249264" y="520585"/>
                </a:cubicBezTo>
                <a:lnTo>
                  <a:pt x="249264" y="518242"/>
                </a:lnTo>
                <a:cubicBezTo>
                  <a:pt x="249264" y="454976"/>
                  <a:pt x="249264" y="370622"/>
                  <a:pt x="249264" y="370622"/>
                </a:cubicBezTo>
                <a:cubicBezTo>
                  <a:pt x="299117" y="370622"/>
                  <a:pt x="299117" y="520585"/>
                  <a:pt x="348970" y="570574"/>
                </a:cubicBezTo>
                <a:cubicBezTo>
                  <a:pt x="348970" y="620561"/>
                  <a:pt x="348970" y="570574"/>
                  <a:pt x="348970" y="620561"/>
                </a:cubicBezTo>
                <a:cubicBezTo>
                  <a:pt x="348970" y="620561"/>
                  <a:pt x="348970" y="470597"/>
                  <a:pt x="398823" y="520585"/>
                </a:cubicBezTo>
                <a:cubicBezTo>
                  <a:pt x="398823" y="520585"/>
                  <a:pt x="398823" y="670549"/>
                  <a:pt x="448675" y="720537"/>
                </a:cubicBezTo>
                <a:cubicBezTo>
                  <a:pt x="448675" y="820513"/>
                  <a:pt x="548381" y="920489"/>
                  <a:pt x="648087" y="970477"/>
                </a:cubicBezTo>
                <a:cubicBezTo>
                  <a:pt x="747793" y="970477"/>
                  <a:pt x="847498" y="1020465"/>
                  <a:pt x="897351" y="1070453"/>
                </a:cubicBezTo>
                <a:cubicBezTo>
                  <a:pt x="997057" y="1070453"/>
                  <a:pt x="1096762" y="1120441"/>
                  <a:pt x="1196468" y="1170429"/>
                </a:cubicBezTo>
                <a:cubicBezTo>
                  <a:pt x="1246321" y="1170429"/>
                  <a:pt x="1296174" y="1220417"/>
                  <a:pt x="1395879" y="1220417"/>
                </a:cubicBezTo>
                <a:cubicBezTo>
                  <a:pt x="1445732" y="1270404"/>
                  <a:pt x="1495585" y="1320393"/>
                  <a:pt x="1545438" y="1320393"/>
                </a:cubicBezTo>
                <a:cubicBezTo>
                  <a:pt x="1645143" y="1320393"/>
                  <a:pt x="1694996" y="1370380"/>
                  <a:pt x="1744849" y="1370380"/>
                </a:cubicBezTo>
                <a:cubicBezTo>
                  <a:pt x="1844555" y="1420368"/>
                  <a:pt x="1944261" y="1420368"/>
                  <a:pt x="1994113" y="1470356"/>
                </a:cubicBezTo>
                <a:cubicBezTo>
                  <a:pt x="2043967" y="1470356"/>
                  <a:pt x="2043967" y="1470356"/>
                  <a:pt x="2093819" y="1470356"/>
                </a:cubicBezTo>
                <a:cubicBezTo>
                  <a:pt x="2093819" y="1470356"/>
                  <a:pt x="2143671" y="1470356"/>
                  <a:pt x="2143671" y="1470356"/>
                </a:cubicBezTo>
                <a:cubicBezTo>
                  <a:pt x="2243377" y="1470356"/>
                  <a:pt x="2343083" y="1420368"/>
                  <a:pt x="2392935" y="1370380"/>
                </a:cubicBezTo>
                <a:cubicBezTo>
                  <a:pt x="2442789" y="1270404"/>
                  <a:pt x="2343083" y="1220417"/>
                  <a:pt x="2293231" y="1170429"/>
                </a:cubicBezTo>
                <a:cubicBezTo>
                  <a:pt x="2293231" y="1220417"/>
                  <a:pt x="2293231" y="1270404"/>
                  <a:pt x="2343083" y="1320393"/>
                </a:cubicBezTo>
                <a:cubicBezTo>
                  <a:pt x="2293231" y="1270404"/>
                  <a:pt x="2243377" y="1220417"/>
                  <a:pt x="2243377" y="1120441"/>
                </a:cubicBezTo>
                <a:cubicBezTo>
                  <a:pt x="2193525" y="1120441"/>
                  <a:pt x="2143671" y="1120441"/>
                  <a:pt x="2093819" y="1170429"/>
                </a:cubicBezTo>
                <a:cubicBezTo>
                  <a:pt x="2093819" y="1120441"/>
                  <a:pt x="2143671" y="1070453"/>
                  <a:pt x="2143671" y="1070453"/>
                </a:cubicBezTo>
                <a:cubicBezTo>
                  <a:pt x="2093819" y="1070453"/>
                  <a:pt x="2043967" y="1070453"/>
                  <a:pt x="1994113" y="1120441"/>
                </a:cubicBezTo>
                <a:cubicBezTo>
                  <a:pt x="2043967" y="1020465"/>
                  <a:pt x="2143671" y="1020465"/>
                  <a:pt x="2193525" y="920489"/>
                </a:cubicBezTo>
                <a:cubicBezTo>
                  <a:pt x="2143671" y="920489"/>
                  <a:pt x="2093819" y="920489"/>
                  <a:pt x="2093819" y="920489"/>
                </a:cubicBezTo>
                <a:cubicBezTo>
                  <a:pt x="2143671" y="920489"/>
                  <a:pt x="2193525" y="870501"/>
                  <a:pt x="2243377" y="870501"/>
                </a:cubicBezTo>
                <a:cubicBezTo>
                  <a:pt x="2293231" y="920489"/>
                  <a:pt x="2293231" y="970477"/>
                  <a:pt x="2343083" y="920489"/>
                </a:cubicBezTo>
                <a:cubicBezTo>
                  <a:pt x="2442789" y="870501"/>
                  <a:pt x="2293231" y="720537"/>
                  <a:pt x="2392935" y="620561"/>
                </a:cubicBezTo>
                <a:cubicBezTo>
                  <a:pt x="2392935" y="720537"/>
                  <a:pt x="2442789" y="720537"/>
                  <a:pt x="2492641" y="720537"/>
                </a:cubicBezTo>
                <a:cubicBezTo>
                  <a:pt x="2492641" y="670549"/>
                  <a:pt x="2492641" y="570574"/>
                  <a:pt x="2542495" y="520585"/>
                </a:cubicBezTo>
                <a:cubicBezTo>
                  <a:pt x="2592347" y="470597"/>
                  <a:pt x="2692053" y="520585"/>
                  <a:pt x="2692053" y="470597"/>
                </a:cubicBezTo>
                <a:cubicBezTo>
                  <a:pt x="2692053" y="520585"/>
                  <a:pt x="2642199" y="520585"/>
                  <a:pt x="2592347" y="570574"/>
                </a:cubicBezTo>
                <a:cubicBezTo>
                  <a:pt x="2642199" y="570574"/>
                  <a:pt x="2692053" y="520585"/>
                  <a:pt x="2741905" y="470597"/>
                </a:cubicBezTo>
                <a:cubicBezTo>
                  <a:pt x="2791759" y="420610"/>
                  <a:pt x="2891465" y="320634"/>
                  <a:pt x="2991171" y="320634"/>
                </a:cubicBezTo>
                <a:cubicBezTo>
                  <a:pt x="2941317" y="320634"/>
                  <a:pt x="2941317" y="370622"/>
                  <a:pt x="2941317" y="420610"/>
                </a:cubicBezTo>
                <a:cubicBezTo>
                  <a:pt x="2991171" y="320634"/>
                  <a:pt x="3041023" y="220658"/>
                  <a:pt x="3190581" y="220658"/>
                </a:cubicBezTo>
                <a:cubicBezTo>
                  <a:pt x="3240435" y="170670"/>
                  <a:pt x="3489699" y="270646"/>
                  <a:pt x="3539551" y="320634"/>
                </a:cubicBezTo>
                <a:cubicBezTo>
                  <a:pt x="3639257" y="370622"/>
                  <a:pt x="3689109" y="520585"/>
                  <a:pt x="3788815" y="570574"/>
                </a:cubicBezTo>
                <a:cubicBezTo>
                  <a:pt x="3938373" y="620561"/>
                  <a:pt x="4087933" y="520585"/>
                  <a:pt x="4187639" y="670549"/>
                </a:cubicBezTo>
                <a:cubicBezTo>
                  <a:pt x="4237491" y="820513"/>
                  <a:pt x="4187639" y="920489"/>
                  <a:pt x="4038079" y="970477"/>
                </a:cubicBezTo>
                <a:cubicBezTo>
                  <a:pt x="4038079" y="957980"/>
                  <a:pt x="4038079" y="945483"/>
                  <a:pt x="4038079" y="933767"/>
                </a:cubicBezTo>
                <a:lnTo>
                  <a:pt x="4038079" y="920489"/>
                </a:lnTo>
                <a:cubicBezTo>
                  <a:pt x="4038079" y="820513"/>
                  <a:pt x="4038079" y="770525"/>
                  <a:pt x="3938373" y="770525"/>
                </a:cubicBezTo>
                <a:cubicBezTo>
                  <a:pt x="3988227" y="820513"/>
                  <a:pt x="4038079" y="1020465"/>
                  <a:pt x="3888521" y="1020465"/>
                </a:cubicBezTo>
                <a:cubicBezTo>
                  <a:pt x="3938373" y="1070453"/>
                  <a:pt x="3988227" y="1070453"/>
                  <a:pt x="4038079" y="1070453"/>
                </a:cubicBezTo>
                <a:cubicBezTo>
                  <a:pt x="4087933" y="1120441"/>
                  <a:pt x="4137785" y="1170429"/>
                  <a:pt x="4187639" y="1170429"/>
                </a:cubicBezTo>
                <a:cubicBezTo>
                  <a:pt x="4237491" y="1170429"/>
                  <a:pt x="4287343" y="1120441"/>
                  <a:pt x="4387049" y="1120441"/>
                </a:cubicBezTo>
                <a:cubicBezTo>
                  <a:pt x="4436903" y="1120441"/>
                  <a:pt x="4486755" y="1120441"/>
                  <a:pt x="4536607" y="1170429"/>
                </a:cubicBezTo>
                <a:cubicBezTo>
                  <a:pt x="4536607" y="1120441"/>
                  <a:pt x="4586461" y="1120441"/>
                  <a:pt x="4636313" y="1070453"/>
                </a:cubicBezTo>
                <a:cubicBezTo>
                  <a:pt x="4686167" y="1070453"/>
                  <a:pt x="4736019" y="1020465"/>
                  <a:pt x="4785871" y="1020465"/>
                </a:cubicBezTo>
                <a:cubicBezTo>
                  <a:pt x="4885577" y="920489"/>
                  <a:pt x="4935431" y="870501"/>
                  <a:pt x="5035135" y="820513"/>
                </a:cubicBezTo>
                <a:cubicBezTo>
                  <a:pt x="5084989" y="720537"/>
                  <a:pt x="5184695" y="670549"/>
                  <a:pt x="5234547" y="570574"/>
                </a:cubicBezTo>
                <a:cubicBezTo>
                  <a:pt x="5284399" y="520585"/>
                  <a:pt x="5284399" y="520585"/>
                  <a:pt x="5334253" y="470597"/>
                </a:cubicBezTo>
                <a:cubicBezTo>
                  <a:pt x="5334253" y="420610"/>
                  <a:pt x="5433959" y="420610"/>
                  <a:pt x="5433959" y="370622"/>
                </a:cubicBezTo>
                <a:cubicBezTo>
                  <a:pt x="5483811" y="320634"/>
                  <a:pt x="5483811" y="220658"/>
                  <a:pt x="5483811" y="170670"/>
                </a:cubicBezTo>
                <a:cubicBezTo>
                  <a:pt x="5483811" y="120682"/>
                  <a:pt x="5533665" y="20706"/>
                  <a:pt x="5583517" y="20706"/>
                </a:cubicBezTo>
                <a:cubicBezTo>
                  <a:pt x="5583517" y="70694"/>
                  <a:pt x="5533665" y="170670"/>
                  <a:pt x="5583517" y="170670"/>
                </a:cubicBezTo>
                <a:cubicBezTo>
                  <a:pt x="5583517" y="170670"/>
                  <a:pt x="5633371" y="120682"/>
                  <a:pt x="5633371" y="70694"/>
                </a:cubicBezTo>
                <a:cubicBezTo>
                  <a:pt x="5633371" y="33203"/>
                  <a:pt x="5661413" y="-4288"/>
                  <a:pt x="5696465" y="399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29"/>
          </p:nvPr>
        </p:nvSpPr>
        <p:spPr>
          <a:xfrm>
            <a:off x="1698615" y="1917430"/>
            <a:ext cx="5610356" cy="10122170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  <p:sp>
        <p:nvSpPr>
          <p:cNvPr id="29" name="Picture Placeholder 28"/>
          <p:cNvSpPr>
            <a:spLocks noGrp="1"/>
          </p:cNvSpPr>
          <p:nvPr>
            <p:ph type="pic" sz="quarter" idx="31"/>
          </p:nvPr>
        </p:nvSpPr>
        <p:spPr>
          <a:xfrm>
            <a:off x="5865681" y="1905000"/>
            <a:ext cx="5610356" cy="10122170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149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68235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3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027237" y="1981200"/>
            <a:ext cx="8228317" cy="5233541"/>
          </a:xfrm>
          <a:custGeom>
            <a:avLst/>
            <a:gdLst>
              <a:gd name="connsiteX0" fmla="*/ 7785175 w 9904717"/>
              <a:gd name="connsiteY0" fmla="*/ 2170 h 6299799"/>
              <a:gd name="connsiteX1" fmla="*/ 9788079 w 9904717"/>
              <a:gd name="connsiteY1" fmla="*/ 1474506 h 6299799"/>
              <a:gd name="connsiteX2" fmla="*/ 8402585 w 9904717"/>
              <a:gd name="connsiteY2" fmla="*/ 4355125 h 6299799"/>
              <a:gd name="connsiteX3" fmla="*/ 3026874 w 9904717"/>
              <a:gd name="connsiteY3" fmla="*/ 6183209 h 6299799"/>
              <a:gd name="connsiteX4" fmla="*/ 145050 w 9904717"/>
              <a:gd name="connsiteY4" fmla="*/ 4798297 h 6299799"/>
              <a:gd name="connsiteX5" fmla="*/ 1475123 w 9904717"/>
              <a:gd name="connsiteY5" fmla="*/ 1917678 h 6299799"/>
              <a:gd name="connsiteX6" fmla="*/ 6906253 w 9904717"/>
              <a:gd name="connsiteY6" fmla="*/ 144989 h 6299799"/>
              <a:gd name="connsiteX7" fmla="*/ 7785175 w 9904717"/>
              <a:gd name="connsiteY7" fmla="*/ 2170 h 629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4717" h="6299799">
                <a:moveTo>
                  <a:pt x="7785175" y="2170"/>
                </a:moveTo>
                <a:cubicBezTo>
                  <a:pt x="8655438" y="41121"/>
                  <a:pt x="9455560" y="602011"/>
                  <a:pt x="9788079" y="1474506"/>
                </a:cubicBezTo>
                <a:cubicBezTo>
                  <a:pt x="10176015" y="2637832"/>
                  <a:pt x="9566399" y="3967349"/>
                  <a:pt x="8402585" y="4355125"/>
                </a:cubicBezTo>
                <a:cubicBezTo>
                  <a:pt x="8402585" y="4355125"/>
                  <a:pt x="8402585" y="4355125"/>
                  <a:pt x="3026874" y="6183209"/>
                </a:cubicBezTo>
                <a:cubicBezTo>
                  <a:pt x="1863061" y="6570985"/>
                  <a:pt x="532988" y="5961623"/>
                  <a:pt x="145050" y="4798297"/>
                </a:cubicBezTo>
                <a:cubicBezTo>
                  <a:pt x="-298308" y="3634970"/>
                  <a:pt x="311309" y="2360850"/>
                  <a:pt x="1475123" y="1917678"/>
                </a:cubicBezTo>
                <a:cubicBezTo>
                  <a:pt x="1475123" y="1917678"/>
                  <a:pt x="1475123" y="1917678"/>
                  <a:pt x="6906253" y="144989"/>
                </a:cubicBezTo>
                <a:cubicBezTo>
                  <a:pt x="7197207" y="34196"/>
                  <a:pt x="7495087" y="-10813"/>
                  <a:pt x="7785175" y="217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237" y="6553742"/>
            <a:ext cx="8228317" cy="5233541"/>
          </a:xfrm>
          <a:custGeom>
            <a:avLst/>
            <a:gdLst>
              <a:gd name="connsiteX0" fmla="*/ 7785175 w 9904717"/>
              <a:gd name="connsiteY0" fmla="*/ 2170 h 6299799"/>
              <a:gd name="connsiteX1" fmla="*/ 9788079 w 9904717"/>
              <a:gd name="connsiteY1" fmla="*/ 1474506 h 6299799"/>
              <a:gd name="connsiteX2" fmla="*/ 8402585 w 9904717"/>
              <a:gd name="connsiteY2" fmla="*/ 4355125 h 6299799"/>
              <a:gd name="connsiteX3" fmla="*/ 3026874 w 9904717"/>
              <a:gd name="connsiteY3" fmla="*/ 6183209 h 6299799"/>
              <a:gd name="connsiteX4" fmla="*/ 145050 w 9904717"/>
              <a:gd name="connsiteY4" fmla="*/ 4798297 h 6299799"/>
              <a:gd name="connsiteX5" fmla="*/ 1475123 w 9904717"/>
              <a:gd name="connsiteY5" fmla="*/ 1917678 h 6299799"/>
              <a:gd name="connsiteX6" fmla="*/ 6906253 w 9904717"/>
              <a:gd name="connsiteY6" fmla="*/ 144989 h 6299799"/>
              <a:gd name="connsiteX7" fmla="*/ 7785175 w 9904717"/>
              <a:gd name="connsiteY7" fmla="*/ 2170 h 629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4717" h="6299799">
                <a:moveTo>
                  <a:pt x="7785175" y="2170"/>
                </a:moveTo>
                <a:cubicBezTo>
                  <a:pt x="8655438" y="41121"/>
                  <a:pt x="9455560" y="602011"/>
                  <a:pt x="9788079" y="1474506"/>
                </a:cubicBezTo>
                <a:cubicBezTo>
                  <a:pt x="10176015" y="2637832"/>
                  <a:pt x="9566399" y="3967349"/>
                  <a:pt x="8402585" y="4355125"/>
                </a:cubicBezTo>
                <a:cubicBezTo>
                  <a:pt x="8402585" y="4355125"/>
                  <a:pt x="8402585" y="4355125"/>
                  <a:pt x="3026874" y="6183209"/>
                </a:cubicBezTo>
                <a:cubicBezTo>
                  <a:pt x="1863061" y="6570985"/>
                  <a:pt x="532988" y="5961623"/>
                  <a:pt x="145050" y="4798297"/>
                </a:cubicBezTo>
                <a:cubicBezTo>
                  <a:pt x="-298308" y="3634970"/>
                  <a:pt x="311309" y="2360850"/>
                  <a:pt x="1475123" y="1917678"/>
                </a:cubicBezTo>
                <a:cubicBezTo>
                  <a:pt x="1475123" y="1917678"/>
                  <a:pt x="1475123" y="1917678"/>
                  <a:pt x="6906253" y="144989"/>
                </a:cubicBezTo>
                <a:cubicBezTo>
                  <a:pt x="7197207" y="34196"/>
                  <a:pt x="7495087" y="-10813"/>
                  <a:pt x="7785175" y="217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1234301"/>
            <a:ext cx="10255555" cy="11948299"/>
          </a:xfrm>
          <a:custGeom>
            <a:avLst/>
            <a:gdLst>
              <a:gd name="connsiteX0" fmla="*/ 5350591 w 10255555"/>
              <a:gd name="connsiteY0" fmla="*/ 76 h 11948299"/>
              <a:gd name="connsiteX1" fmla="*/ 5590747 w 10255555"/>
              <a:gd name="connsiteY1" fmla="*/ 4774 h 11948299"/>
              <a:gd name="connsiteX2" fmla="*/ 9998852 w 10255555"/>
              <a:gd name="connsiteY2" fmla="*/ 3245173 h 11948299"/>
              <a:gd name="connsiteX3" fmla="*/ 6949578 w 10255555"/>
              <a:gd name="connsiteY3" fmla="*/ 9585000 h 11948299"/>
              <a:gd name="connsiteX4" fmla="*/ 603610 w 10255555"/>
              <a:gd name="connsiteY4" fmla="*/ 11743033 h 11948299"/>
              <a:gd name="connsiteX5" fmla="*/ 0 w 10255555"/>
              <a:gd name="connsiteY5" fmla="*/ 11948299 h 11948299"/>
              <a:gd name="connsiteX6" fmla="*/ 0 w 10255555"/>
              <a:gd name="connsiteY6" fmla="*/ 1512515 h 11948299"/>
              <a:gd name="connsiteX7" fmla="*/ 599870 w 10255555"/>
              <a:gd name="connsiteY7" fmla="*/ 1316722 h 11948299"/>
              <a:gd name="connsiteX8" fmla="*/ 3656366 w 10255555"/>
              <a:gd name="connsiteY8" fmla="*/ 319100 h 11948299"/>
              <a:gd name="connsiteX9" fmla="*/ 5350591 w 10255555"/>
              <a:gd name="connsiteY9" fmla="*/ 76 h 119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55555" h="11948299">
                <a:moveTo>
                  <a:pt x="5350591" y="76"/>
                </a:moveTo>
                <a:cubicBezTo>
                  <a:pt x="5430868" y="-375"/>
                  <a:pt x="5510942" y="1203"/>
                  <a:pt x="5590747" y="4774"/>
                </a:cubicBezTo>
                <a:cubicBezTo>
                  <a:pt x="7506074" y="90501"/>
                  <a:pt x="9267024" y="1324937"/>
                  <a:pt x="9998852" y="3245173"/>
                </a:cubicBezTo>
                <a:cubicBezTo>
                  <a:pt x="10852642" y="5805487"/>
                  <a:pt x="9510961" y="8731563"/>
                  <a:pt x="6949578" y="9585000"/>
                </a:cubicBezTo>
                <a:cubicBezTo>
                  <a:pt x="6949578" y="9585000"/>
                  <a:pt x="6949578" y="9585000"/>
                  <a:pt x="603610" y="11743033"/>
                </a:cubicBezTo>
                <a:lnTo>
                  <a:pt x="0" y="11948299"/>
                </a:lnTo>
                <a:lnTo>
                  <a:pt x="0" y="1512515"/>
                </a:lnTo>
                <a:lnTo>
                  <a:pt x="599870" y="1316722"/>
                </a:lnTo>
                <a:cubicBezTo>
                  <a:pt x="1520208" y="1016326"/>
                  <a:pt x="2535760" y="684857"/>
                  <a:pt x="3656366" y="319100"/>
                </a:cubicBezTo>
                <a:cubicBezTo>
                  <a:pt x="4216672" y="105738"/>
                  <a:pt x="4788645" y="3228"/>
                  <a:pt x="5350591" y="7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6385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247437" y="533400"/>
            <a:ext cx="13030200" cy="11247210"/>
          </a:xfrm>
          <a:custGeom>
            <a:avLst/>
            <a:gdLst>
              <a:gd name="connsiteX0" fmla="*/ 7620000 w 7620000"/>
              <a:gd name="connsiteY0" fmla="*/ 0 h 6577316"/>
              <a:gd name="connsiteX1" fmla="*/ 7620000 w 7620000"/>
              <a:gd name="connsiteY1" fmla="*/ 4946525 h 6577316"/>
              <a:gd name="connsiteX2" fmla="*/ 7461107 w 7620000"/>
              <a:gd name="connsiteY2" fmla="*/ 5000558 h 6577316"/>
              <a:gd name="connsiteX3" fmla="*/ 3185238 w 7620000"/>
              <a:gd name="connsiteY3" fmla="*/ 6454626 h 6577316"/>
              <a:gd name="connsiteX4" fmla="*/ 152639 w 7620000"/>
              <a:gd name="connsiteY4" fmla="*/ 4997256 h 6577316"/>
              <a:gd name="connsiteX5" fmla="*/ 1552301 w 7620000"/>
              <a:gd name="connsiteY5" fmla="*/ 1965926 h 6577316"/>
              <a:gd name="connsiteX6" fmla="*/ 7267583 w 7620000"/>
              <a:gd name="connsiteY6" fmla="*/ 100491 h 6577316"/>
              <a:gd name="connsiteX7" fmla="*/ 7498340 w 7620000"/>
              <a:gd name="connsiteY7" fmla="*/ 25900 h 657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0" h="6577316">
                <a:moveTo>
                  <a:pt x="7620000" y="0"/>
                </a:moveTo>
                <a:lnTo>
                  <a:pt x="7620000" y="4946525"/>
                </a:lnTo>
                <a:lnTo>
                  <a:pt x="7461107" y="5000558"/>
                </a:lnTo>
                <a:cubicBezTo>
                  <a:pt x="6632450" y="5282354"/>
                  <a:pt x="5306600" y="5733228"/>
                  <a:pt x="3185238" y="6454626"/>
                </a:cubicBezTo>
                <a:cubicBezTo>
                  <a:pt x="1960535" y="6862690"/>
                  <a:pt x="560874" y="6221447"/>
                  <a:pt x="152639" y="4997256"/>
                </a:cubicBezTo>
                <a:cubicBezTo>
                  <a:pt x="-313915" y="3773065"/>
                  <a:pt x="327597" y="2432284"/>
                  <a:pt x="1552301" y="1965926"/>
                </a:cubicBezTo>
                <a:cubicBezTo>
                  <a:pt x="1552301" y="1965926"/>
                  <a:pt x="1552301" y="1965926"/>
                  <a:pt x="7267583" y="100491"/>
                </a:cubicBezTo>
                <a:cubicBezTo>
                  <a:pt x="7344127" y="71344"/>
                  <a:pt x="7421127" y="46523"/>
                  <a:pt x="7498340" y="259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1070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971837" y="152400"/>
            <a:ext cx="8305800" cy="7169274"/>
          </a:xfrm>
          <a:custGeom>
            <a:avLst/>
            <a:gdLst>
              <a:gd name="connsiteX0" fmla="*/ 7620000 w 7620000"/>
              <a:gd name="connsiteY0" fmla="*/ 0 h 6577316"/>
              <a:gd name="connsiteX1" fmla="*/ 7620000 w 7620000"/>
              <a:gd name="connsiteY1" fmla="*/ 4946525 h 6577316"/>
              <a:gd name="connsiteX2" fmla="*/ 7461107 w 7620000"/>
              <a:gd name="connsiteY2" fmla="*/ 5000558 h 6577316"/>
              <a:gd name="connsiteX3" fmla="*/ 3185238 w 7620000"/>
              <a:gd name="connsiteY3" fmla="*/ 6454626 h 6577316"/>
              <a:gd name="connsiteX4" fmla="*/ 152639 w 7620000"/>
              <a:gd name="connsiteY4" fmla="*/ 4997256 h 6577316"/>
              <a:gd name="connsiteX5" fmla="*/ 1552301 w 7620000"/>
              <a:gd name="connsiteY5" fmla="*/ 1965926 h 6577316"/>
              <a:gd name="connsiteX6" fmla="*/ 7267583 w 7620000"/>
              <a:gd name="connsiteY6" fmla="*/ 100491 h 6577316"/>
              <a:gd name="connsiteX7" fmla="*/ 7498340 w 7620000"/>
              <a:gd name="connsiteY7" fmla="*/ 25900 h 657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0" h="6577316">
                <a:moveTo>
                  <a:pt x="7620000" y="0"/>
                </a:moveTo>
                <a:lnTo>
                  <a:pt x="7620000" y="4946525"/>
                </a:lnTo>
                <a:lnTo>
                  <a:pt x="7461107" y="5000558"/>
                </a:lnTo>
                <a:cubicBezTo>
                  <a:pt x="6632450" y="5282354"/>
                  <a:pt x="5306600" y="5733228"/>
                  <a:pt x="3185238" y="6454626"/>
                </a:cubicBezTo>
                <a:cubicBezTo>
                  <a:pt x="1960535" y="6862690"/>
                  <a:pt x="560874" y="6221447"/>
                  <a:pt x="152639" y="4997256"/>
                </a:cubicBezTo>
                <a:cubicBezTo>
                  <a:pt x="-313915" y="3773065"/>
                  <a:pt x="327597" y="2432284"/>
                  <a:pt x="1552301" y="1965926"/>
                </a:cubicBezTo>
                <a:cubicBezTo>
                  <a:pt x="1552301" y="1965926"/>
                  <a:pt x="1552301" y="1965926"/>
                  <a:pt x="7267583" y="100491"/>
                </a:cubicBezTo>
                <a:cubicBezTo>
                  <a:pt x="7344127" y="71344"/>
                  <a:pt x="7421127" y="46523"/>
                  <a:pt x="7498340" y="259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971837" y="6165726"/>
            <a:ext cx="8305800" cy="7169274"/>
          </a:xfrm>
          <a:custGeom>
            <a:avLst/>
            <a:gdLst>
              <a:gd name="connsiteX0" fmla="*/ 7620000 w 7620000"/>
              <a:gd name="connsiteY0" fmla="*/ 0 h 6577316"/>
              <a:gd name="connsiteX1" fmla="*/ 7620000 w 7620000"/>
              <a:gd name="connsiteY1" fmla="*/ 4946525 h 6577316"/>
              <a:gd name="connsiteX2" fmla="*/ 7461107 w 7620000"/>
              <a:gd name="connsiteY2" fmla="*/ 5000558 h 6577316"/>
              <a:gd name="connsiteX3" fmla="*/ 3185238 w 7620000"/>
              <a:gd name="connsiteY3" fmla="*/ 6454626 h 6577316"/>
              <a:gd name="connsiteX4" fmla="*/ 152639 w 7620000"/>
              <a:gd name="connsiteY4" fmla="*/ 4997256 h 6577316"/>
              <a:gd name="connsiteX5" fmla="*/ 1552301 w 7620000"/>
              <a:gd name="connsiteY5" fmla="*/ 1965926 h 6577316"/>
              <a:gd name="connsiteX6" fmla="*/ 7267583 w 7620000"/>
              <a:gd name="connsiteY6" fmla="*/ 100491 h 6577316"/>
              <a:gd name="connsiteX7" fmla="*/ 7498340 w 7620000"/>
              <a:gd name="connsiteY7" fmla="*/ 25900 h 657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0" h="6577316">
                <a:moveTo>
                  <a:pt x="7620000" y="0"/>
                </a:moveTo>
                <a:lnTo>
                  <a:pt x="7620000" y="4946525"/>
                </a:lnTo>
                <a:lnTo>
                  <a:pt x="7461107" y="5000558"/>
                </a:lnTo>
                <a:cubicBezTo>
                  <a:pt x="6632450" y="5282354"/>
                  <a:pt x="5306600" y="5733228"/>
                  <a:pt x="3185238" y="6454626"/>
                </a:cubicBezTo>
                <a:cubicBezTo>
                  <a:pt x="1960535" y="6862690"/>
                  <a:pt x="560874" y="6221447"/>
                  <a:pt x="152639" y="4997256"/>
                </a:cubicBezTo>
                <a:cubicBezTo>
                  <a:pt x="-313915" y="3773065"/>
                  <a:pt x="327597" y="2432284"/>
                  <a:pt x="1552301" y="1965926"/>
                </a:cubicBezTo>
                <a:cubicBezTo>
                  <a:pt x="1552301" y="1965926"/>
                  <a:pt x="1552301" y="1965926"/>
                  <a:pt x="7267583" y="100491"/>
                </a:cubicBezTo>
                <a:cubicBezTo>
                  <a:pt x="7344127" y="71344"/>
                  <a:pt x="7421127" y="46523"/>
                  <a:pt x="7498340" y="259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0273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945645" y="2743200"/>
            <a:ext cx="13312192" cy="7444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1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9634216" y="1600200"/>
            <a:ext cx="5651821" cy="564822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26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335295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986566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0710966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35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3225566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7876837" y="3200400"/>
            <a:ext cx="5184671" cy="697887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1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408237" y="1219200"/>
            <a:ext cx="8305800" cy="11180092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580438" y="0"/>
            <a:ext cx="11892171" cy="9408073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703292" y="4307928"/>
            <a:ext cx="11892173" cy="9408072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4526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4"/>
          </p:nvPr>
        </p:nvSpPr>
        <p:spPr>
          <a:xfrm>
            <a:off x="655637" y="0"/>
            <a:ext cx="5901154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5"/>
          </p:nvPr>
        </p:nvSpPr>
        <p:spPr>
          <a:xfrm>
            <a:off x="3322637" y="5486400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1"/>
          <p:cNvSpPr>
            <a:spLocks noGrp="1"/>
          </p:cNvSpPr>
          <p:nvPr>
            <p:ph type="pic" sz="quarter" idx="16"/>
          </p:nvPr>
        </p:nvSpPr>
        <p:spPr>
          <a:xfrm>
            <a:off x="1722437" y="8380879"/>
            <a:ext cx="5901154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1662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4"/>
          </p:nvPr>
        </p:nvSpPr>
        <p:spPr>
          <a:xfrm>
            <a:off x="17690683" y="-36680"/>
            <a:ext cx="5901154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5"/>
          </p:nvPr>
        </p:nvSpPr>
        <p:spPr>
          <a:xfrm>
            <a:off x="17717029" y="5521959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1"/>
          <p:cNvSpPr>
            <a:spLocks noGrp="1"/>
          </p:cNvSpPr>
          <p:nvPr>
            <p:ph type="pic" sz="quarter" idx="16"/>
          </p:nvPr>
        </p:nvSpPr>
        <p:spPr>
          <a:xfrm>
            <a:off x="16048037" y="8487559"/>
            <a:ext cx="5901154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ตัวแทนรูปภาพ 21"/>
          <p:cNvSpPr>
            <a:spLocks noGrp="1"/>
          </p:cNvSpPr>
          <p:nvPr>
            <p:ph type="pic" sz="quarter" idx="17"/>
          </p:nvPr>
        </p:nvSpPr>
        <p:spPr>
          <a:xfrm>
            <a:off x="12916429" y="8493759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7" name="ตัวแทนรูปภาพ 21"/>
          <p:cNvSpPr>
            <a:spLocks noGrp="1"/>
          </p:cNvSpPr>
          <p:nvPr>
            <p:ph type="pic" sz="quarter" idx="18"/>
          </p:nvPr>
        </p:nvSpPr>
        <p:spPr>
          <a:xfrm>
            <a:off x="12966283" y="3007359"/>
            <a:ext cx="5901154" cy="5335121"/>
          </a:xfrm>
          <a:prstGeom prst="triangle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8" name="ตัวแทนรูปภาพ 21"/>
          <p:cNvSpPr>
            <a:spLocks noGrp="1"/>
          </p:cNvSpPr>
          <p:nvPr>
            <p:ph type="pic" sz="quarter" idx="19"/>
          </p:nvPr>
        </p:nvSpPr>
        <p:spPr>
          <a:xfrm>
            <a:off x="14661621" y="-76200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172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3094037" y="42226"/>
            <a:ext cx="5901154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-30163" y="-76200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1"/>
          <p:cNvSpPr>
            <a:spLocks noGrp="1"/>
          </p:cNvSpPr>
          <p:nvPr>
            <p:ph type="pic" sz="quarter" idx="12"/>
          </p:nvPr>
        </p:nvSpPr>
        <p:spPr>
          <a:xfrm>
            <a:off x="4618037" y="5866279"/>
            <a:ext cx="8766827" cy="79259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1"/>
          <p:cNvSpPr>
            <a:spLocks noGrp="1"/>
          </p:cNvSpPr>
          <p:nvPr>
            <p:ph type="pic" sz="quarter" idx="13"/>
          </p:nvPr>
        </p:nvSpPr>
        <p:spPr>
          <a:xfrm>
            <a:off x="3060283" y="5595453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6" name="ตัวแทนรูปภาพ 21"/>
          <p:cNvSpPr>
            <a:spLocks noGrp="1"/>
          </p:cNvSpPr>
          <p:nvPr>
            <p:ph type="pic" sz="quarter" idx="17"/>
          </p:nvPr>
        </p:nvSpPr>
        <p:spPr>
          <a:xfrm>
            <a:off x="6294437" y="-76200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32034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3703637" y="87946"/>
            <a:ext cx="5901154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579437" y="-30480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1"/>
          <p:cNvSpPr>
            <a:spLocks noGrp="1"/>
          </p:cNvSpPr>
          <p:nvPr>
            <p:ph type="pic" sz="quarter" idx="13"/>
          </p:nvPr>
        </p:nvSpPr>
        <p:spPr>
          <a:xfrm>
            <a:off x="3669883" y="5641173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1"/>
          <p:cNvSpPr>
            <a:spLocks noGrp="1"/>
          </p:cNvSpPr>
          <p:nvPr>
            <p:ph type="pic" sz="quarter" idx="17"/>
          </p:nvPr>
        </p:nvSpPr>
        <p:spPr>
          <a:xfrm>
            <a:off x="6904037" y="-30480"/>
            <a:ext cx="5874808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685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4008437" y="13716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4008437" y="71994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516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3703637" y="12192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8885237" y="41148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3703637" y="70470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2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8567837" y="3249453"/>
            <a:ext cx="8318400" cy="7266147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3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19533" y="7238350"/>
            <a:ext cx="18867437" cy="6477650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973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0" y="1851329"/>
            <a:ext cx="23970338" cy="11841480"/>
          </a:xfrm>
          <a:custGeom>
            <a:avLst/>
            <a:gdLst>
              <a:gd name="connsiteX0" fmla="*/ 0 w 23970338"/>
              <a:gd name="connsiteY0" fmla="*/ 8229600 h 8229600"/>
              <a:gd name="connsiteX1" fmla="*/ 11985169 w 23970338"/>
              <a:gd name="connsiteY1" fmla="*/ 0 h 8229600"/>
              <a:gd name="connsiteX2" fmla="*/ 23970338 w 23970338"/>
              <a:gd name="connsiteY2" fmla="*/ 8229600 h 8229600"/>
              <a:gd name="connsiteX3" fmla="*/ 0 w 23970338"/>
              <a:gd name="connsiteY3" fmla="*/ 8229600 h 8229600"/>
              <a:gd name="connsiteX0" fmla="*/ 0 w 23970338"/>
              <a:gd name="connsiteY0" fmla="*/ 11841480 h 11841480"/>
              <a:gd name="connsiteX1" fmla="*/ 19026049 w 23970338"/>
              <a:gd name="connsiteY1" fmla="*/ 0 h 11841480"/>
              <a:gd name="connsiteX2" fmla="*/ 23970338 w 23970338"/>
              <a:gd name="connsiteY2" fmla="*/ 11841480 h 11841480"/>
              <a:gd name="connsiteX3" fmla="*/ 0 w 23970338"/>
              <a:gd name="connsiteY3" fmla="*/ 11841480 h 1184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0338" h="11841480">
                <a:moveTo>
                  <a:pt x="0" y="11841480"/>
                </a:moveTo>
                <a:lnTo>
                  <a:pt x="19026049" y="0"/>
                </a:lnTo>
                <a:lnTo>
                  <a:pt x="23970338" y="11841480"/>
                </a:lnTo>
                <a:lnTo>
                  <a:pt x="0" y="1184148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3647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-36789" y="2431459"/>
            <a:ext cx="14828837" cy="11284541"/>
          </a:xfrm>
          <a:custGeom>
            <a:avLst/>
            <a:gdLst>
              <a:gd name="connsiteX0" fmla="*/ 0 w 23970338"/>
              <a:gd name="connsiteY0" fmla="*/ 8229600 h 8229600"/>
              <a:gd name="connsiteX1" fmla="*/ 11985169 w 23970338"/>
              <a:gd name="connsiteY1" fmla="*/ 0 h 8229600"/>
              <a:gd name="connsiteX2" fmla="*/ 23970338 w 23970338"/>
              <a:gd name="connsiteY2" fmla="*/ 8229600 h 8229600"/>
              <a:gd name="connsiteX3" fmla="*/ 0 w 23970338"/>
              <a:gd name="connsiteY3" fmla="*/ 8229600 h 8229600"/>
              <a:gd name="connsiteX0" fmla="*/ 0 w 23970338"/>
              <a:gd name="connsiteY0" fmla="*/ 11841480 h 11841480"/>
              <a:gd name="connsiteX1" fmla="*/ 19026049 w 23970338"/>
              <a:gd name="connsiteY1" fmla="*/ 0 h 11841480"/>
              <a:gd name="connsiteX2" fmla="*/ 23970338 w 23970338"/>
              <a:gd name="connsiteY2" fmla="*/ 11841480 h 11841480"/>
              <a:gd name="connsiteX3" fmla="*/ 0 w 23970338"/>
              <a:gd name="connsiteY3" fmla="*/ 11841480 h 11841480"/>
              <a:gd name="connsiteX0" fmla="*/ 0 w 23970338"/>
              <a:gd name="connsiteY0" fmla="*/ 11841480 h 11841480"/>
              <a:gd name="connsiteX1" fmla="*/ 9385923 w 23970338"/>
              <a:gd name="connsiteY1" fmla="*/ 5929087 h 11841480"/>
              <a:gd name="connsiteX2" fmla="*/ 19026049 w 23970338"/>
              <a:gd name="connsiteY2" fmla="*/ 0 h 11841480"/>
              <a:gd name="connsiteX3" fmla="*/ 23970338 w 23970338"/>
              <a:gd name="connsiteY3" fmla="*/ 11841480 h 11841480"/>
              <a:gd name="connsiteX4" fmla="*/ 0 w 23970338"/>
              <a:gd name="connsiteY4" fmla="*/ 11841480 h 11841480"/>
              <a:gd name="connsiteX0" fmla="*/ 0 w 23970338"/>
              <a:gd name="connsiteY0" fmla="*/ 13894123 h 13894123"/>
              <a:gd name="connsiteX1" fmla="*/ 0 w 23970338"/>
              <a:gd name="connsiteY1" fmla="*/ 0 h 13894123"/>
              <a:gd name="connsiteX2" fmla="*/ 19026049 w 23970338"/>
              <a:gd name="connsiteY2" fmla="*/ 2052643 h 13894123"/>
              <a:gd name="connsiteX3" fmla="*/ 23970338 w 23970338"/>
              <a:gd name="connsiteY3" fmla="*/ 13894123 h 13894123"/>
              <a:gd name="connsiteX4" fmla="*/ 0 w 23970338"/>
              <a:gd name="connsiteY4" fmla="*/ 13894123 h 13894123"/>
              <a:gd name="connsiteX0" fmla="*/ 0 w 23970338"/>
              <a:gd name="connsiteY0" fmla="*/ 20414450 h 20414450"/>
              <a:gd name="connsiteX1" fmla="*/ 0 w 23970338"/>
              <a:gd name="connsiteY1" fmla="*/ 6520327 h 20414450"/>
              <a:gd name="connsiteX2" fmla="*/ 12226796 w 23970338"/>
              <a:gd name="connsiteY2" fmla="*/ 0 h 20414450"/>
              <a:gd name="connsiteX3" fmla="*/ 23970338 w 23970338"/>
              <a:gd name="connsiteY3" fmla="*/ 20414450 h 20414450"/>
              <a:gd name="connsiteX4" fmla="*/ 0 w 23970338"/>
              <a:gd name="connsiteY4" fmla="*/ 20414450 h 20414450"/>
              <a:gd name="connsiteX0" fmla="*/ 0 w 23970338"/>
              <a:gd name="connsiteY0" fmla="*/ 15080444 h 15080444"/>
              <a:gd name="connsiteX1" fmla="*/ 0 w 23970338"/>
              <a:gd name="connsiteY1" fmla="*/ 1186321 h 15080444"/>
              <a:gd name="connsiteX2" fmla="*/ 12933712 w 23970338"/>
              <a:gd name="connsiteY2" fmla="*/ 0 h 15080444"/>
              <a:gd name="connsiteX3" fmla="*/ 23970338 w 23970338"/>
              <a:gd name="connsiteY3" fmla="*/ 15080444 h 15080444"/>
              <a:gd name="connsiteX4" fmla="*/ 0 w 23970338"/>
              <a:gd name="connsiteY4" fmla="*/ 15080444 h 15080444"/>
              <a:gd name="connsiteX0" fmla="*/ 0 w 23970338"/>
              <a:gd name="connsiteY0" fmla="*/ 18241098 h 18241098"/>
              <a:gd name="connsiteX1" fmla="*/ 0 w 23970338"/>
              <a:gd name="connsiteY1" fmla="*/ 4346975 h 18241098"/>
              <a:gd name="connsiteX2" fmla="*/ 12933712 w 23970338"/>
              <a:gd name="connsiteY2" fmla="*/ 3160654 h 18241098"/>
              <a:gd name="connsiteX3" fmla="*/ 23970338 w 23970338"/>
              <a:gd name="connsiteY3" fmla="*/ 18241098 h 18241098"/>
              <a:gd name="connsiteX4" fmla="*/ 0 w 23970338"/>
              <a:gd name="connsiteY4" fmla="*/ 18241098 h 1824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0338" h="18241098">
                <a:moveTo>
                  <a:pt x="0" y="18241098"/>
                </a:moveTo>
                <a:lnTo>
                  <a:pt x="0" y="4346975"/>
                </a:lnTo>
                <a:cubicBezTo>
                  <a:pt x="4311237" y="3951535"/>
                  <a:pt x="7144377" y="-4412784"/>
                  <a:pt x="12933712" y="3160654"/>
                </a:cubicBezTo>
                <a:lnTo>
                  <a:pt x="23970338" y="18241098"/>
                </a:lnTo>
                <a:lnTo>
                  <a:pt x="0" y="18241098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99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342439" y="-9192"/>
            <a:ext cx="11648847" cy="12734592"/>
          </a:xfrm>
          <a:custGeom>
            <a:avLst/>
            <a:gdLst>
              <a:gd name="connsiteX0" fmla="*/ 4553720 w 11648847"/>
              <a:gd name="connsiteY0" fmla="*/ 0 h 12734592"/>
              <a:gd name="connsiteX1" fmla="*/ 10480948 w 11648847"/>
              <a:gd name="connsiteY1" fmla="*/ 0 h 12734592"/>
              <a:gd name="connsiteX2" fmla="*/ 11130354 w 11648847"/>
              <a:gd name="connsiteY2" fmla="*/ 748320 h 12734592"/>
              <a:gd name="connsiteX3" fmla="*/ 11130354 w 11648847"/>
              <a:gd name="connsiteY3" fmla="*/ 3687263 h 12734592"/>
              <a:gd name="connsiteX4" fmla="*/ 3929053 w 11648847"/>
              <a:gd name="connsiteY4" fmla="*/ 11927824 h 12734592"/>
              <a:gd name="connsiteX5" fmla="*/ 2258352 w 11648847"/>
              <a:gd name="connsiteY5" fmla="*/ 12734592 h 12734592"/>
              <a:gd name="connsiteX6" fmla="*/ 760481 w 11648847"/>
              <a:gd name="connsiteY6" fmla="*/ 12158328 h 12734592"/>
              <a:gd name="connsiteX7" fmla="*/ 587650 w 11648847"/>
              <a:gd name="connsiteY7" fmla="*/ 8988883 h 12734592"/>
              <a:gd name="connsiteX8" fmla="*/ 6463910 w 11648847"/>
              <a:gd name="connsiteY8" fmla="*/ 2188979 h 12734592"/>
              <a:gd name="connsiteX9" fmla="*/ 4786862 w 11648847"/>
              <a:gd name="connsiteY9" fmla="*/ 267168 h 127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48847" h="12734592">
                <a:moveTo>
                  <a:pt x="4553720" y="0"/>
                </a:moveTo>
                <a:lnTo>
                  <a:pt x="10480948" y="0"/>
                </a:lnTo>
                <a:lnTo>
                  <a:pt x="11130354" y="748320"/>
                </a:lnTo>
                <a:cubicBezTo>
                  <a:pt x="11821678" y="1555090"/>
                  <a:pt x="11821678" y="2822869"/>
                  <a:pt x="11130354" y="3687263"/>
                </a:cubicBezTo>
                <a:cubicBezTo>
                  <a:pt x="11130354" y="3687263"/>
                  <a:pt x="11130354" y="3687263"/>
                  <a:pt x="3929053" y="11927824"/>
                </a:cubicBezTo>
                <a:cubicBezTo>
                  <a:pt x="3468170" y="12446460"/>
                  <a:pt x="2892066" y="12734592"/>
                  <a:pt x="2258352" y="12734592"/>
                </a:cubicBezTo>
                <a:cubicBezTo>
                  <a:pt x="1739858" y="12734592"/>
                  <a:pt x="1221365" y="12504086"/>
                  <a:pt x="760481" y="12158328"/>
                </a:cubicBezTo>
                <a:cubicBezTo>
                  <a:pt x="-161285" y="11351561"/>
                  <a:pt x="-276506" y="9968530"/>
                  <a:pt x="587650" y="8988883"/>
                </a:cubicBezTo>
                <a:cubicBezTo>
                  <a:pt x="587650" y="8988883"/>
                  <a:pt x="587650" y="8988883"/>
                  <a:pt x="6463910" y="2188979"/>
                </a:cubicBezTo>
                <a:cubicBezTo>
                  <a:pt x="6463910" y="2188979"/>
                  <a:pt x="6463910" y="2188979"/>
                  <a:pt x="4786862" y="267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55837" y="0"/>
            <a:ext cx="11648847" cy="12734592"/>
          </a:xfrm>
          <a:custGeom>
            <a:avLst/>
            <a:gdLst>
              <a:gd name="connsiteX0" fmla="*/ 4553720 w 11648847"/>
              <a:gd name="connsiteY0" fmla="*/ 0 h 12734592"/>
              <a:gd name="connsiteX1" fmla="*/ 10480948 w 11648847"/>
              <a:gd name="connsiteY1" fmla="*/ 0 h 12734592"/>
              <a:gd name="connsiteX2" fmla="*/ 11130354 w 11648847"/>
              <a:gd name="connsiteY2" fmla="*/ 748320 h 12734592"/>
              <a:gd name="connsiteX3" fmla="*/ 11130354 w 11648847"/>
              <a:gd name="connsiteY3" fmla="*/ 3687263 h 12734592"/>
              <a:gd name="connsiteX4" fmla="*/ 3929053 w 11648847"/>
              <a:gd name="connsiteY4" fmla="*/ 11927824 h 12734592"/>
              <a:gd name="connsiteX5" fmla="*/ 2258352 w 11648847"/>
              <a:gd name="connsiteY5" fmla="*/ 12734592 h 12734592"/>
              <a:gd name="connsiteX6" fmla="*/ 760481 w 11648847"/>
              <a:gd name="connsiteY6" fmla="*/ 12158328 h 12734592"/>
              <a:gd name="connsiteX7" fmla="*/ 587650 w 11648847"/>
              <a:gd name="connsiteY7" fmla="*/ 8988883 h 12734592"/>
              <a:gd name="connsiteX8" fmla="*/ 6463910 w 11648847"/>
              <a:gd name="connsiteY8" fmla="*/ 2188979 h 12734592"/>
              <a:gd name="connsiteX9" fmla="*/ 4786862 w 11648847"/>
              <a:gd name="connsiteY9" fmla="*/ 267168 h 1273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48847" h="12734592">
                <a:moveTo>
                  <a:pt x="4553720" y="0"/>
                </a:moveTo>
                <a:lnTo>
                  <a:pt x="10480948" y="0"/>
                </a:lnTo>
                <a:lnTo>
                  <a:pt x="11130354" y="748320"/>
                </a:lnTo>
                <a:cubicBezTo>
                  <a:pt x="11821678" y="1555090"/>
                  <a:pt x="11821678" y="2822869"/>
                  <a:pt x="11130354" y="3687263"/>
                </a:cubicBezTo>
                <a:cubicBezTo>
                  <a:pt x="11130354" y="3687263"/>
                  <a:pt x="11130354" y="3687263"/>
                  <a:pt x="3929053" y="11927824"/>
                </a:cubicBezTo>
                <a:cubicBezTo>
                  <a:pt x="3468170" y="12446460"/>
                  <a:pt x="2892066" y="12734592"/>
                  <a:pt x="2258352" y="12734592"/>
                </a:cubicBezTo>
                <a:cubicBezTo>
                  <a:pt x="1739858" y="12734592"/>
                  <a:pt x="1221365" y="12504086"/>
                  <a:pt x="760481" y="12158328"/>
                </a:cubicBezTo>
                <a:cubicBezTo>
                  <a:pt x="-161285" y="11351561"/>
                  <a:pt x="-276506" y="9968530"/>
                  <a:pt x="587650" y="8988883"/>
                </a:cubicBezTo>
                <a:cubicBezTo>
                  <a:pt x="587650" y="8988883"/>
                  <a:pt x="587650" y="8988883"/>
                  <a:pt x="6463910" y="2188979"/>
                </a:cubicBezTo>
                <a:cubicBezTo>
                  <a:pt x="6463910" y="2188979"/>
                  <a:pt x="6463910" y="2188979"/>
                  <a:pt x="4786862" y="267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4550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11182228" y="1905000"/>
            <a:ext cx="11647609" cy="54409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846637" y="7741601"/>
            <a:ext cx="11647609" cy="54409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68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518688" y="3101898"/>
            <a:ext cx="5919749" cy="4899102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19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3422831"/>
            <a:ext cx="13228636" cy="739756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462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76200"/>
            <a:ext cx="24323675" cy="13944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379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36041" y="3185"/>
            <a:ext cx="12165409" cy="137128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5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68235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56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675648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68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7239000"/>
            <a:ext cx="12188825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7239000"/>
            <a:ext cx="12188825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584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086600"/>
            <a:ext cx="12344400" cy="6705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344399" y="-76200"/>
            <a:ext cx="12085638" cy="71628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12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3779837" y="11430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9025037" y="40386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3779837" y="69708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4282837" y="12192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4282837" y="70470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29"/>
          </p:nvPr>
        </p:nvSpPr>
        <p:spPr>
          <a:xfrm>
            <a:off x="9113837" y="2053265"/>
            <a:ext cx="5610356" cy="10122170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  <p:sp>
        <p:nvSpPr>
          <p:cNvPr id="29" name="Picture Placeholder 28"/>
          <p:cNvSpPr>
            <a:spLocks noGrp="1"/>
          </p:cNvSpPr>
          <p:nvPr>
            <p:ph type="pic" sz="quarter" idx="31"/>
          </p:nvPr>
        </p:nvSpPr>
        <p:spPr>
          <a:xfrm>
            <a:off x="13280903" y="2040835"/>
            <a:ext cx="5610356" cy="10122170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  <p:sp>
        <p:nvSpPr>
          <p:cNvPr id="5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17521253" y="2069830"/>
            <a:ext cx="5610356" cy="10122170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9825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9342437" y="11430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14587637" y="40386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9342437" y="69708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084637" y="40386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05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11692037" y="35052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446837" y="64374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189037" y="35052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7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16949837" y="64374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74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9228437" y="4230524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776637" y="41910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5654437" y="4230524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493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8034437" y="14478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776637" y="4191000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7958237" y="7199476"/>
            <a:ext cx="6413400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07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0" y="-76200"/>
            <a:ext cx="24353838" cy="89154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85242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0" y="5795963"/>
            <a:ext cx="24349075" cy="7920037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01507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10028236" y="-76200"/>
            <a:ext cx="14295439" cy="13789506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52109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รูปภาพ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23675" cy="7239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80401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0" y="2971800"/>
            <a:ext cx="24323675" cy="47244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051756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0" y="2971800"/>
            <a:ext cx="20543837" cy="67056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271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29"/>
          </p:nvPr>
        </p:nvSpPr>
        <p:spPr>
          <a:xfrm>
            <a:off x="4313237" y="3124200"/>
            <a:ext cx="4129842" cy="7451035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  <p:sp>
        <p:nvSpPr>
          <p:cNvPr id="29" name="Picture Placeholder 28"/>
          <p:cNvSpPr>
            <a:spLocks noGrp="1"/>
          </p:cNvSpPr>
          <p:nvPr>
            <p:ph type="pic" sz="quarter" idx="31"/>
          </p:nvPr>
        </p:nvSpPr>
        <p:spPr>
          <a:xfrm>
            <a:off x="11247437" y="3127513"/>
            <a:ext cx="4129842" cy="7451035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  <p:sp>
        <p:nvSpPr>
          <p:cNvPr id="5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18090395" y="3124200"/>
            <a:ext cx="4129842" cy="7451035"/>
          </a:xfrm>
          <a:custGeom>
            <a:avLst/>
            <a:gdLst>
              <a:gd name="connsiteX0" fmla="*/ 1091292 w 5610356"/>
              <a:gd name="connsiteY0" fmla="*/ 0 h 10122170"/>
              <a:gd name="connsiteX1" fmla="*/ 1895297 w 5610356"/>
              <a:gd name="connsiteY1" fmla="*/ 360516 h 10122170"/>
              <a:gd name="connsiteX2" fmla="*/ 5360837 w 5610356"/>
              <a:gd name="connsiteY2" fmla="*/ 4353920 h 10122170"/>
              <a:gd name="connsiteX3" fmla="*/ 5360837 w 5610356"/>
              <a:gd name="connsiteY3" fmla="*/ 5768251 h 10122170"/>
              <a:gd name="connsiteX4" fmla="*/ 1895297 w 5610356"/>
              <a:gd name="connsiteY4" fmla="*/ 9733922 h 10122170"/>
              <a:gd name="connsiteX5" fmla="*/ 1091292 w 5610356"/>
              <a:gd name="connsiteY5" fmla="*/ 10122170 h 10122170"/>
              <a:gd name="connsiteX6" fmla="*/ 370460 w 5610356"/>
              <a:gd name="connsiteY6" fmla="*/ 9844850 h 10122170"/>
              <a:gd name="connsiteX7" fmla="*/ 287287 w 5610356"/>
              <a:gd name="connsiteY7" fmla="*/ 8319592 h 10122170"/>
              <a:gd name="connsiteX8" fmla="*/ 3115167 w 5610356"/>
              <a:gd name="connsiteY8" fmla="*/ 5047219 h 10122170"/>
              <a:gd name="connsiteX9" fmla="*/ 259563 w 5610356"/>
              <a:gd name="connsiteY9" fmla="*/ 1774846 h 10122170"/>
              <a:gd name="connsiteX10" fmla="*/ 370460 w 5610356"/>
              <a:gd name="connsiteY10" fmla="*/ 249588 h 10122170"/>
              <a:gd name="connsiteX11" fmla="*/ 1091292 w 5610356"/>
              <a:gd name="connsiteY11" fmla="*/ 0 h 10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0356" h="10122170">
                <a:moveTo>
                  <a:pt x="1091292" y="0"/>
                </a:moveTo>
                <a:cubicBezTo>
                  <a:pt x="1396260" y="0"/>
                  <a:pt x="1673503" y="138660"/>
                  <a:pt x="1895297" y="360516"/>
                </a:cubicBezTo>
                <a:cubicBezTo>
                  <a:pt x="1895297" y="360516"/>
                  <a:pt x="1895297" y="360516"/>
                  <a:pt x="5360837" y="4353920"/>
                </a:cubicBezTo>
                <a:cubicBezTo>
                  <a:pt x="5693529" y="4742168"/>
                  <a:pt x="5693529" y="5352271"/>
                  <a:pt x="5360837" y="5768251"/>
                </a:cubicBezTo>
                <a:cubicBezTo>
                  <a:pt x="5360837" y="5768251"/>
                  <a:pt x="5360837" y="5768251"/>
                  <a:pt x="1895297" y="9733922"/>
                </a:cubicBezTo>
                <a:cubicBezTo>
                  <a:pt x="1673503" y="9983510"/>
                  <a:pt x="1396260" y="10122170"/>
                  <a:pt x="1091292" y="10122170"/>
                </a:cubicBezTo>
                <a:cubicBezTo>
                  <a:pt x="841773" y="10122170"/>
                  <a:pt x="592254" y="10011242"/>
                  <a:pt x="370460" y="9844850"/>
                </a:cubicBezTo>
                <a:cubicBezTo>
                  <a:pt x="-73129" y="9456603"/>
                  <a:pt x="-128578" y="8791035"/>
                  <a:pt x="287287" y="8319592"/>
                </a:cubicBezTo>
                <a:cubicBezTo>
                  <a:pt x="287287" y="8319592"/>
                  <a:pt x="287287" y="8319592"/>
                  <a:pt x="3115167" y="5047219"/>
                </a:cubicBezTo>
                <a:cubicBezTo>
                  <a:pt x="3115167" y="5047219"/>
                  <a:pt x="3115167" y="5047219"/>
                  <a:pt x="259563" y="1774846"/>
                </a:cubicBezTo>
                <a:cubicBezTo>
                  <a:pt x="-128578" y="1331135"/>
                  <a:pt x="-73129" y="665567"/>
                  <a:pt x="370460" y="249588"/>
                </a:cubicBezTo>
                <a:cubicBezTo>
                  <a:pt x="592254" y="83196"/>
                  <a:pt x="841773" y="0"/>
                  <a:pt x="1091292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5798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30163" y="3115733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2748684" y="7848600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0926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2778847" y="762000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12778847" y="4910666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12809009" y="9067800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74503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22753" y="2819400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2778847" y="2827867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-52916" y="8128001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12748684" y="8136468"/>
            <a:ext cx="11544828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35059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30163" y="3259666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67732" y="7840133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4320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30163" y="3420533"/>
            <a:ext cx="11619969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33866" y="7687733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377745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30163" y="748011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-33866" y="4865572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0" y="8983133"/>
            <a:ext cx="17377303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082511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3838237" y="3765783"/>
            <a:ext cx="5998103" cy="4827884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4618037" y="3782716"/>
            <a:ext cx="5998103" cy="4827884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8647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2540754" y="2832328"/>
            <a:ext cx="8706683" cy="9207272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6793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2636837" y="2514600"/>
            <a:ext cx="7997270" cy="102108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28232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9037637" y="2743200"/>
            <a:ext cx="6858000" cy="5520017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519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60437" y="1652432"/>
            <a:ext cx="5715000" cy="10310968"/>
          </a:xfrm>
          <a:custGeom>
            <a:avLst/>
            <a:gdLst>
              <a:gd name="connsiteX0" fmla="*/ 3912243 w 4856995"/>
              <a:gd name="connsiteY0" fmla="*/ 0 h 8762961"/>
              <a:gd name="connsiteX1" fmla="*/ 4536281 w 4856995"/>
              <a:gd name="connsiteY1" fmla="*/ 240081 h 8762961"/>
              <a:gd name="connsiteX2" fmla="*/ 4608286 w 4856995"/>
              <a:gd name="connsiteY2" fmla="*/ 1560528 h 8762961"/>
              <a:gd name="connsiteX3" fmla="*/ 2160134 w 4856995"/>
              <a:gd name="connsiteY3" fmla="*/ 4393485 h 8762961"/>
              <a:gd name="connsiteX4" fmla="*/ 4632287 w 4856995"/>
              <a:gd name="connsiteY4" fmla="*/ 7226442 h 8762961"/>
              <a:gd name="connsiteX5" fmla="*/ 4536281 w 4856995"/>
              <a:gd name="connsiteY5" fmla="*/ 8546888 h 8762961"/>
              <a:gd name="connsiteX6" fmla="*/ 3912243 w 4856995"/>
              <a:gd name="connsiteY6" fmla="*/ 8762961 h 8762961"/>
              <a:gd name="connsiteX7" fmla="*/ 3216199 w 4856995"/>
              <a:gd name="connsiteY7" fmla="*/ 8450856 h 8762961"/>
              <a:gd name="connsiteX8" fmla="*/ 216014 w 4856995"/>
              <a:gd name="connsiteY8" fmla="*/ 4993687 h 8762961"/>
              <a:gd name="connsiteX9" fmla="*/ 216014 w 4856995"/>
              <a:gd name="connsiteY9" fmla="*/ 3769274 h 8762961"/>
              <a:gd name="connsiteX10" fmla="*/ 3216199 w 4856995"/>
              <a:gd name="connsiteY10" fmla="*/ 336114 h 8762961"/>
              <a:gd name="connsiteX11" fmla="*/ 3912243 w 4856995"/>
              <a:gd name="connsiteY11" fmla="*/ 0 h 87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56995" h="8762961">
                <a:moveTo>
                  <a:pt x="3912243" y="0"/>
                </a:moveTo>
                <a:cubicBezTo>
                  <a:pt x="4128256" y="0"/>
                  <a:pt x="4344269" y="96032"/>
                  <a:pt x="4536281" y="240081"/>
                </a:cubicBezTo>
                <a:cubicBezTo>
                  <a:pt x="4920305" y="576195"/>
                  <a:pt x="4968308" y="1152390"/>
                  <a:pt x="4608286" y="1560528"/>
                </a:cubicBezTo>
                <a:cubicBezTo>
                  <a:pt x="4608286" y="1560528"/>
                  <a:pt x="4608286" y="1560528"/>
                  <a:pt x="2160134" y="4393485"/>
                </a:cubicBezTo>
                <a:cubicBezTo>
                  <a:pt x="2160134" y="4393485"/>
                  <a:pt x="2160134" y="4393485"/>
                  <a:pt x="4632287" y="7226442"/>
                </a:cubicBezTo>
                <a:cubicBezTo>
                  <a:pt x="4968308" y="7610572"/>
                  <a:pt x="4920305" y="8186766"/>
                  <a:pt x="4536281" y="8546888"/>
                </a:cubicBezTo>
                <a:cubicBezTo>
                  <a:pt x="4344269" y="8690937"/>
                  <a:pt x="4128256" y="8762961"/>
                  <a:pt x="3912243" y="8762961"/>
                </a:cubicBezTo>
                <a:cubicBezTo>
                  <a:pt x="3648226" y="8762961"/>
                  <a:pt x="3408211" y="8642920"/>
                  <a:pt x="3216199" y="8450856"/>
                </a:cubicBezTo>
                <a:cubicBezTo>
                  <a:pt x="3216199" y="8450856"/>
                  <a:pt x="3216199" y="8450856"/>
                  <a:pt x="216014" y="4993687"/>
                </a:cubicBezTo>
                <a:cubicBezTo>
                  <a:pt x="-72004" y="4657574"/>
                  <a:pt x="-72004" y="4129396"/>
                  <a:pt x="216014" y="3769274"/>
                </a:cubicBezTo>
                <a:cubicBezTo>
                  <a:pt x="216014" y="3769274"/>
                  <a:pt x="216014" y="3769274"/>
                  <a:pt x="3216199" y="336114"/>
                </a:cubicBezTo>
                <a:cubicBezTo>
                  <a:pt x="3408211" y="120041"/>
                  <a:pt x="3648226" y="0"/>
                  <a:pt x="3912243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03837" y="1652432"/>
            <a:ext cx="5715000" cy="10310968"/>
          </a:xfrm>
          <a:custGeom>
            <a:avLst/>
            <a:gdLst>
              <a:gd name="connsiteX0" fmla="*/ 3912243 w 4856995"/>
              <a:gd name="connsiteY0" fmla="*/ 0 h 8762961"/>
              <a:gd name="connsiteX1" fmla="*/ 4536281 w 4856995"/>
              <a:gd name="connsiteY1" fmla="*/ 240081 h 8762961"/>
              <a:gd name="connsiteX2" fmla="*/ 4608286 w 4856995"/>
              <a:gd name="connsiteY2" fmla="*/ 1560528 h 8762961"/>
              <a:gd name="connsiteX3" fmla="*/ 2160134 w 4856995"/>
              <a:gd name="connsiteY3" fmla="*/ 4393485 h 8762961"/>
              <a:gd name="connsiteX4" fmla="*/ 4632287 w 4856995"/>
              <a:gd name="connsiteY4" fmla="*/ 7226442 h 8762961"/>
              <a:gd name="connsiteX5" fmla="*/ 4536281 w 4856995"/>
              <a:gd name="connsiteY5" fmla="*/ 8546888 h 8762961"/>
              <a:gd name="connsiteX6" fmla="*/ 3912243 w 4856995"/>
              <a:gd name="connsiteY6" fmla="*/ 8762961 h 8762961"/>
              <a:gd name="connsiteX7" fmla="*/ 3216199 w 4856995"/>
              <a:gd name="connsiteY7" fmla="*/ 8450856 h 8762961"/>
              <a:gd name="connsiteX8" fmla="*/ 216014 w 4856995"/>
              <a:gd name="connsiteY8" fmla="*/ 4993687 h 8762961"/>
              <a:gd name="connsiteX9" fmla="*/ 216014 w 4856995"/>
              <a:gd name="connsiteY9" fmla="*/ 3769274 h 8762961"/>
              <a:gd name="connsiteX10" fmla="*/ 3216199 w 4856995"/>
              <a:gd name="connsiteY10" fmla="*/ 336114 h 8762961"/>
              <a:gd name="connsiteX11" fmla="*/ 3912243 w 4856995"/>
              <a:gd name="connsiteY11" fmla="*/ 0 h 87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56995" h="8762961">
                <a:moveTo>
                  <a:pt x="3912243" y="0"/>
                </a:moveTo>
                <a:cubicBezTo>
                  <a:pt x="4128256" y="0"/>
                  <a:pt x="4344269" y="96032"/>
                  <a:pt x="4536281" y="240081"/>
                </a:cubicBezTo>
                <a:cubicBezTo>
                  <a:pt x="4920305" y="576195"/>
                  <a:pt x="4968308" y="1152390"/>
                  <a:pt x="4608286" y="1560528"/>
                </a:cubicBezTo>
                <a:cubicBezTo>
                  <a:pt x="4608286" y="1560528"/>
                  <a:pt x="4608286" y="1560528"/>
                  <a:pt x="2160134" y="4393485"/>
                </a:cubicBezTo>
                <a:cubicBezTo>
                  <a:pt x="2160134" y="4393485"/>
                  <a:pt x="2160134" y="4393485"/>
                  <a:pt x="4632287" y="7226442"/>
                </a:cubicBezTo>
                <a:cubicBezTo>
                  <a:pt x="4968308" y="7610572"/>
                  <a:pt x="4920305" y="8186766"/>
                  <a:pt x="4536281" y="8546888"/>
                </a:cubicBezTo>
                <a:cubicBezTo>
                  <a:pt x="4344269" y="8690937"/>
                  <a:pt x="4128256" y="8762961"/>
                  <a:pt x="3912243" y="8762961"/>
                </a:cubicBezTo>
                <a:cubicBezTo>
                  <a:pt x="3648226" y="8762961"/>
                  <a:pt x="3408211" y="8642920"/>
                  <a:pt x="3216199" y="8450856"/>
                </a:cubicBezTo>
                <a:cubicBezTo>
                  <a:pt x="3216199" y="8450856"/>
                  <a:pt x="3216199" y="8450856"/>
                  <a:pt x="216014" y="4993687"/>
                </a:cubicBezTo>
                <a:cubicBezTo>
                  <a:pt x="-72004" y="4657574"/>
                  <a:pt x="-72004" y="4129396"/>
                  <a:pt x="216014" y="3769274"/>
                </a:cubicBezTo>
                <a:cubicBezTo>
                  <a:pt x="216014" y="3769274"/>
                  <a:pt x="216014" y="3769274"/>
                  <a:pt x="3216199" y="336114"/>
                </a:cubicBezTo>
                <a:cubicBezTo>
                  <a:pt x="3408211" y="120041"/>
                  <a:pt x="3648226" y="0"/>
                  <a:pt x="3912243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31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9634216" y="2809980"/>
            <a:ext cx="5651821" cy="5648220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223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592734" y="403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3246437" y="403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6154401" y="403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36052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745134" y="25908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3398837" y="25908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6306801" y="25908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5"/>
          </p:nvPr>
        </p:nvSpPr>
        <p:spPr>
          <a:xfrm>
            <a:off x="9821334" y="81534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7" name="ตัวแทนรูปภาพ 14"/>
          <p:cNvSpPr>
            <a:spLocks noGrp="1"/>
          </p:cNvSpPr>
          <p:nvPr>
            <p:ph type="pic" sz="quarter" idx="16"/>
          </p:nvPr>
        </p:nvSpPr>
        <p:spPr>
          <a:xfrm>
            <a:off x="3475037" y="81534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8" name="ตัวแทนรูปภาพ 14"/>
          <p:cNvSpPr>
            <a:spLocks noGrp="1"/>
          </p:cNvSpPr>
          <p:nvPr>
            <p:ph type="pic" sz="quarter" idx="17"/>
          </p:nvPr>
        </p:nvSpPr>
        <p:spPr>
          <a:xfrm>
            <a:off x="16383001" y="81534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67793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668934" y="30480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3322637" y="30480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6230601" y="30480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5"/>
          </p:nvPr>
        </p:nvSpPr>
        <p:spPr>
          <a:xfrm>
            <a:off x="13152437" y="784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7" name="ตัวแทนรูปภาพ 14"/>
          <p:cNvSpPr>
            <a:spLocks noGrp="1"/>
          </p:cNvSpPr>
          <p:nvPr>
            <p:ph type="pic" sz="quarter" idx="16"/>
          </p:nvPr>
        </p:nvSpPr>
        <p:spPr>
          <a:xfrm>
            <a:off x="6806140" y="7848600"/>
            <a:ext cx="4922836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84765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95016" y="2961312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7195816" y="295781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795016" y="8388992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7195816" y="838549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3215616" y="295781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9616416" y="2954320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13215616" y="8385496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19616416" y="8382000"/>
            <a:ext cx="3975421" cy="3972888"/>
          </a:xfrm>
          <a:prstGeom prst="ellipse">
            <a:avLst/>
          </a:prstGeom>
        </p:spPr>
        <p:txBody>
          <a:bodyPr/>
          <a:lstStyle>
            <a:lvl1pPr marL="0" marR="0" indent="0" algn="l" defTabSz="1828434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648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23675" cy="137160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09454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-30163" y="-76200"/>
            <a:ext cx="13152438" cy="13795928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09454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-1" y="8001000"/>
            <a:ext cx="24323675" cy="5715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81617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-1" y="6019800"/>
            <a:ext cx="24323675" cy="7718426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3327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14935198" y="0"/>
            <a:ext cx="9418639" cy="922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5486399" y="0"/>
            <a:ext cx="9418639" cy="922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0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3533437" y="0"/>
            <a:ext cx="8872027" cy="7018792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417637" y="6674018"/>
            <a:ext cx="8872028" cy="7018791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5472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634652" y="9755458"/>
            <a:ext cx="4817326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9755458"/>
            <a:ext cx="4817326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4817326" y="9755458"/>
            <a:ext cx="4817326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0" y="-152400"/>
            <a:ext cx="14451978" cy="99078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22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229672" y="6945351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9817" y="6945351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133251" y="-76199"/>
            <a:ext cx="8096421" cy="70215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6229672" y="-76200"/>
            <a:ext cx="8147978" cy="702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9817" y="-76200"/>
            <a:ext cx="8147978" cy="70215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33252" y="6945351"/>
            <a:ext cx="8096420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00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229672" y="6858000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9817" y="6858000"/>
            <a:ext cx="8147978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33252" y="6858000"/>
            <a:ext cx="8096420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666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6989956"/>
            <a:ext cx="6312674" cy="68022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613214" y="-76200"/>
            <a:ext cx="5608522" cy="13868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-76199"/>
            <a:ext cx="6312674" cy="66461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56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30164" y="0"/>
            <a:ext cx="5638801" cy="137458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930712" y="0"/>
            <a:ext cx="5621525" cy="137477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1874312" y="0"/>
            <a:ext cx="5621525" cy="137477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51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308200" y="73152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3152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6616401" y="73152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98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3048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010400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184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9230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9230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-152400"/>
            <a:ext cx="12178216" cy="70754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051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23376" y="9206315"/>
            <a:ext cx="6054274" cy="45858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8323376" y="-152400"/>
            <a:ext cx="6054274" cy="904752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1933237" y="-152399"/>
            <a:ext cx="6002725" cy="45745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933237" y="4755826"/>
            <a:ext cx="6002725" cy="90475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036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239000"/>
            <a:ext cx="2437765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4186409" y="0"/>
            <a:ext cx="8872027" cy="7018792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5024609" y="6697209"/>
            <a:ext cx="8872028" cy="7018791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28781" y="0"/>
            <a:ext cx="8872027" cy="7018792"/>
          </a:xfrm>
          <a:custGeom>
            <a:avLst/>
            <a:gdLst>
              <a:gd name="connsiteX0" fmla="*/ 0 w 11892171"/>
              <a:gd name="connsiteY0" fmla="*/ 0 h 9408073"/>
              <a:gd name="connsiteX1" fmla="*/ 6719331 w 11892171"/>
              <a:gd name="connsiteY1" fmla="*/ 0 h 9408073"/>
              <a:gd name="connsiteX2" fmla="*/ 6739769 w 11892171"/>
              <a:gd name="connsiteY2" fmla="*/ 23419 h 9408073"/>
              <a:gd name="connsiteX3" fmla="*/ 11280729 w 11892171"/>
              <a:gd name="connsiteY3" fmla="*/ 5227121 h 9408073"/>
              <a:gd name="connsiteX4" fmla="*/ 11019491 w 11892171"/>
              <a:gd name="connsiteY4" fmla="*/ 8820126 h 9408073"/>
              <a:gd name="connsiteX5" fmla="*/ 9321449 w 11892171"/>
              <a:gd name="connsiteY5" fmla="*/ 9408073 h 9408073"/>
              <a:gd name="connsiteX6" fmla="*/ 7427477 w 11892171"/>
              <a:gd name="connsiteY6" fmla="*/ 8558818 h 9408073"/>
              <a:gd name="connsiteX7" fmla="*/ 5487 w 11892171"/>
              <a:gd name="connsiteY7" fmla="*/ 6322 h 940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92171" h="9408073">
                <a:moveTo>
                  <a:pt x="0" y="0"/>
                </a:moveTo>
                <a:lnTo>
                  <a:pt x="6719331" y="0"/>
                </a:lnTo>
                <a:lnTo>
                  <a:pt x="6739769" y="23419"/>
                </a:lnTo>
                <a:cubicBezTo>
                  <a:pt x="7733359" y="1162024"/>
                  <a:pt x="9178583" y="2818175"/>
                  <a:pt x="11280729" y="5227121"/>
                </a:cubicBezTo>
                <a:cubicBezTo>
                  <a:pt x="12195059" y="6272360"/>
                  <a:pt x="12064441" y="7840217"/>
                  <a:pt x="11019491" y="8820126"/>
                </a:cubicBezTo>
                <a:cubicBezTo>
                  <a:pt x="10497017" y="9212090"/>
                  <a:pt x="9909233" y="9408073"/>
                  <a:pt x="9321449" y="9408073"/>
                </a:cubicBezTo>
                <a:cubicBezTo>
                  <a:pt x="8603045" y="9408073"/>
                  <a:pt x="7949953" y="9081436"/>
                  <a:pt x="7427477" y="8558818"/>
                </a:cubicBezTo>
                <a:cubicBezTo>
                  <a:pt x="7427477" y="8558818"/>
                  <a:pt x="7427477" y="8558818"/>
                  <a:pt x="5487" y="6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066981" y="6697209"/>
            <a:ext cx="8872028" cy="7018791"/>
          </a:xfrm>
          <a:custGeom>
            <a:avLst/>
            <a:gdLst>
              <a:gd name="connsiteX0" fmla="*/ 2570723 w 11892173"/>
              <a:gd name="connsiteY0" fmla="*/ 0 h 9408072"/>
              <a:gd name="connsiteX1" fmla="*/ 4464695 w 11892173"/>
              <a:gd name="connsiteY1" fmla="*/ 849255 h 9408072"/>
              <a:gd name="connsiteX2" fmla="*/ 11886685 w 11892173"/>
              <a:gd name="connsiteY2" fmla="*/ 9401750 h 9408072"/>
              <a:gd name="connsiteX3" fmla="*/ 11892173 w 11892173"/>
              <a:gd name="connsiteY3" fmla="*/ 9408072 h 9408072"/>
              <a:gd name="connsiteX4" fmla="*/ 5172841 w 11892173"/>
              <a:gd name="connsiteY4" fmla="*/ 9408072 h 9408072"/>
              <a:gd name="connsiteX5" fmla="*/ 5152403 w 11892173"/>
              <a:gd name="connsiteY5" fmla="*/ 9384653 h 9408072"/>
              <a:gd name="connsiteX6" fmla="*/ 611444 w 11892173"/>
              <a:gd name="connsiteY6" fmla="*/ 4180951 h 9408072"/>
              <a:gd name="connsiteX7" fmla="*/ 872680 w 11892173"/>
              <a:gd name="connsiteY7" fmla="*/ 587946 h 9408072"/>
              <a:gd name="connsiteX8" fmla="*/ 2570723 w 11892173"/>
              <a:gd name="connsiteY8" fmla="*/ 0 h 94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92173" h="9408072">
                <a:moveTo>
                  <a:pt x="2570723" y="0"/>
                </a:moveTo>
                <a:cubicBezTo>
                  <a:pt x="3289127" y="0"/>
                  <a:pt x="3942219" y="326637"/>
                  <a:pt x="4464695" y="849255"/>
                </a:cubicBezTo>
                <a:cubicBezTo>
                  <a:pt x="4464695" y="849255"/>
                  <a:pt x="4464695" y="849255"/>
                  <a:pt x="11886685" y="9401750"/>
                </a:cubicBezTo>
                <a:lnTo>
                  <a:pt x="11892173" y="9408072"/>
                </a:lnTo>
                <a:lnTo>
                  <a:pt x="5172841" y="9408072"/>
                </a:lnTo>
                <a:lnTo>
                  <a:pt x="5152403" y="9384653"/>
                </a:lnTo>
                <a:cubicBezTo>
                  <a:pt x="4158813" y="8246048"/>
                  <a:pt x="2713588" y="6589897"/>
                  <a:pt x="611444" y="4180951"/>
                </a:cubicBezTo>
                <a:cubicBezTo>
                  <a:pt x="-302888" y="3135712"/>
                  <a:pt x="-172269" y="1567856"/>
                  <a:pt x="872680" y="587946"/>
                </a:cubicBezTo>
                <a:cubicBezTo>
                  <a:pt x="1395156" y="195982"/>
                  <a:pt x="1982939" y="0"/>
                  <a:pt x="25707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9930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847637" y="3276600"/>
            <a:ext cx="8147978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007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4886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967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5346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6828" y="3429000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14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29246" y="51054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82977" y="51054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129246" y="23622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682977" y="2362200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149906" y="105955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3703637" y="105955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149906" y="78523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3703637" y="7852304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47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0028237" y="3979963"/>
            <a:ext cx="10870578" cy="69166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876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8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43"/>
            <a:ext cx="24323675" cy="137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4325" r:id="rId2"/>
    <p:sldLayoutId id="2147484335" r:id="rId3"/>
    <p:sldLayoutId id="2147484336" r:id="rId4"/>
    <p:sldLayoutId id="2147484330" r:id="rId5"/>
    <p:sldLayoutId id="2147484331" r:id="rId6"/>
    <p:sldLayoutId id="2147484327" r:id="rId7"/>
    <p:sldLayoutId id="2147484332" r:id="rId8"/>
    <p:sldLayoutId id="2147484337" r:id="rId9"/>
    <p:sldLayoutId id="2147484338" r:id="rId10"/>
    <p:sldLayoutId id="2147484339" r:id="rId11"/>
    <p:sldLayoutId id="2147484311" r:id="rId12"/>
    <p:sldLayoutId id="2147484307" r:id="rId13"/>
    <p:sldLayoutId id="2147484340" r:id="rId14"/>
    <p:sldLayoutId id="2147484343" r:id="rId15"/>
    <p:sldLayoutId id="2147484341" r:id="rId16"/>
    <p:sldLayoutId id="2147484308" r:id="rId17"/>
    <p:sldLayoutId id="2147484309" r:id="rId18"/>
    <p:sldLayoutId id="2147484310" r:id="rId19"/>
    <p:sldLayoutId id="2147484314" r:id="rId20"/>
    <p:sldLayoutId id="2147484295" r:id="rId21"/>
    <p:sldLayoutId id="2147484317" r:id="rId22"/>
    <p:sldLayoutId id="2147484296" r:id="rId23"/>
    <p:sldLayoutId id="2147484318" r:id="rId24"/>
    <p:sldLayoutId id="2147484301" r:id="rId25"/>
    <p:sldLayoutId id="2147484297" r:id="rId26"/>
    <p:sldLayoutId id="2147484298" r:id="rId27"/>
    <p:sldLayoutId id="2147484303" r:id="rId28"/>
    <p:sldLayoutId id="2147484304" r:id="rId29"/>
    <p:sldLayoutId id="2147483961" r:id="rId30"/>
    <p:sldLayoutId id="2147483969" r:id="rId31"/>
    <p:sldLayoutId id="2147483962" r:id="rId32"/>
    <p:sldLayoutId id="2147483963" r:id="rId33"/>
    <p:sldLayoutId id="2147483964" r:id="rId34"/>
    <p:sldLayoutId id="2147483965" r:id="rId35"/>
    <p:sldLayoutId id="2147483966" r:id="rId36"/>
    <p:sldLayoutId id="2147483967" r:id="rId37"/>
    <p:sldLayoutId id="2147483970" r:id="rId38"/>
    <p:sldLayoutId id="2147483971" r:id="rId39"/>
    <p:sldLayoutId id="2147483968" r:id="rId40"/>
    <p:sldLayoutId id="2147483972" r:id="rId41"/>
    <p:sldLayoutId id="2147483733" r:id="rId42"/>
    <p:sldLayoutId id="2147483734" r:id="rId43"/>
    <p:sldLayoutId id="2147483735" r:id="rId44"/>
    <p:sldLayoutId id="2147483736" r:id="rId45"/>
    <p:sldLayoutId id="2147483737" r:id="rId46"/>
    <p:sldLayoutId id="2147483738" r:id="rId47"/>
    <p:sldLayoutId id="2147483739" r:id="rId48"/>
    <p:sldLayoutId id="2147483690" r:id="rId49"/>
    <p:sldLayoutId id="2147483691" r:id="rId50"/>
    <p:sldLayoutId id="2147483692" r:id="rId51"/>
    <p:sldLayoutId id="2147483693" r:id="rId52"/>
    <p:sldLayoutId id="2147483694" r:id="rId53"/>
    <p:sldLayoutId id="2147483687" r:id="rId54"/>
    <p:sldLayoutId id="2147483686" r:id="rId55"/>
    <p:sldLayoutId id="2147483685" r:id="rId56"/>
    <p:sldLayoutId id="2147483684" r:id="rId57"/>
    <p:sldLayoutId id="2147483683" r:id="rId58"/>
    <p:sldLayoutId id="2147483717" r:id="rId59"/>
    <p:sldLayoutId id="2147483710" r:id="rId60"/>
    <p:sldLayoutId id="2147484316" r:id="rId61"/>
    <p:sldLayoutId id="2147483722" r:id="rId62"/>
    <p:sldLayoutId id="2147483715" r:id="rId63"/>
    <p:sldLayoutId id="2147483716" r:id="rId64"/>
    <p:sldLayoutId id="2147484315" r:id="rId65"/>
    <p:sldLayoutId id="2147483711" r:id="rId66"/>
    <p:sldLayoutId id="2147483718" r:id="rId67"/>
    <p:sldLayoutId id="2147483719" r:id="rId68"/>
    <p:sldLayoutId id="2147483720" r:id="rId69"/>
    <p:sldLayoutId id="2147483721" r:id="rId70"/>
    <p:sldLayoutId id="2147483714" r:id="rId71"/>
    <p:sldLayoutId id="2147483713" r:id="rId72"/>
    <p:sldLayoutId id="2147483712" r:id="rId73"/>
    <p:sldLayoutId id="2147483679" r:id="rId74"/>
    <p:sldLayoutId id="2147483676" r:id="rId75"/>
    <p:sldLayoutId id="2147483677" r:id="rId76"/>
    <p:sldLayoutId id="2147483680" r:id="rId77"/>
    <p:sldLayoutId id="2147483681" r:id="rId78"/>
    <p:sldLayoutId id="2147483678" r:id="rId79"/>
    <p:sldLayoutId id="2147483757" r:id="rId80"/>
    <p:sldLayoutId id="2147483758" r:id="rId81"/>
    <p:sldLayoutId id="2147483759" r:id="rId82"/>
    <p:sldLayoutId id="2147483760" r:id="rId83"/>
    <p:sldLayoutId id="2147483761" r:id="rId84"/>
    <p:sldLayoutId id="2147483762" r:id="rId85"/>
    <p:sldLayoutId id="2147483763" r:id="rId86"/>
    <p:sldLayoutId id="2147483764" r:id="rId87"/>
    <p:sldLayoutId id="2147483771" r:id="rId88"/>
    <p:sldLayoutId id="2147483772" r:id="rId89"/>
    <p:sldLayoutId id="2147484323" r:id="rId90"/>
    <p:sldLayoutId id="2147484305" r:id="rId91"/>
    <p:sldLayoutId id="2147484306" r:id="rId92"/>
    <p:sldLayoutId id="2147484280" r:id="rId93"/>
    <p:sldLayoutId id="2147484345" r:id="rId9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38152" y="1032548"/>
            <a:ext cx="17388734" cy="5503456"/>
            <a:chOff x="139669" y="4346550"/>
            <a:chExt cx="17388734" cy="5503456"/>
          </a:xfrm>
        </p:grpSpPr>
        <p:sp>
          <p:nvSpPr>
            <p:cNvPr id="13" name="TextBox 12"/>
            <p:cNvSpPr txBox="1"/>
            <p:nvPr/>
          </p:nvSpPr>
          <p:spPr>
            <a:xfrm>
              <a:off x="139669" y="4873062"/>
              <a:ext cx="66430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6"/>
                  </a:solidFill>
                  <a:latin typeface="Lato Black" charset="0"/>
                  <a:ea typeface="Lato Black" charset="0"/>
                  <a:cs typeface="Lato Black" charset="0"/>
                </a:rPr>
                <a:t>SARAB  YOUSSEF </a:t>
              </a:r>
              <a:r>
                <a:rPr lang="en-US" sz="4800" b="1" dirty="0">
                  <a:solidFill>
                    <a:schemeClr val="accent1"/>
                  </a:solidFill>
                  <a:latin typeface="Lato Black" charset="0"/>
                  <a:ea typeface="Lato Black" charset="0"/>
                  <a:cs typeface="Lato Black" charset="0"/>
                </a:rPr>
                <a:t>KAMANEH AKHAVAN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57397" y="7911014"/>
              <a:ext cx="937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accent2"/>
                  </a:solidFill>
                  <a:latin typeface="Lato Black" charset="0"/>
                  <a:ea typeface="Lato Black" charset="0"/>
                  <a:cs typeface="Lato Black" charset="0"/>
                </a:rPr>
                <a:t>C  AMBLE</a:t>
              </a:r>
              <a:endParaRPr lang="en-US" sz="12000" b="1" dirty="0">
                <a:solidFill>
                  <a:schemeClr val="accent6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10" name="กลุ่ม 1"/>
            <p:cNvGrpSpPr/>
            <p:nvPr/>
          </p:nvGrpSpPr>
          <p:grpSpPr>
            <a:xfrm>
              <a:off x="250555" y="4346550"/>
              <a:ext cx="6248400" cy="413705"/>
              <a:chOff x="450110" y="5635787"/>
              <a:chExt cx="3657600" cy="240973"/>
            </a:xfrm>
          </p:grpSpPr>
          <p:sp>
            <p:nvSpPr>
              <p:cNvPr id="11" name="Rectangle 11"/>
              <p:cNvSpPr/>
              <p:nvPr/>
            </p:nvSpPr>
            <p:spPr>
              <a:xfrm flipV="1">
                <a:off x="450110" y="5635789"/>
                <a:ext cx="544232" cy="2409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2"/>
              <p:cNvSpPr/>
              <p:nvPr/>
            </p:nvSpPr>
            <p:spPr>
              <a:xfrm flipV="1">
                <a:off x="1070091" y="5635790"/>
                <a:ext cx="544232" cy="2409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3"/>
              <p:cNvSpPr/>
              <p:nvPr/>
            </p:nvSpPr>
            <p:spPr>
              <a:xfrm flipV="1">
                <a:off x="1709385" y="5635790"/>
                <a:ext cx="544232" cy="24097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4"/>
              <p:cNvSpPr/>
              <p:nvPr/>
            </p:nvSpPr>
            <p:spPr>
              <a:xfrm flipV="1">
                <a:off x="2329498" y="5635790"/>
                <a:ext cx="544232" cy="2409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5"/>
              <p:cNvSpPr/>
              <p:nvPr/>
            </p:nvSpPr>
            <p:spPr>
              <a:xfrm flipV="1">
                <a:off x="2949479" y="5635790"/>
                <a:ext cx="544232" cy="24097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6"/>
              <p:cNvSpPr/>
              <p:nvPr/>
            </p:nvSpPr>
            <p:spPr>
              <a:xfrm flipV="1">
                <a:off x="3563478" y="5635787"/>
                <a:ext cx="544232" cy="2409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วงรี 36"/>
          <p:cNvSpPr/>
          <p:nvPr/>
        </p:nvSpPr>
        <p:spPr>
          <a:xfrm>
            <a:off x="2697103" y="10781820"/>
            <a:ext cx="1072662" cy="9829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1" name="วงรี 36"/>
          <p:cNvSpPr/>
          <p:nvPr/>
        </p:nvSpPr>
        <p:spPr>
          <a:xfrm>
            <a:off x="2139024" y="9556794"/>
            <a:ext cx="658870" cy="6588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วงรี 36"/>
          <p:cNvSpPr/>
          <p:nvPr/>
        </p:nvSpPr>
        <p:spPr>
          <a:xfrm>
            <a:off x="3265549" y="9896341"/>
            <a:ext cx="446218" cy="4462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23" name="Group 22"/>
          <p:cNvGrpSpPr/>
          <p:nvPr/>
        </p:nvGrpSpPr>
        <p:grpSpPr>
          <a:xfrm rot="17045014">
            <a:off x="7838756" y="1995109"/>
            <a:ext cx="1387606" cy="2095362"/>
            <a:chOff x="20190091" y="4294455"/>
            <a:chExt cx="1387606" cy="2095362"/>
          </a:xfrm>
        </p:grpSpPr>
        <p:sp>
          <p:nvSpPr>
            <p:cNvPr id="24" name="วงรี 36"/>
            <p:cNvSpPr/>
            <p:nvPr/>
          </p:nvSpPr>
          <p:spPr>
            <a:xfrm>
              <a:off x="20190091" y="4294455"/>
              <a:ext cx="429946" cy="4299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5" name="วงรี 36"/>
            <p:cNvSpPr/>
            <p:nvPr/>
          </p:nvSpPr>
          <p:spPr>
            <a:xfrm>
              <a:off x="20472609" y="5175739"/>
              <a:ext cx="658870" cy="658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6" name="วงรี 36"/>
            <p:cNvSpPr/>
            <p:nvPr/>
          </p:nvSpPr>
          <p:spPr>
            <a:xfrm>
              <a:off x="21131479" y="4509427"/>
              <a:ext cx="446218" cy="4462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7" name="วงรี 36"/>
            <p:cNvSpPr/>
            <p:nvPr/>
          </p:nvSpPr>
          <p:spPr>
            <a:xfrm>
              <a:off x="20848637" y="6096000"/>
              <a:ext cx="293818" cy="2938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DD5EEE-303E-4D2B-8C4E-104B93127992}"/>
              </a:ext>
            </a:extLst>
          </p:cNvPr>
          <p:cNvSpPr txBox="1"/>
          <p:nvPr/>
        </p:nvSpPr>
        <p:spPr>
          <a:xfrm>
            <a:off x="470301" y="12330959"/>
            <a:ext cx="1734623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600" dirty="0">
                <a:latin typeface="Aldhabi" panose="01000000000000000000" pitchFamily="2" charset="-78"/>
                <a:cs typeface="Aldhabi" panose="01000000000000000000" pitchFamily="2" charset="-78"/>
              </a:rPr>
              <a:t>LT2216 Dialogue Systems-Project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A5244B-50C7-4C38-BEE9-7D27CC3091CE}"/>
              </a:ext>
            </a:extLst>
          </p:cNvPr>
          <p:cNvGrpSpPr/>
          <p:nvPr/>
        </p:nvGrpSpPr>
        <p:grpSpPr>
          <a:xfrm>
            <a:off x="4618037" y="4318178"/>
            <a:ext cx="14812246" cy="7004459"/>
            <a:chOff x="109823" y="2894166"/>
            <a:chExt cx="7204253" cy="37318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8F5C97-D532-40D0-908F-B41384F48472}"/>
                </a:ext>
              </a:extLst>
            </p:cNvPr>
            <p:cNvSpPr txBox="1"/>
            <p:nvPr/>
          </p:nvSpPr>
          <p:spPr>
            <a:xfrm>
              <a:off x="1148936" y="2894166"/>
              <a:ext cx="864799" cy="965552"/>
            </a:xfrm>
            <a:custGeom>
              <a:avLst/>
              <a:gdLst/>
              <a:ahLst/>
              <a:cxnLst/>
              <a:rect l="l" t="t" r="r" b="b"/>
              <a:pathLst>
                <a:path w="293824" h="373935">
                  <a:moveTo>
                    <a:pt x="144940" y="0"/>
                  </a:moveTo>
                  <a:cubicBezTo>
                    <a:pt x="190295" y="0"/>
                    <a:pt x="224435" y="9942"/>
                    <a:pt x="247359" y="29826"/>
                  </a:cubicBezTo>
                  <a:cubicBezTo>
                    <a:pt x="270283" y="49710"/>
                    <a:pt x="282321" y="76249"/>
                    <a:pt x="283471" y="109444"/>
                  </a:cubicBezTo>
                  <a:lnTo>
                    <a:pt x="210508" y="112649"/>
                  </a:lnTo>
                  <a:cubicBezTo>
                    <a:pt x="207386" y="94079"/>
                    <a:pt x="200689" y="80727"/>
                    <a:pt x="190419" y="72593"/>
                  </a:cubicBezTo>
                  <a:cubicBezTo>
                    <a:pt x="180148" y="64459"/>
                    <a:pt x="164742" y="60391"/>
                    <a:pt x="144200" y="60391"/>
                  </a:cubicBezTo>
                  <a:cubicBezTo>
                    <a:pt x="123002" y="60391"/>
                    <a:pt x="106404" y="64746"/>
                    <a:pt x="94408" y="73456"/>
                  </a:cubicBezTo>
                  <a:cubicBezTo>
                    <a:pt x="86685" y="79043"/>
                    <a:pt x="82823" y="86520"/>
                    <a:pt x="82823" y="95887"/>
                  </a:cubicBezTo>
                  <a:cubicBezTo>
                    <a:pt x="82823" y="104432"/>
                    <a:pt x="86438" y="111745"/>
                    <a:pt x="93669" y="117825"/>
                  </a:cubicBezTo>
                  <a:cubicBezTo>
                    <a:pt x="102871" y="125549"/>
                    <a:pt x="125220" y="133601"/>
                    <a:pt x="160716" y="141982"/>
                  </a:cubicBezTo>
                  <a:cubicBezTo>
                    <a:pt x="196211" y="150363"/>
                    <a:pt x="222463" y="159031"/>
                    <a:pt x="239471" y="167987"/>
                  </a:cubicBezTo>
                  <a:cubicBezTo>
                    <a:pt x="256480" y="176943"/>
                    <a:pt x="269790" y="189186"/>
                    <a:pt x="279404" y="204715"/>
                  </a:cubicBezTo>
                  <a:cubicBezTo>
                    <a:pt x="289017" y="220245"/>
                    <a:pt x="293824" y="239430"/>
                    <a:pt x="293824" y="262272"/>
                  </a:cubicBezTo>
                  <a:cubicBezTo>
                    <a:pt x="293824" y="282978"/>
                    <a:pt x="288072" y="302369"/>
                    <a:pt x="276569" y="320445"/>
                  </a:cubicBezTo>
                  <a:cubicBezTo>
                    <a:pt x="265066" y="338522"/>
                    <a:pt x="248797" y="351956"/>
                    <a:pt x="227763" y="360748"/>
                  </a:cubicBezTo>
                  <a:cubicBezTo>
                    <a:pt x="206728" y="369539"/>
                    <a:pt x="180518" y="373935"/>
                    <a:pt x="149130" y="373935"/>
                  </a:cubicBezTo>
                  <a:cubicBezTo>
                    <a:pt x="103446" y="373935"/>
                    <a:pt x="68362" y="363377"/>
                    <a:pt x="43876" y="342260"/>
                  </a:cubicBezTo>
                  <a:cubicBezTo>
                    <a:pt x="19391" y="321144"/>
                    <a:pt x="4765" y="290373"/>
                    <a:pt x="0" y="249947"/>
                  </a:cubicBezTo>
                  <a:lnTo>
                    <a:pt x="70991" y="243045"/>
                  </a:lnTo>
                  <a:cubicBezTo>
                    <a:pt x="75264" y="266873"/>
                    <a:pt x="83932" y="284375"/>
                    <a:pt x="96996" y="295549"/>
                  </a:cubicBezTo>
                  <a:cubicBezTo>
                    <a:pt x="110061" y="306724"/>
                    <a:pt x="127685" y="312311"/>
                    <a:pt x="149870" y="312311"/>
                  </a:cubicBezTo>
                  <a:cubicBezTo>
                    <a:pt x="173369" y="312311"/>
                    <a:pt x="191076" y="307340"/>
                    <a:pt x="202990" y="297398"/>
                  </a:cubicBezTo>
                  <a:cubicBezTo>
                    <a:pt x="214904" y="287456"/>
                    <a:pt x="220861" y="275829"/>
                    <a:pt x="220861" y="262519"/>
                  </a:cubicBezTo>
                  <a:cubicBezTo>
                    <a:pt x="220861" y="253973"/>
                    <a:pt x="218355" y="246702"/>
                    <a:pt x="213343" y="240704"/>
                  </a:cubicBezTo>
                  <a:cubicBezTo>
                    <a:pt x="208331" y="234706"/>
                    <a:pt x="199580" y="229488"/>
                    <a:pt x="187091" y="225051"/>
                  </a:cubicBezTo>
                  <a:cubicBezTo>
                    <a:pt x="178546" y="222093"/>
                    <a:pt x="159072" y="216835"/>
                    <a:pt x="128671" y="209275"/>
                  </a:cubicBezTo>
                  <a:cubicBezTo>
                    <a:pt x="89560" y="199580"/>
                    <a:pt x="62117" y="187666"/>
                    <a:pt x="46341" y="173533"/>
                  </a:cubicBezTo>
                  <a:cubicBezTo>
                    <a:pt x="24157" y="153649"/>
                    <a:pt x="13064" y="129411"/>
                    <a:pt x="13064" y="100817"/>
                  </a:cubicBezTo>
                  <a:cubicBezTo>
                    <a:pt x="13064" y="82412"/>
                    <a:pt x="18282" y="65198"/>
                    <a:pt x="28717" y="49176"/>
                  </a:cubicBezTo>
                  <a:cubicBezTo>
                    <a:pt x="39152" y="33154"/>
                    <a:pt x="54188" y="20952"/>
                    <a:pt x="73826" y="12571"/>
                  </a:cubicBezTo>
                  <a:cubicBezTo>
                    <a:pt x="93463" y="4190"/>
                    <a:pt x="117168" y="0"/>
                    <a:pt x="144940" y="0"/>
                  </a:cubicBezTo>
                  <a:close/>
                </a:path>
              </a:pathLst>
            </a:custGeom>
            <a:solidFill>
              <a:srgbClr val="143257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0" b="1" dirty="0">
                <a:solidFill>
                  <a:srgbClr val="0198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4E1A0A-15B2-49AE-AFD3-934EF2D3B656}"/>
                </a:ext>
              </a:extLst>
            </p:cNvPr>
            <p:cNvSpPr/>
            <p:nvPr/>
          </p:nvSpPr>
          <p:spPr>
            <a:xfrm>
              <a:off x="6056935" y="4943686"/>
              <a:ext cx="1257141" cy="409887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A7450D5-51B7-476B-B858-7BB94FCB43CC}"/>
                </a:ext>
              </a:extLst>
            </p:cNvPr>
            <p:cNvGrpSpPr/>
            <p:nvPr/>
          </p:nvGrpSpPr>
          <p:grpSpPr>
            <a:xfrm>
              <a:off x="2499003" y="4201294"/>
              <a:ext cx="1894572" cy="2424684"/>
              <a:chOff x="3359251" y="3688240"/>
              <a:chExt cx="1894572" cy="242468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74A9487-D32D-4F08-85E9-B06F33FC02C9}"/>
                  </a:ext>
                </a:extLst>
              </p:cNvPr>
              <p:cNvSpPr/>
              <p:nvPr/>
            </p:nvSpPr>
            <p:spPr>
              <a:xfrm>
                <a:off x="3875831" y="5703037"/>
                <a:ext cx="1312177" cy="409887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8CFB0D5-8419-44EC-BCF5-AC328C0E87BE}"/>
                  </a:ext>
                </a:extLst>
              </p:cNvPr>
              <p:cNvGrpSpPr/>
              <p:nvPr/>
            </p:nvGrpSpPr>
            <p:grpSpPr>
              <a:xfrm>
                <a:off x="3359251" y="3688240"/>
                <a:ext cx="1894572" cy="2132730"/>
                <a:chOff x="828654" y="4332985"/>
                <a:chExt cx="2169285" cy="2441979"/>
              </a:xfrm>
            </p:grpSpPr>
            <p:sp>
              <p:nvSpPr>
                <p:cNvPr id="47" name="Freeform 68">
                  <a:extLst>
                    <a:ext uri="{FF2B5EF4-FFF2-40B4-BE49-F238E27FC236}">
                      <a16:creationId xmlns:a16="http://schemas.microsoft.com/office/drawing/2014/main" id="{8CCDD1FD-C755-4A03-AB66-F1B5593FAC54}"/>
                    </a:ext>
                  </a:extLst>
                </p:cNvPr>
                <p:cNvSpPr/>
                <p:nvPr/>
              </p:nvSpPr>
              <p:spPr>
                <a:xfrm rot="2562704">
                  <a:off x="828654" y="4975667"/>
                  <a:ext cx="2169285" cy="1799297"/>
                </a:xfrm>
                <a:custGeom>
                  <a:avLst/>
                  <a:gdLst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43171 w 1379306"/>
                    <a:gd name="connsiteY21" fmla="*/ 747956 h 1144056"/>
                    <a:gd name="connsiteX22" fmla="*/ 530872 w 1379306"/>
                    <a:gd name="connsiteY22" fmla="*/ 558357 h 1144056"/>
                    <a:gd name="connsiteX23" fmla="*/ 512002 w 1379306"/>
                    <a:gd name="connsiteY23" fmla="*/ 544711 h 1144056"/>
                    <a:gd name="connsiteX24" fmla="*/ 402775 w 1379306"/>
                    <a:gd name="connsiteY24" fmla="*/ 426391 h 1144056"/>
                    <a:gd name="connsiteX25" fmla="*/ 401283 w 1379306"/>
                    <a:gd name="connsiteY25" fmla="*/ 587345 h 1144056"/>
                    <a:gd name="connsiteX26" fmla="*/ 383544 w 1379306"/>
                    <a:gd name="connsiteY26" fmla="*/ 629074 h 1144056"/>
                    <a:gd name="connsiteX27" fmla="*/ 372418 w 1379306"/>
                    <a:gd name="connsiteY27" fmla="*/ 636426 h 1144056"/>
                    <a:gd name="connsiteX28" fmla="*/ 371129 w 1379306"/>
                    <a:gd name="connsiteY28" fmla="*/ 637702 h 1144056"/>
                    <a:gd name="connsiteX29" fmla="*/ 369462 w 1379306"/>
                    <a:gd name="connsiteY29" fmla="*/ 638379 h 1144056"/>
                    <a:gd name="connsiteX30" fmla="*/ 364595 w 1379306"/>
                    <a:gd name="connsiteY30" fmla="*/ 641595 h 1144056"/>
                    <a:gd name="connsiteX31" fmla="*/ 358821 w 1379306"/>
                    <a:gd name="connsiteY31" fmla="*/ 642706 h 1144056"/>
                    <a:gd name="connsiteX32" fmla="*/ 349336 w 1379306"/>
                    <a:gd name="connsiteY32" fmla="*/ 646562 h 1144056"/>
                    <a:gd name="connsiteX33" fmla="*/ 138639 w 1379306"/>
                    <a:gd name="connsiteY33" fmla="*/ 686418 h 1144056"/>
                    <a:gd name="connsiteX34" fmla="*/ 69415 w 1379306"/>
                    <a:gd name="connsiteY34" fmla="*/ 639219 h 1144056"/>
                    <a:gd name="connsiteX35" fmla="*/ 65945 w 1379306"/>
                    <a:gd name="connsiteY35" fmla="*/ 620872 h 1144056"/>
                    <a:gd name="connsiteX36" fmla="*/ 65960 w 1379306"/>
                    <a:gd name="connsiteY36" fmla="*/ 619626 h 1144056"/>
                    <a:gd name="connsiteX37" fmla="*/ 88183 w 1379306"/>
                    <a:gd name="connsiteY37" fmla="*/ 619787 h 1144056"/>
                    <a:gd name="connsiteX38" fmla="*/ 300409 w 1379306"/>
                    <a:gd name="connsiteY38" fmla="*/ 578534 h 1144056"/>
                    <a:gd name="connsiteX39" fmla="*/ 325584 w 1379306"/>
                    <a:gd name="connsiteY39" fmla="*/ 568150 h 1144056"/>
                    <a:gd name="connsiteX40" fmla="*/ 339389 w 1379306"/>
                    <a:gd name="connsiteY40" fmla="*/ 554352 h 1144056"/>
                    <a:gd name="connsiteX41" fmla="*/ 340096 w 1379306"/>
                    <a:gd name="connsiteY41" fmla="*/ 553875 h 1144056"/>
                    <a:gd name="connsiteX42" fmla="*/ 340572 w 1379306"/>
                    <a:gd name="connsiteY42" fmla="*/ 553170 h 1144056"/>
                    <a:gd name="connsiteX43" fmla="*/ 344178 w 1379306"/>
                    <a:gd name="connsiteY43" fmla="*/ 549564 h 1144056"/>
                    <a:gd name="connsiteX44" fmla="*/ 346175 w 1379306"/>
                    <a:gd name="connsiteY44" fmla="*/ 544859 h 1144056"/>
                    <a:gd name="connsiteX45" fmla="*/ 351462 w 1379306"/>
                    <a:gd name="connsiteY45" fmla="*/ 537017 h 1144056"/>
                    <a:gd name="connsiteX46" fmla="*/ 353242 w 1379306"/>
                    <a:gd name="connsiteY46" fmla="*/ 528200 h 1144056"/>
                    <a:gd name="connsiteX47" fmla="*/ 354447 w 1379306"/>
                    <a:gd name="connsiteY47" fmla="*/ 525360 h 1144056"/>
                    <a:gd name="connsiteX48" fmla="*/ 354470 w 1379306"/>
                    <a:gd name="connsiteY48" fmla="*/ 522118 h 1144056"/>
                    <a:gd name="connsiteX49" fmla="*/ 355631 w 1379306"/>
                    <a:gd name="connsiteY49" fmla="*/ 516373 h 1144056"/>
                    <a:gd name="connsiteX50" fmla="*/ 355631 w 1379306"/>
                    <a:gd name="connsiteY50" fmla="*/ 375323 h 1144056"/>
                    <a:gd name="connsiteX51" fmla="*/ 349124 w 1379306"/>
                    <a:gd name="connsiteY51" fmla="*/ 368275 h 1144056"/>
                    <a:gd name="connsiteX52" fmla="*/ 349124 w 1379306"/>
                    <a:gd name="connsiteY52" fmla="*/ 509326 h 1144056"/>
                    <a:gd name="connsiteX53" fmla="*/ 347964 w 1379306"/>
                    <a:gd name="connsiteY53" fmla="*/ 515071 h 1144056"/>
                    <a:gd name="connsiteX54" fmla="*/ 347941 w 1379306"/>
                    <a:gd name="connsiteY54" fmla="*/ 518314 h 1144056"/>
                    <a:gd name="connsiteX55" fmla="*/ 346736 w 1379306"/>
                    <a:gd name="connsiteY55" fmla="*/ 521153 h 1144056"/>
                    <a:gd name="connsiteX56" fmla="*/ 344956 w 1379306"/>
                    <a:gd name="connsiteY56" fmla="*/ 529970 h 1144056"/>
                    <a:gd name="connsiteX57" fmla="*/ 339669 w 1379306"/>
                    <a:gd name="connsiteY57" fmla="*/ 537812 h 1144056"/>
                    <a:gd name="connsiteX58" fmla="*/ 337673 w 1379306"/>
                    <a:gd name="connsiteY58" fmla="*/ 542517 h 1144056"/>
                    <a:gd name="connsiteX59" fmla="*/ 334066 w 1379306"/>
                    <a:gd name="connsiteY59" fmla="*/ 546123 h 1144056"/>
                    <a:gd name="connsiteX60" fmla="*/ 333590 w 1379306"/>
                    <a:gd name="connsiteY60" fmla="*/ 546828 h 1144056"/>
                    <a:gd name="connsiteX61" fmla="*/ 332883 w 1379306"/>
                    <a:gd name="connsiteY61" fmla="*/ 547305 h 1144056"/>
                    <a:gd name="connsiteX62" fmla="*/ 319079 w 1379306"/>
                    <a:gd name="connsiteY62" fmla="*/ 561103 h 1144056"/>
                    <a:gd name="connsiteX63" fmla="*/ 293903 w 1379306"/>
                    <a:gd name="connsiteY63" fmla="*/ 571487 h 1144056"/>
                    <a:gd name="connsiteX64" fmla="*/ 81677 w 1379306"/>
                    <a:gd name="connsiteY64" fmla="*/ 612740 h 1144056"/>
                    <a:gd name="connsiteX65" fmla="*/ 1272 w 1379306"/>
                    <a:gd name="connsiteY65" fmla="*/ 558506 h 1144056"/>
                    <a:gd name="connsiteX66" fmla="*/ 55506 w 1379306"/>
                    <a:gd name="connsiteY66" fmla="*/ 478100 h 1144056"/>
                    <a:gd name="connsiteX67" fmla="*/ 211964 w 1379306"/>
                    <a:gd name="connsiteY67" fmla="*/ 447687 h 1144056"/>
                    <a:gd name="connsiteX68" fmla="*/ 211964 w 1379306"/>
                    <a:gd name="connsiteY68" fmla="*/ 201172 h 1144056"/>
                    <a:gd name="connsiteX69" fmla="*/ 214173 w 1379306"/>
                    <a:gd name="connsiteY69" fmla="*/ 190231 h 1144056"/>
                    <a:gd name="connsiteX70" fmla="*/ 212321 w 1379306"/>
                    <a:gd name="connsiteY70" fmla="*/ 178165 h 1144056"/>
                    <a:gd name="connsiteX71" fmla="*/ 243473 w 1379306"/>
                    <a:gd name="connsiteY7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43171 w 1379306"/>
                    <a:gd name="connsiteY21" fmla="*/ 747956 h 1144056"/>
                    <a:gd name="connsiteX22" fmla="*/ 530872 w 1379306"/>
                    <a:gd name="connsiteY22" fmla="*/ 558357 h 1144056"/>
                    <a:gd name="connsiteX23" fmla="*/ 512002 w 1379306"/>
                    <a:gd name="connsiteY23" fmla="*/ 544711 h 1144056"/>
                    <a:gd name="connsiteX24" fmla="*/ 402775 w 1379306"/>
                    <a:gd name="connsiteY24" fmla="*/ 426391 h 1144056"/>
                    <a:gd name="connsiteX25" fmla="*/ 401283 w 1379306"/>
                    <a:gd name="connsiteY25" fmla="*/ 587345 h 1144056"/>
                    <a:gd name="connsiteX26" fmla="*/ 383544 w 1379306"/>
                    <a:gd name="connsiteY26" fmla="*/ 629074 h 1144056"/>
                    <a:gd name="connsiteX27" fmla="*/ 372418 w 1379306"/>
                    <a:gd name="connsiteY27" fmla="*/ 636426 h 1144056"/>
                    <a:gd name="connsiteX28" fmla="*/ 371129 w 1379306"/>
                    <a:gd name="connsiteY28" fmla="*/ 637702 h 1144056"/>
                    <a:gd name="connsiteX29" fmla="*/ 369462 w 1379306"/>
                    <a:gd name="connsiteY29" fmla="*/ 638379 h 1144056"/>
                    <a:gd name="connsiteX30" fmla="*/ 364595 w 1379306"/>
                    <a:gd name="connsiteY30" fmla="*/ 641595 h 1144056"/>
                    <a:gd name="connsiteX31" fmla="*/ 358821 w 1379306"/>
                    <a:gd name="connsiteY31" fmla="*/ 642706 h 1144056"/>
                    <a:gd name="connsiteX32" fmla="*/ 349336 w 1379306"/>
                    <a:gd name="connsiteY32" fmla="*/ 646562 h 1144056"/>
                    <a:gd name="connsiteX33" fmla="*/ 138639 w 1379306"/>
                    <a:gd name="connsiteY33" fmla="*/ 686418 h 1144056"/>
                    <a:gd name="connsiteX34" fmla="*/ 69415 w 1379306"/>
                    <a:gd name="connsiteY34" fmla="*/ 639219 h 1144056"/>
                    <a:gd name="connsiteX35" fmla="*/ 65945 w 1379306"/>
                    <a:gd name="connsiteY35" fmla="*/ 620872 h 1144056"/>
                    <a:gd name="connsiteX36" fmla="*/ 65960 w 1379306"/>
                    <a:gd name="connsiteY36" fmla="*/ 619626 h 1144056"/>
                    <a:gd name="connsiteX37" fmla="*/ 88183 w 1379306"/>
                    <a:gd name="connsiteY37" fmla="*/ 619787 h 1144056"/>
                    <a:gd name="connsiteX38" fmla="*/ 300409 w 1379306"/>
                    <a:gd name="connsiteY38" fmla="*/ 578534 h 1144056"/>
                    <a:gd name="connsiteX39" fmla="*/ 325584 w 1379306"/>
                    <a:gd name="connsiteY39" fmla="*/ 568150 h 1144056"/>
                    <a:gd name="connsiteX40" fmla="*/ 339389 w 1379306"/>
                    <a:gd name="connsiteY40" fmla="*/ 554352 h 1144056"/>
                    <a:gd name="connsiteX41" fmla="*/ 340096 w 1379306"/>
                    <a:gd name="connsiteY41" fmla="*/ 553875 h 1144056"/>
                    <a:gd name="connsiteX42" fmla="*/ 340572 w 1379306"/>
                    <a:gd name="connsiteY42" fmla="*/ 553170 h 1144056"/>
                    <a:gd name="connsiteX43" fmla="*/ 344178 w 1379306"/>
                    <a:gd name="connsiteY43" fmla="*/ 549564 h 1144056"/>
                    <a:gd name="connsiteX44" fmla="*/ 346175 w 1379306"/>
                    <a:gd name="connsiteY44" fmla="*/ 544859 h 1144056"/>
                    <a:gd name="connsiteX45" fmla="*/ 351462 w 1379306"/>
                    <a:gd name="connsiteY45" fmla="*/ 537017 h 1144056"/>
                    <a:gd name="connsiteX46" fmla="*/ 353242 w 1379306"/>
                    <a:gd name="connsiteY46" fmla="*/ 528200 h 1144056"/>
                    <a:gd name="connsiteX47" fmla="*/ 354447 w 1379306"/>
                    <a:gd name="connsiteY47" fmla="*/ 525360 h 1144056"/>
                    <a:gd name="connsiteX48" fmla="*/ 354470 w 1379306"/>
                    <a:gd name="connsiteY48" fmla="*/ 522118 h 1144056"/>
                    <a:gd name="connsiteX49" fmla="*/ 355631 w 1379306"/>
                    <a:gd name="connsiteY49" fmla="*/ 516373 h 1144056"/>
                    <a:gd name="connsiteX50" fmla="*/ 355631 w 1379306"/>
                    <a:gd name="connsiteY50" fmla="*/ 375323 h 1144056"/>
                    <a:gd name="connsiteX51" fmla="*/ 349124 w 1379306"/>
                    <a:gd name="connsiteY51" fmla="*/ 368275 h 1144056"/>
                    <a:gd name="connsiteX52" fmla="*/ 349124 w 1379306"/>
                    <a:gd name="connsiteY52" fmla="*/ 509326 h 1144056"/>
                    <a:gd name="connsiteX53" fmla="*/ 347964 w 1379306"/>
                    <a:gd name="connsiteY53" fmla="*/ 515071 h 1144056"/>
                    <a:gd name="connsiteX54" fmla="*/ 347941 w 1379306"/>
                    <a:gd name="connsiteY54" fmla="*/ 518314 h 1144056"/>
                    <a:gd name="connsiteX55" fmla="*/ 346736 w 1379306"/>
                    <a:gd name="connsiteY55" fmla="*/ 521153 h 1144056"/>
                    <a:gd name="connsiteX56" fmla="*/ 344956 w 1379306"/>
                    <a:gd name="connsiteY56" fmla="*/ 529970 h 1144056"/>
                    <a:gd name="connsiteX57" fmla="*/ 339669 w 1379306"/>
                    <a:gd name="connsiteY57" fmla="*/ 537812 h 1144056"/>
                    <a:gd name="connsiteX58" fmla="*/ 337673 w 1379306"/>
                    <a:gd name="connsiteY58" fmla="*/ 542517 h 1144056"/>
                    <a:gd name="connsiteX59" fmla="*/ 334066 w 1379306"/>
                    <a:gd name="connsiteY59" fmla="*/ 546123 h 1144056"/>
                    <a:gd name="connsiteX60" fmla="*/ 333590 w 1379306"/>
                    <a:gd name="connsiteY60" fmla="*/ 546828 h 1144056"/>
                    <a:gd name="connsiteX61" fmla="*/ 332883 w 1379306"/>
                    <a:gd name="connsiteY61" fmla="*/ 547305 h 1144056"/>
                    <a:gd name="connsiteX62" fmla="*/ 319079 w 1379306"/>
                    <a:gd name="connsiteY62" fmla="*/ 561103 h 1144056"/>
                    <a:gd name="connsiteX63" fmla="*/ 293903 w 1379306"/>
                    <a:gd name="connsiteY63" fmla="*/ 571487 h 1144056"/>
                    <a:gd name="connsiteX64" fmla="*/ 81677 w 1379306"/>
                    <a:gd name="connsiteY64" fmla="*/ 612740 h 1144056"/>
                    <a:gd name="connsiteX65" fmla="*/ 1272 w 1379306"/>
                    <a:gd name="connsiteY65" fmla="*/ 558506 h 1144056"/>
                    <a:gd name="connsiteX66" fmla="*/ 55506 w 1379306"/>
                    <a:gd name="connsiteY66" fmla="*/ 478100 h 1144056"/>
                    <a:gd name="connsiteX67" fmla="*/ 211964 w 1379306"/>
                    <a:gd name="connsiteY67" fmla="*/ 447687 h 1144056"/>
                    <a:gd name="connsiteX68" fmla="*/ 211964 w 1379306"/>
                    <a:gd name="connsiteY68" fmla="*/ 201172 h 1144056"/>
                    <a:gd name="connsiteX69" fmla="*/ 214173 w 1379306"/>
                    <a:gd name="connsiteY69" fmla="*/ 190231 h 1144056"/>
                    <a:gd name="connsiteX70" fmla="*/ 243473 w 1379306"/>
                    <a:gd name="connsiteY7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43171 w 1379306"/>
                    <a:gd name="connsiteY21" fmla="*/ 747956 h 1144056"/>
                    <a:gd name="connsiteX22" fmla="*/ 530872 w 1379306"/>
                    <a:gd name="connsiteY22" fmla="*/ 558357 h 1144056"/>
                    <a:gd name="connsiteX23" fmla="*/ 512002 w 1379306"/>
                    <a:gd name="connsiteY23" fmla="*/ 544711 h 1144056"/>
                    <a:gd name="connsiteX24" fmla="*/ 402775 w 1379306"/>
                    <a:gd name="connsiteY24" fmla="*/ 426391 h 1144056"/>
                    <a:gd name="connsiteX25" fmla="*/ 401283 w 1379306"/>
                    <a:gd name="connsiteY25" fmla="*/ 587345 h 1144056"/>
                    <a:gd name="connsiteX26" fmla="*/ 383544 w 1379306"/>
                    <a:gd name="connsiteY26" fmla="*/ 629074 h 1144056"/>
                    <a:gd name="connsiteX27" fmla="*/ 372418 w 1379306"/>
                    <a:gd name="connsiteY27" fmla="*/ 636426 h 1144056"/>
                    <a:gd name="connsiteX28" fmla="*/ 371129 w 1379306"/>
                    <a:gd name="connsiteY28" fmla="*/ 637702 h 1144056"/>
                    <a:gd name="connsiteX29" fmla="*/ 369462 w 1379306"/>
                    <a:gd name="connsiteY29" fmla="*/ 638379 h 1144056"/>
                    <a:gd name="connsiteX30" fmla="*/ 364595 w 1379306"/>
                    <a:gd name="connsiteY30" fmla="*/ 641595 h 1144056"/>
                    <a:gd name="connsiteX31" fmla="*/ 358821 w 1379306"/>
                    <a:gd name="connsiteY31" fmla="*/ 642706 h 1144056"/>
                    <a:gd name="connsiteX32" fmla="*/ 349336 w 1379306"/>
                    <a:gd name="connsiteY32" fmla="*/ 646562 h 1144056"/>
                    <a:gd name="connsiteX33" fmla="*/ 138639 w 1379306"/>
                    <a:gd name="connsiteY33" fmla="*/ 686418 h 1144056"/>
                    <a:gd name="connsiteX34" fmla="*/ 69415 w 1379306"/>
                    <a:gd name="connsiteY34" fmla="*/ 639219 h 1144056"/>
                    <a:gd name="connsiteX35" fmla="*/ 65945 w 1379306"/>
                    <a:gd name="connsiteY35" fmla="*/ 620872 h 1144056"/>
                    <a:gd name="connsiteX36" fmla="*/ 65960 w 1379306"/>
                    <a:gd name="connsiteY36" fmla="*/ 619626 h 1144056"/>
                    <a:gd name="connsiteX37" fmla="*/ 88183 w 1379306"/>
                    <a:gd name="connsiteY37" fmla="*/ 619787 h 1144056"/>
                    <a:gd name="connsiteX38" fmla="*/ 300409 w 1379306"/>
                    <a:gd name="connsiteY38" fmla="*/ 578534 h 1144056"/>
                    <a:gd name="connsiteX39" fmla="*/ 325584 w 1379306"/>
                    <a:gd name="connsiteY39" fmla="*/ 568150 h 1144056"/>
                    <a:gd name="connsiteX40" fmla="*/ 339389 w 1379306"/>
                    <a:gd name="connsiteY40" fmla="*/ 554352 h 1144056"/>
                    <a:gd name="connsiteX41" fmla="*/ 340096 w 1379306"/>
                    <a:gd name="connsiteY41" fmla="*/ 553875 h 1144056"/>
                    <a:gd name="connsiteX42" fmla="*/ 340572 w 1379306"/>
                    <a:gd name="connsiteY42" fmla="*/ 553170 h 1144056"/>
                    <a:gd name="connsiteX43" fmla="*/ 344178 w 1379306"/>
                    <a:gd name="connsiteY43" fmla="*/ 549564 h 1144056"/>
                    <a:gd name="connsiteX44" fmla="*/ 346175 w 1379306"/>
                    <a:gd name="connsiteY44" fmla="*/ 544859 h 1144056"/>
                    <a:gd name="connsiteX45" fmla="*/ 351462 w 1379306"/>
                    <a:gd name="connsiteY45" fmla="*/ 537017 h 1144056"/>
                    <a:gd name="connsiteX46" fmla="*/ 353242 w 1379306"/>
                    <a:gd name="connsiteY46" fmla="*/ 528200 h 1144056"/>
                    <a:gd name="connsiteX47" fmla="*/ 354447 w 1379306"/>
                    <a:gd name="connsiteY47" fmla="*/ 525360 h 1144056"/>
                    <a:gd name="connsiteX48" fmla="*/ 354470 w 1379306"/>
                    <a:gd name="connsiteY48" fmla="*/ 522118 h 1144056"/>
                    <a:gd name="connsiteX49" fmla="*/ 355631 w 1379306"/>
                    <a:gd name="connsiteY49" fmla="*/ 516373 h 1144056"/>
                    <a:gd name="connsiteX50" fmla="*/ 355631 w 1379306"/>
                    <a:gd name="connsiteY50" fmla="*/ 375323 h 1144056"/>
                    <a:gd name="connsiteX51" fmla="*/ 349124 w 1379306"/>
                    <a:gd name="connsiteY51" fmla="*/ 368275 h 1144056"/>
                    <a:gd name="connsiteX52" fmla="*/ 349124 w 1379306"/>
                    <a:gd name="connsiteY52" fmla="*/ 509326 h 1144056"/>
                    <a:gd name="connsiteX53" fmla="*/ 347964 w 1379306"/>
                    <a:gd name="connsiteY53" fmla="*/ 515071 h 1144056"/>
                    <a:gd name="connsiteX54" fmla="*/ 347941 w 1379306"/>
                    <a:gd name="connsiteY54" fmla="*/ 518314 h 1144056"/>
                    <a:gd name="connsiteX55" fmla="*/ 346736 w 1379306"/>
                    <a:gd name="connsiteY55" fmla="*/ 521153 h 1144056"/>
                    <a:gd name="connsiteX56" fmla="*/ 344956 w 1379306"/>
                    <a:gd name="connsiteY56" fmla="*/ 529970 h 1144056"/>
                    <a:gd name="connsiteX57" fmla="*/ 339669 w 1379306"/>
                    <a:gd name="connsiteY57" fmla="*/ 537812 h 1144056"/>
                    <a:gd name="connsiteX58" fmla="*/ 337673 w 1379306"/>
                    <a:gd name="connsiteY58" fmla="*/ 542517 h 1144056"/>
                    <a:gd name="connsiteX59" fmla="*/ 334066 w 1379306"/>
                    <a:gd name="connsiteY59" fmla="*/ 546123 h 1144056"/>
                    <a:gd name="connsiteX60" fmla="*/ 333590 w 1379306"/>
                    <a:gd name="connsiteY60" fmla="*/ 546828 h 1144056"/>
                    <a:gd name="connsiteX61" fmla="*/ 332883 w 1379306"/>
                    <a:gd name="connsiteY61" fmla="*/ 547305 h 1144056"/>
                    <a:gd name="connsiteX62" fmla="*/ 319079 w 1379306"/>
                    <a:gd name="connsiteY62" fmla="*/ 561103 h 1144056"/>
                    <a:gd name="connsiteX63" fmla="*/ 293903 w 1379306"/>
                    <a:gd name="connsiteY63" fmla="*/ 571487 h 1144056"/>
                    <a:gd name="connsiteX64" fmla="*/ 81677 w 1379306"/>
                    <a:gd name="connsiteY64" fmla="*/ 612740 h 1144056"/>
                    <a:gd name="connsiteX65" fmla="*/ 1272 w 1379306"/>
                    <a:gd name="connsiteY65" fmla="*/ 558506 h 1144056"/>
                    <a:gd name="connsiteX66" fmla="*/ 55506 w 1379306"/>
                    <a:gd name="connsiteY66" fmla="*/ 478100 h 1144056"/>
                    <a:gd name="connsiteX67" fmla="*/ 211964 w 1379306"/>
                    <a:gd name="connsiteY67" fmla="*/ 447687 h 1144056"/>
                    <a:gd name="connsiteX68" fmla="*/ 211964 w 1379306"/>
                    <a:gd name="connsiteY68" fmla="*/ 201172 h 1144056"/>
                    <a:gd name="connsiteX69" fmla="*/ 243473 w 1379306"/>
                    <a:gd name="connsiteY6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43171 w 1379306"/>
                    <a:gd name="connsiteY21" fmla="*/ 747956 h 1144056"/>
                    <a:gd name="connsiteX22" fmla="*/ 530872 w 1379306"/>
                    <a:gd name="connsiteY22" fmla="*/ 558357 h 1144056"/>
                    <a:gd name="connsiteX23" fmla="*/ 512002 w 1379306"/>
                    <a:gd name="connsiteY23" fmla="*/ 544711 h 1144056"/>
                    <a:gd name="connsiteX24" fmla="*/ 402775 w 1379306"/>
                    <a:gd name="connsiteY24" fmla="*/ 426391 h 1144056"/>
                    <a:gd name="connsiteX25" fmla="*/ 401283 w 1379306"/>
                    <a:gd name="connsiteY25" fmla="*/ 587345 h 1144056"/>
                    <a:gd name="connsiteX26" fmla="*/ 383544 w 1379306"/>
                    <a:gd name="connsiteY26" fmla="*/ 629074 h 1144056"/>
                    <a:gd name="connsiteX27" fmla="*/ 372418 w 1379306"/>
                    <a:gd name="connsiteY27" fmla="*/ 636426 h 1144056"/>
                    <a:gd name="connsiteX28" fmla="*/ 371129 w 1379306"/>
                    <a:gd name="connsiteY28" fmla="*/ 637702 h 1144056"/>
                    <a:gd name="connsiteX29" fmla="*/ 369462 w 1379306"/>
                    <a:gd name="connsiteY29" fmla="*/ 638379 h 1144056"/>
                    <a:gd name="connsiteX30" fmla="*/ 364595 w 1379306"/>
                    <a:gd name="connsiteY30" fmla="*/ 641595 h 1144056"/>
                    <a:gd name="connsiteX31" fmla="*/ 358821 w 1379306"/>
                    <a:gd name="connsiteY31" fmla="*/ 642706 h 1144056"/>
                    <a:gd name="connsiteX32" fmla="*/ 349336 w 1379306"/>
                    <a:gd name="connsiteY32" fmla="*/ 646562 h 1144056"/>
                    <a:gd name="connsiteX33" fmla="*/ 138639 w 1379306"/>
                    <a:gd name="connsiteY33" fmla="*/ 686418 h 1144056"/>
                    <a:gd name="connsiteX34" fmla="*/ 69415 w 1379306"/>
                    <a:gd name="connsiteY34" fmla="*/ 639219 h 1144056"/>
                    <a:gd name="connsiteX35" fmla="*/ 65945 w 1379306"/>
                    <a:gd name="connsiteY35" fmla="*/ 620872 h 1144056"/>
                    <a:gd name="connsiteX36" fmla="*/ 65960 w 1379306"/>
                    <a:gd name="connsiteY36" fmla="*/ 619626 h 1144056"/>
                    <a:gd name="connsiteX37" fmla="*/ 88183 w 1379306"/>
                    <a:gd name="connsiteY37" fmla="*/ 619787 h 1144056"/>
                    <a:gd name="connsiteX38" fmla="*/ 300409 w 1379306"/>
                    <a:gd name="connsiteY38" fmla="*/ 578534 h 1144056"/>
                    <a:gd name="connsiteX39" fmla="*/ 325584 w 1379306"/>
                    <a:gd name="connsiteY39" fmla="*/ 568150 h 1144056"/>
                    <a:gd name="connsiteX40" fmla="*/ 339389 w 1379306"/>
                    <a:gd name="connsiteY40" fmla="*/ 554352 h 1144056"/>
                    <a:gd name="connsiteX41" fmla="*/ 340096 w 1379306"/>
                    <a:gd name="connsiteY41" fmla="*/ 553875 h 1144056"/>
                    <a:gd name="connsiteX42" fmla="*/ 340572 w 1379306"/>
                    <a:gd name="connsiteY42" fmla="*/ 553170 h 1144056"/>
                    <a:gd name="connsiteX43" fmla="*/ 344178 w 1379306"/>
                    <a:gd name="connsiteY43" fmla="*/ 549564 h 1144056"/>
                    <a:gd name="connsiteX44" fmla="*/ 346175 w 1379306"/>
                    <a:gd name="connsiteY44" fmla="*/ 544859 h 1144056"/>
                    <a:gd name="connsiteX45" fmla="*/ 351462 w 1379306"/>
                    <a:gd name="connsiteY45" fmla="*/ 537017 h 1144056"/>
                    <a:gd name="connsiteX46" fmla="*/ 353242 w 1379306"/>
                    <a:gd name="connsiteY46" fmla="*/ 528200 h 1144056"/>
                    <a:gd name="connsiteX47" fmla="*/ 354447 w 1379306"/>
                    <a:gd name="connsiteY47" fmla="*/ 525360 h 1144056"/>
                    <a:gd name="connsiteX48" fmla="*/ 354470 w 1379306"/>
                    <a:gd name="connsiteY48" fmla="*/ 522118 h 1144056"/>
                    <a:gd name="connsiteX49" fmla="*/ 355631 w 1379306"/>
                    <a:gd name="connsiteY49" fmla="*/ 516373 h 1144056"/>
                    <a:gd name="connsiteX50" fmla="*/ 355631 w 1379306"/>
                    <a:gd name="connsiteY50" fmla="*/ 375323 h 1144056"/>
                    <a:gd name="connsiteX51" fmla="*/ 349124 w 1379306"/>
                    <a:gd name="connsiteY51" fmla="*/ 368275 h 1144056"/>
                    <a:gd name="connsiteX52" fmla="*/ 349124 w 1379306"/>
                    <a:gd name="connsiteY52" fmla="*/ 509326 h 1144056"/>
                    <a:gd name="connsiteX53" fmla="*/ 347964 w 1379306"/>
                    <a:gd name="connsiteY53" fmla="*/ 515071 h 1144056"/>
                    <a:gd name="connsiteX54" fmla="*/ 347941 w 1379306"/>
                    <a:gd name="connsiteY54" fmla="*/ 518314 h 1144056"/>
                    <a:gd name="connsiteX55" fmla="*/ 346736 w 1379306"/>
                    <a:gd name="connsiteY55" fmla="*/ 521153 h 1144056"/>
                    <a:gd name="connsiteX56" fmla="*/ 344956 w 1379306"/>
                    <a:gd name="connsiteY56" fmla="*/ 529970 h 1144056"/>
                    <a:gd name="connsiteX57" fmla="*/ 339669 w 1379306"/>
                    <a:gd name="connsiteY57" fmla="*/ 537812 h 1144056"/>
                    <a:gd name="connsiteX58" fmla="*/ 337673 w 1379306"/>
                    <a:gd name="connsiteY58" fmla="*/ 542517 h 1144056"/>
                    <a:gd name="connsiteX59" fmla="*/ 334066 w 1379306"/>
                    <a:gd name="connsiteY59" fmla="*/ 546123 h 1144056"/>
                    <a:gd name="connsiteX60" fmla="*/ 333590 w 1379306"/>
                    <a:gd name="connsiteY60" fmla="*/ 546828 h 1144056"/>
                    <a:gd name="connsiteX61" fmla="*/ 332883 w 1379306"/>
                    <a:gd name="connsiteY61" fmla="*/ 547305 h 1144056"/>
                    <a:gd name="connsiteX62" fmla="*/ 319079 w 1379306"/>
                    <a:gd name="connsiteY62" fmla="*/ 561103 h 1144056"/>
                    <a:gd name="connsiteX63" fmla="*/ 293903 w 1379306"/>
                    <a:gd name="connsiteY63" fmla="*/ 571487 h 1144056"/>
                    <a:gd name="connsiteX64" fmla="*/ 81677 w 1379306"/>
                    <a:gd name="connsiteY64" fmla="*/ 612740 h 1144056"/>
                    <a:gd name="connsiteX65" fmla="*/ 1272 w 1379306"/>
                    <a:gd name="connsiteY65" fmla="*/ 558506 h 1144056"/>
                    <a:gd name="connsiteX66" fmla="*/ 55506 w 1379306"/>
                    <a:gd name="connsiteY66" fmla="*/ 478100 h 1144056"/>
                    <a:gd name="connsiteX67" fmla="*/ 211964 w 1379306"/>
                    <a:gd name="connsiteY67" fmla="*/ 447687 h 1144056"/>
                    <a:gd name="connsiteX68" fmla="*/ 211964 w 1379306"/>
                    <a:gd name="connsiteY68" fmla="*/ 201172 h 1144056"/>
                    <a:gd name="connsiteX69" fmla="*/ 243473 w 1379306"/>
                    <a:gd name="connsiteY6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43171 w 1379306"/>
                    <a:gd name="connsiteY21" fmla="*/ 747956 h 1144056"/>
                    <a:gd name="connsiteX22" fmla="*/ 530872 w 1379306"/>
                    <a:gd name="connsiteY22" fmla="*/ 558357 h 1144056"/>
                    <a:gd name="connsiteX23" fmla="*/ 512002 w 1379306"/>
                    <a:gd name="connsiteY23" fmla="*/ 544711 h 1144056"/>
                    <a:gd name="connsiteX24" fmla="*/ 402775 w 1379306"/>
                    <a:gd name="connsiteY24" fmla="*/ 426391 h 1144056"/>
                    <a:gd name="connsiteX25" fmla="*/ 401283 w 1379306"/>
                    <a:gd name="connsiteY25" fmla="*/ 587345 h 1144056"/>
                    <a:gd name="connsiteX26" fmla="*/ 383544 w 1379306"/>
                    <a:gd name="connsiteY26" fmla="*/ 629074 h 1144056"/>
                    <a:gd name="connsiteX27" fmla="*/ 372418 w 1379306"/>
                    <a:gd name="connsiteY27" fmla="*/ 636426 h 1144056"/>
                    <a:gd name="connsiteX28" fmla="*/ 371129 w 1379306"/>
                    <a:gd name="connsiteY28" fmla="*/ 637702 h 1144056"/>
                    <a:gd name="connsiteX29" fmla="*/ 369462 w 1379306"/>
                    <a:gd name="connsiteY29" fmla="*/ 638379 h 1144056"/>
                    <a:gd name="connsiteX30" fmla="*/ 364595 w 1379306"/>
                    <a:gd name="connsiteY30" fmla="*/ 641595 h 1144056"/>
                    <a:gd name="connsiteX31" fmla="*/ 358821 w 1379306"/>
                    <a:gd name="connsiteY31" fmla="*/ 642706 h 1144056"/>
                    <a:gd name="connsiteX32" fmla="*/ 349336 w 1379306"/>
                    <a:gd name="connsiteY32" fmla="*/ 646562 h 1144056"/>
                    <a:gd name="connsiteX33" fmla="*/ 138639 w 1379306"/>
                    <a:gd name="connsiteY33" fmla="*/ 686418 h 1144056"/>
                    <a:gd name="connsiteX34" fmla="*/ 69415 w 1379306"/>
                    <a:gd name="connsiteY34" fmla="*/ 639219 h 1144056"/>
                    <a:gd name="connsiteX35" fmla="*/ 65945 w 1379306"/>
                    <a:gd name="connsiteY35" fmla="*/ 620872 h 1144056"/>
                    <a:gd name="connsiteX36" fmla="*/ 65960 w 1379306"/>
                    <a:gd name="connsiteY36" fmla="*/ 619626 h 1144056"/>
                    <a:gd name="connsiteX37" fmla="*/ 88183 w 1379306"/>
                    <a:gd name="connsiteY37" fmla="*/ 619787 h 1144056"/>
                    <a:gd name="connsiteX38" fmla="*/ 300409 w 1379306"/>
                    <a:gd name="connsiteY38" fmla="*/ 578534 h 1144056"/>
                    <a:gd name="connsiteX39" fmla="*/ 325584 w 1379306"/>
                    <a:gd name="connsiteY39" fmla="*/ 568150 h 1144056"/>
                    <a:gd name="connsiteX40" fmla="*/ 339389 w 1379306"/>
                    <a:gd name="connsiteY40" fmla="*/ 554352 h 1144056"/>
                    <a:gd name="connsiteX41" fmla="*/ 340096 w 1379306"/>
                    <a:gd name="connsiteY41" fmla="*/ 553875 h 1144056"/>
                    <a:gd name="connsiteX42" fmla="*/ 340572 w 1379306"/>
                    <a:gd name="connsiteY42" fmla="*/ 553170 h 1144056"/>
                    <a:gd name="connsiteX43" fmla="*/ 344178 w 1379306"/>
                    <a:gd name="connsiteY43" fmla="*/ 549564 h 1144056"/>
                    <a:gd name="connsiteX44" fmla="*/ 346175 w 1379306"/>
                    <a:gd name="connsiteY44" fmla="*/ 544859 h 1144056"/>
                    <a:gd name="connsiteX45" fmla="*/ 351462 w 1379306"/>
                    <a:gd name="connsiteY45" fmla="*/ 537017 h 1144056"/>
                    <a:gd name="connsiteX46" fmla="*/ 353242 w 1379306"/>
                    <a:gd name="connsiteY46" fmla="*/ 528200 h 1144056"/>
                    <a:gd name="connsiteX47" fmla="*/ 354447 w 1379306"/>
                    <a:gd name="connsiteY47" fmla="*/ 525360 h 1144056"/>
                    <a:gd name="connsiteX48" fmla="*/ 354470 w 1379306"/>
                    <a:gd name="connsiteY48" fmla="*/ 522118 h 1144056"/>
                    <a:gd name="connsiteX49" fmla="*/ 355631 w 1379306"/>
                    <a:gd name="connsiteY49" fmla="*/ 516373 h 1144056"/>
                    <a:gd name="connsiteX50" fmla="*/ 355631 w 1379306"/>
                    <a:gd name="connsiteY50" fmla="*/ 375323 h 1144056"/>
                    <a:gd name="connsiteX51" fmla="*/ 349124 w 1379306"/>
                    <a:gd name="connsiteY51" fmla="*/ 368275 h 1144056"/>
                    <a:gd name="connsiteX52" fmla="*/ 349124 w 1379306"/>
                    <a:gd name="connsiteY52" fmla="*/ 509326 h 1144056"/>
                    <a:gd name="connsiteX53" fmla="*/ 347964 w 1379306"/>
                    <a:gd name="connsiteY53" fmla="*/ 515071 h 1144056"/>
                    <a:gd name="connsiteX54" fmla="*/ 347941 w 1379306"/>
                    <a:gd name="connsiteY54" fmla="*/ 518314 h 1144056"/>
                    <a:gd name="connsiteX55" fmla="*/ 346736 w 1379306"/>
                    <a:gd name="connsiteY55" fmla="*/ 521153 h 1144056"/>
                    <a:gd name="connsiteX56" fmla="*/ 344956 w 1379306"/>
                    <a:gd name="connsiteY56" fmla="*/ 529970 h 1144056"/>
                    <a:gd name="connsiteX57" fmla="*/ 339669 w 1379306"/>
                    <a:gd name="connsiteY57" fmla="*/ 537812 h 1144056"/>
                    <a:gd name="connsiteX58" fmla="*/ 337673 w 1379306"/>
                    <a:gd name="connsiteY58" fmla="*/ 542517 h 1144056"/>
                    <a:gd name="connsiteX59" fmla="*/ 334066 w 1379306"/>
                    <a:gd name="connsiteY59" fmla="*/ 546123 h 1144056"/>
                    <a:gd name="connsiteX60" fmla="*/ 333590 w 1379306"/>
                    <a:gd name="connsiteY60" fmla="*/ 546828 h 1144056"/>
                    <a:gd name="connsiteX61" fmla="*/ 332883 w 1379306"/>
                    <a:gd name="connsiteY61" fmla="*/ 547305 h 1144056"/>
                    <a:gd name="connsiteX62" fmla="*/ 319079 w 1379306"/>
                    <a:gd name="connsiteY62" fmla="*/ 561103 h 1144056"/>
                    <a:gd name="connsiteX63" fmla="*/ 293903 w 1379306"/>
                    <a:gd name="connsiteY63" fmla="*/ 571487 h 1144056"/>
                    <a:gd name="connsiteX64" fmla="*/ 81677 w 1379306"/>
                    <a:gd name="connsiteY64" fmla="*/ 612740 h 1144056"/>
                    <a:gd name="connsiteX65" fmla="*/ 1272 w 1379306"/>
                    <a:gd name="connsiteY65" fmla="*/ 558506 h 1144056"/>
                    <a:gd name="connsiteX66" fmla="*/ 55506 w 1379306"/>
                    <a:gd name="connsiteY66" fmla="*/ 478100 h 1144056"/>
                    <a:gd name="connsiteX67" fmla="*/ 211964 w 1379306"/>
                    <a:gd name="connsiteY67" fmla="*/ 447687 h 1144056"/>
                    <a:gd name="connsiteX68" fmla="*/ 211964 w 1379306"/>
                    <a:gd name="connsiteY68" fmla="*/ 201172 h 1144056"/>
                    <a:gd name="connsiteX69" fmla="*/ 243473 w 1379306"/>
                    <a:gd name="connsiteY6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30872 w 1379306"/>
                    <a:gd name="connsiteY21" fmla="*/ 558357 h 1144056"/>
                    <a:gd name="connsiteX22" fmla="*/ 512002 w 1379306"/>
                    <a:gd name="connsiteY22" fmla="*/ 544711 h 1144056"/>
                    <a:gd name="connsiteX23" fmla="*/ 402775 w 1379306"/>
                    <a:gd name="connsiteY23" fmla="*/ 426391 h 1144056"/>
                    <a:gd name="connsiteX24" fmla="*/ 401283 w 1379306"/>
                    <a:gd name="connsiteY24" fmla="*/ 587345 h 1144056"/>
                    <a:gd name="connsiteX25" fmla="*/ 383544 w 1379306"/>
                    <a:gd name="connsiteY25" fmla="*/ 629074 h 1144056"/>
                    <a:gd name="connsiteX26" fmla="*/ 372418 w 1379306"/>
                    <a:gd name="connsiteY26" fmla="*/ 636426 h 1144056"/>
                    <a:gd name="connsiteX27" fmla="*/ 371129 w 1379306"/>
                    <a:gd name="connsiteY27" fmla="*/ 637702 h 1144056"/>
                    <a:gd name="connsiteX28" fmla="*/ 369462 w 1379306"/>
                    <a:gd name="connsiteY28" fmla="*/ 638379 h 1144056"/>
                    <a:gd name="connsiteX29" fmla="*/ 364595 w 1379306"/>
                    <a:gd name="connsiteY29" fmla="*/ 641595 h 1144056"/>
                    <a:gd name="connsiteX30" fmla="*/ 358821 w 1379306"/>
                    <a:gd name="connsiteY30" fmla="*/ 642706 h 1144056"/>
                    <a:gd name="connsiteX31" fmla="*/ 349336 w 1379306"/>
                    <a:gd name="connsiteY31" fmla="*/ 646562 h 1144056"/>
                    <a:gd name="connsiteX32" fmla="*/ 138639 w 1379306"/>
                    <a:gd name="connsiteY32" fmla="*/ 686418 h 1144056"/>
                    <a:gd name="connsiteX33" fmla="*/ 69415 w 1379306"/>
                    <a:gd name="connsiteY33" fmla="*/ 639219 h 1144056"/>
                    <a:gd name="connsiteX34" fmla="*/ 65945 w 1379306"/>
                    <a:gd name="connsiteY34" fmla="*/ 620872 h 1144056"/>
                    <a:gd name="connsiteX35" fmla="*/ 65960 w 1379306"/>
                    <a:gd name="connsiteY35" fmla="*/ 619626 h 1144056"/>
                    <a:gd name="connsiteX36" fmla="*/ 88183 w 1379306"/>
                    <a:gd name="connsiteY36" fmla="*/ 619787 h 1144056"/>
                    <a:gd name="connsiteX37" fmla="*/ 300409 w 1379306"/>
                    <a:gd name="connsiteY37" fmla="*/ 578534 h 1144056"/>
                    <a:gd name="connsiteX38" fmla="*/ 325584 w 1379306"/>
                    <a:gd name="connsiteY38" fmla="*/ 568150 h 1144056"/>
                    <a:gd name="connsiteX39" fmla="*/ 339389 w 1379306"/>
                    <a:gd name="connsiteY39" fmla="*/ 554352 h 1144056"/>
                    <a:gd name="connsiteX40" fmla="*/ 340096 w 1379306"/>
                    <a:gd name="connsiteY40" fmla="*/ 553875 h 1144056"/>
                    <a:gd name="connsiteX41" fmla="*/ 340572 w 1379306"/>
                    <a:gd name="connsiteY41" fmla="*/ 553170 h 1144056"/>
                    <a:gd name="connsiteX42" fmla="*/ 344178 w 1379306"/>
                    <a:gd name="connsiteY42" fmla="*/ 549564 h 1144056"/>
                    <a:gd name="connsiteX43" fmla="*/ 346175 w 1379306"/>
                    <a:gd name="connsiteY43" fmla="*/ 544859 h 1144056"/>
                    <a:gd name="connsiteX44" fmla="*/ 351462 w 1379306"/>
                    <a:gd name="connsiteY44" fmla="*/ 537017 h 1144056"/>
                    <a:gd name="connsiteX45" fmla="*/ 353242 w 1379306"/>
                    <a:gd name="connsiteY45" fmla="*/ 528200 h 1144056"/>
                    <a:gd name="connsiteX46" fmla="*/ 354447 w 1379306"/>
                    <a:gd name="connsiteY46" fmla="*/ 525360 h 1144056"/>
                    <a:gd name="connsiteX47" fmla="*/ 354470 w 1379306"/>
                    <a:gd name="connsiteY47" fmla="*/ 522118 h 1144056"/>
                    <a:gd name="connsiteX48" fmla="*/ 355631 w 1379306"/>
                    <a:gd name="connsiteY48" fmla="*/ 516373 h 1144056"/>
                    <a:gd name="connsiteX49" fmla="*/ 355631 w 1379306"/>
                    <a:gd name="connsiteY49" fmla="*/ 375323 h 1144056"/>
                    <a:gd name="connsiteX50" fmla="*/ 349124 w 1379306"/>
                    <a:gd name="connsiteY50" fmla="*/ 368275 h 1144056"/>
                    <a:gd name="connsiteX51" fmla="*/ 349124 w 1379306"/>
                    <a:gd name="connsiteY51" fmla="*/ 509326 h 1144056"/>
                    <a:gd name="connsiteX52" fmla="*/ 347964 w 1379306"/>
                    <a:gd name="connsiteY52" fmla="*/ 515071 h 1144056"/>
                    <a:gd name="connsiteX53" fmla="*/ 347941 w 1379306"/>
                    <a:gd name="connsiteY53" fmla="*/ 518314 h 1144056"/>
                    <a:gd name="connsiteX54" fmla="*/ 346736 w 1379306"/>
                    <a:gd name="connsiteY54" fmla="*/ 521153 h 1144056"/>
                    <a:gd name="connsiteX55" fmla="*/ 344956 w 1379306"/>
                    <a:gd name="connsiteY55" fmla="*/ 529970 h 1144056"/>
                    <a:gd name="connsiteX56" fmla="*/ 339669 w 1379306"/>
                    <a:gd name="connsiteY56" fmla="*/ 537812 h 1144056"/>
                    <a:gd name="connsiteX57" fmla="*/ 337673 w 1379306"/>
                    <a:gd name="connsiteY57" fmla="*/ 542517 h 1144056"/>
                    <a:gd name="connsiteX58" fmla="*/ 334066 w 1379306"/>
                    <a:gd name="connsiteY58" fmla="*/ 546123 h 1144056"/>
                    <a:gd name="connsiteX59" fmla="*/ 333590 w 1379306"/>
                    <a:gd name="connsiteY59" fmla="*/ 546828 h 1144056"/>
                    <a:gd name="connsiteX60" fmla="*/ 332883 w 1379306"/>
                    <a:gd name="connsiteY60" fmla="*/ 547305 h 1144056"/>
                    <a:gd name="connsiteX61" fmla="*/ 319079 w 1379306"/>
                    <a:gd name="connsiteY61" fmla="*/ 561103 h 1144056"/>
                    <a:gd name="connsiteX62" fmla="*/ 293903 w 1379306"/>
                    <a:gd name="connsiteY62" fmla="*/ 571487 h 1144056"/>
                    <a:gd name="connsiteX63" fmla="*/ 81677 w 1379306"/>
                    <a:gd name="connsiteY63" fmla="*/ 612740 h 1144056"/>
                    <a:gd name="connsiteX64" fmla="*/ 1272 w 1379306"/>
                    <a:gd name="connsiteY64" fmla="*/ 558506 h 1144056"/>
                    <a:gd name="connsiteX65" fmla="*/ 55506 w 1379306"/>
                    <a:gd name="connsiteY65" fmla="*/ 478100 h 1144056"/>
                    <a:gd name="connsiteX66" fmla="*/ 211964 w 1379306"/>
                    <a:gd name="connsiteY66" fmla="*/ 447687 h 1144056"/>
                    <a:gd name="connsiteX67" fmla="*/ 211964 w 1379306"/>
                    <a:gd name="connsiteY67" fmla="*/ 201172 h 1144056"/>
                    <a:gd name="connsiteX68" fmla="*/ 243473 w 1379306"/>
                    <a:gd name="connsiteY6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30872 w 1379306"/>
                    <a:gd name="connsiteY21" fmla="*/ 558357 h 1144056"/>
                    <a:gd name="connsiteX22" fmla="*/ 512002 w 1379306"/>
                    <a:gd name="connsiteY22" fmla="*/ 544711 h 1144056"/>
                    <a:gd name="connsiteX23" fmla="*/ 402775 w 1379306"/>
                    <a:gd name="connsiteY23" fmla="*/ 426391 h 1144056"/>
                    <a:gd name="connsiteX24" fmla="*/ 401283 w 1379306"/>
                    <a:gd name="connsiteY24" fmla="*/ 587345 h 1144056"/>
                    <a:gd name="connsiteX25" fmla="*/ 383544 w 1379306"/>
                    <a:gd name="connsiteY25" fmla="*/ 629074 h 1144056"/>
                    <a:gd name="connsiteX26" fmla="*/ 372418 w 1379306"/>
                    <a:gd name="connsiteY26" fmla="*/ 636426 h 1144056"/>
                    <a:gd name="connsiteX27" fmla="*/ 371129 w 1379306"/>
                    <a:gd name="connsiteY27" fmla="*/ 637702 h 1144056"/>
                    <a:gd name="connsiteX28" fmla="*/ 369462 w 1379306"/>
                    <a:gd name="connsiteY28" fmla="*/ 638379 h 1144056"/>
                    <a:gd name="connsiteX29" fmla="*/ 364595 w 1379306"/>
                    <a:gd name="connsiteY29" fmla="*/ 641595 h 1144056"/>
                    <a:gd name="connsiteX30" fmla="*/ 358821 w 1379306"/>
                    <a:gd name="connsiteY30" fmla="*/ 642706 h 1144056"/>
                    <a:gd name="connsiteX31" fmla="*/ 349336 w 1379306"/>
                    <a:gd name="connsiteY31" fmla="*/ 646562 h 1144056"/>
                    <a:gd name="connsiteX32" fmla="*/ 138639 w 1379306"/>
                    <a:gd name="connsiteY32" fmla="*/ 686418 h 1144056"/>
                    <a:gd name="connsiteX33" fmla="*/ 69415 w 1379306"/>
                    <a:gd name="connsiteY33" fmla="*/ 639219 h 1144056"/>
                    <a:gd name="connsiteX34" fmla="*/ 65945 w 1379306"/>
                    <a:gd name="connsiteY34" fmla="*/ 620872 h 1144056"/>
                    <a:gd name="connsiteX35" fmla="*/ 65960 w 1379306"/>
                    <a:gd name="connsiteY35" fmla="*/ 619626 h 1144056"/>
                    <a:gd name="connsiteX36" fmla="*/ 88183 w 1379306"/>
                    <a:gd name="connsiteY36" fmla="*/ 619787 h 1144056"/>
                    <a:gd name="connsiteX37" fmla="*/ 300409 w 1379306"/>
                    <a:gd name="connsiteY37" fmla="*/ 578534 h 1144056"/>
                    <a:gd name="connsiteX38" fmla="*/ 325584 w 1379306"/>
                    <a:gd name="connsiteY38" fmla="*/ 568150 h 1144056"/>
                    <a:gd name="connsiteX39" fmla="*/ 339389 w 1379306"/>
                    <a:gd name="connsiteY39" fmla="*/ 554352 h 1144056"/>
                    <a:gd name="connsiteX40" fmla="*/ 340096 w 1379306"/>
                    <a:gd name="connsiteY40" fmla="*/ 553875 h 1144056"/>
                    <a:gd name="connsiteX41" fmla="*/ 340572 w 1379306"/>
                    <a:gd name="connsiteY41" fmla="*/ 553170 h 1144056"/>
                    <a:gd name="connsiteX42" fmla="*/ 344178 w 1379306"/>
                    <a:gd name="connsiteY42" fmla="*/ 549564 h 1144056"/>
                    <a:gd name="connsiteX43" fmla="*/ 346175 w 1379306"/>
                    <a:gd name="connsiteY43" fmla="*/ 544859 h 1144056"/>
                    <a:gd name="connsiteX44" fmla="*/ 351462 w 1379306"/>
                    <a:gd name="connsiteY44" fmla="*/ 537017 h 1144056"/>
                    <a:gd name="connsiteX45" fmla="*/ 353242 w 1379306"/>
                    <a:gd name="connsiteY45" fmla="*/ 528200 h 1144056"/>
                    <a:gd name="connsiteX46" fmla="*/ 354447 w 1379306"/>
                    <a:gd name="connsiteY46" fmla="*/ 525360 h 1144056"/>
                    <a:gd name="connsiteX47" fmla="*/ 354470 w 1379306"/>
                    <a:gd name="connsiteY47" fmla="*/ 522118 h 1144056"/>
                    <a:gd name="connsiteX48" fmla="*/ 355631 w 1379306"/>
                    <a:gd name="connsiteY48" fmla="*/ 516373 h 1144056"/>
                    <a:gd name="connsiteX49" fmla="*/ 355631 w 1379306"/>
                    <a:gd name="connsiteY49" fmla="*/ 375323 h 1144056"/>
                    <a:gd name="connsiteX50" fmla="*/ 349124 w 1379306"/>
                    <a:gd name="connsiteY50" fmla="*/ 368275 h 1144056"/>
                    <a:gd name="connsiteX51" fmla="*/ 349124 w 1379306"/>
                    <a:gd name="connsiteY51" fmla="*/ 509326 h 1144056"/>
                    <a:gd name="connsiteX52" fmla="*/ 347964 w 1379306"/>
                    <a:gd name="connsiteY52" fmla="*/ 515071 h 1144056"/>
                    <a:gd name="connsiteX53" fmla="*/ 347941 w 1379306"/>
                    <a:gd name="connsiteY53" fmla="*/ 518314 h 1144056"/>
                    <a:gd name="connsiteX54" fmla="*/ 346736 w 1379306"/>
                    <a:gd name="connsiteY54" fmla="*/ 521153 h 1144056"/>
                    <a:gd name="connsiteX55" fmla="*/ 344956 w 1379306"/>
                    <a:gd name="connsiteY55" fmla="*/ 529970 h 1144056"/>
                    <a:gd name="connsiteX56" fmla="*/ 339669 w 1379306"/>
                    <a:gd name="connsiteY56" fmla="*/ 537812 h 1144056"/>
                    <a:gd name="connsiteX57" fmla="*/ 337673 w 1379306"/>
                    <a:gd name="connsiteY57" fmla="*/ 542517 h 1144056"/>
                    <a:gd name="connsiteX58" fmla="*/ 334066 w 1379306"/>
                    <a:gd name="connsiteY58" fmla="*/ 546123 h 1144056"/>
                    <a:gd name="connsiteX59" fmla="*/ 333590 w 1379306"/>
                    <a:gd name="connsiteY59" fmla="*/ 546828 h 1144056"/>
                    <a:gd name="connsiteX60" fmla="*/ 332883 w 1379306"/>
                    <a:gd name="connsiteY60" fmla="*/ 547305 h 1144056"/>
                    <a:gd name="connsiteX61" fmla="*/ 319079 w 1379306"/>
                    <a:gd name="connsiteY61" fmla="*/ 561103 h 1144056"/>
                    <a:gd name="connsiteX62" fmla="*/ 293903 w 1379306"/>
                    <a:gd name="connsiteY62" fmla="*/ 571487 h 1144056"/>
                    <a:gd name="connsiteX63" fmla="*/ 81677 w 1379306"/>
                    <a:gd name="connsiteY63" fmla="*/ 612740 h 1144056"/>
                    <a:gd name="connsiteX64" fmla="*/ 1272 w 1379306"/>
                    <a:gd name="connsiteY64" fmla="*/ 558506 h 1144056"/>
                    <a:gd name="connsiteX65" fmla="*/ 55506 w 1379306"/>
                    <a:gd name="connsiteY65" fmla="*/ 478100 h 1144056"/>
                    <a:gd name="connsiteX66" fmla="*/ 211964 w 1379306"/>
                    <a:gd name="connsiteY66" fmla="*/ 447687 h 1144056"/>
                    <a:gd name="connsiteX67" fmla="*/ 211964 w 1379306"/>
                    <a:gd name="connsiteY67" fmla="*/ 201172 h 1144056"/>
                    <a:gd name="connsiteX68" fmla="*/ 243473 w 1379306"/>
                    <a:gd name="connsiteY6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30872 w 1379306"/>
                    <a:gd name="connsiteY21" fmla="*/ 558357 h 1144056"/>
                    <a:gd name="connsiteX22" fmla="*/ 512002 w 1379306"/>
                    <a:gd name="connsiteY22" fmla="*/ 544711 h 1144056"/>
                    <a:gd name="connsiteX23" fmla="*/ 402775 w 1379306"/>
                    <a:gd name="connsiteY23" fmla="*/ 426391 h 1144056"/>
                    <a:gd name="connsiteX24" fmla="*/ 401283 w 1379306"/>
                    <a:gd name="connsiteY24" fmla="*/ 587345 h 1144056"/>
                    <a:gd name="connsiteX25" fmla="*/ 383544 w 1379306"/>
                    <a:gd name="connsiteY25" fmla="*/ 629074 h 1144056"/>
                    <a:gd name="connsiteX26" fmla="*/ 372418 w 1379306"/>
                    <a:gd name="connsiteY26" fmla="*/ 636426 h 1144056"/>
                    <a:gd name="connsiteX27" fmla="*/ 371129 w 1379306"/>
                    <a:gd name="connsiteY27" fmla="*/ 637702 h 1144056"/>
                    <a:gd name="connsiteX28" fmla="*/ 369462 w 1379306"/>
                    <a:gd name="connsiteY28" fmla="*/ 638379 h 1144056"/>
                    <a:gd name="connsiteX29" fmla="*/ 364595 w 1379306"/>
                    <a:gd name="connsiteY29" fmla="*/ 641595 h 1144056"/>
                    <a:gd name="connsiteX30" fmla="*/ 358821 w 1379306"/>
                    <a:gd name="connsiteY30" fmla="*/ 642706 h 1144056"/>
                    <a:gd name="connsiteX31" fmla="*/ 349336 w 1379306"/>
                    <a:gd name="connsiteY31" fmla="*/ 646562 h 1144056"/>
                    <a:gd name="connsiteX32" fmla="*/ 138639 w 1379306"/>
                    <a:gd name="connsiteY32" fmla="*/ 686418 h 1144056"/>
                    <a:gd name="connsiteX33" fmla="*/ 69415 w 1379306"/>
                    <a:gd name="connsiteY33" fmla="*/ 639219 h 1144056"/>
                    <a:gd name="connsiteX34" fmla="*/ 65945 w 1379306"/>
                    <a:gd name="connsiteY34" fmla="*/ 620872 h 1144056"/>
                    <a:gd name="connsiteX35" fmla="*/ 65960 w 1379306"/>
                    <a:gd name="connsiteY35" fmla="*/ 619626 h 1144056"/>
                    <a:gd name="connsiteX36" fmla="*/ 88183 w 1379306"/>
                    <a:gd name="connsiteY36" fmla="*/ 619787 h 1144056"/>
                    <a:gd name="connsiteX37" fmla="*/ 300409 w 1379306"/>
                    <a:gd name="connsiteY37" fmla="*/ 578534 h 1144056"/>
                    <a:gd name="connsiteX38" fmla="*/ 325584 w 1379306"/>
                    <a:gd name="connsiteY38" fmla="*/ 568150 h 1144056"/>
                    <a:gd name="connsiteX39" fmla="*/ 339389 w 1379306"/>
                    <a:gd name="connsiteY39" fmla="*/ 554352 h 1144056"/>
                    <a:gd name="connsiteX40" fmla="*/ 340096 w 1379306"/>
                    <a:gd name="connsiteY40" fmla="*/ 553875 h 1144056"/>
                    <a:gd name="connsiteX41" fmla="*/ 340572 w 1379306"/>
                    <a:gd name="connsiteY41" fmla="*/ 553170 h 1144056"/>
                    <a:gd name="connsiteX42" fmla="*/ 344178 w 1379306"/>
                    <a:gd name="connsiteY42" fmla="*/ 549564 h 1144056"/>
                    <a:gd name="connsiteX43" fmla="*/ 346175 w 1379306"/>
                    <a:gd name="connsiteY43" fmla="*/ 544859 h 1144056"/>
                    <a:gd name="connsiteX44" fmla="*/ 351462 w 1379306"/>
                    <a:gd name="connsiteY44" fmla="*/ 537017 h 1144056"/>
                    <a:gd name="connsiteX45" fmla="*/ 353242 w 1379306"/>
                    <a:gd name="connsiteY45" fmla="*/ 528200 h 1144056"/>
                    <a:gd name="connsiteX46" fmla="*/ 354447 w 1379306"/>
                    <a:gd name="connsiteY46" fmla="*/ 525360 h 1144056"/>
                    <a:gd name="connsiteX47" fmla="*/ 354470 w 1379306"/>
                    <a:gd name="connsiteY47" fmla="*/ 522118 h 1144056"/>
                    <a:gd name="connsiteX48" fmla="*/ 355631 w 1379306"/>
                    <a:gd name="connsiteY48" fmla="*/ 516373 h 1144056"/>
                    <a:gd name="connsiteX49" fmla="*/ 355631 w 1379306"/>
                    <a:gd name="connsiteY49" fmla="*/ 375323 h 1144056"/>
                    <a:gd name="connsiteX50" fmla="*/ 349124 w 1379306"/>
                    <a:gd name="connsiteY50" fmla="*/ 368275 h 1144056"/>
                    <a:gd name="connsiteX51" fmla="*/ 349124 w 1379306"/>
                    <a:gd name="connsiteY51" fmla="*/ 509326 h 1144056"/>
                    <a:gd name="connsiteX52" fmla="*/ 347964 w 1379306"/>
                    <a:gd name="connsiteY52" fmla="*/ 515071 h 1144056"/>
                    <a:gd name="connsiteX53" fmla="*/ 347941 w 1379306"/>
                    <a:gd name="connsiteY53" fmla="*/ 518314 h 1144056"/>
                    <a:gd name="connsiteX54" fmla="*/ 346736 w 1379306"/>
                    <a:gd name="connsiteY54" fmla="*/ 521153 h 1144056"/>
                    <a:gd name="connsiteX55" fmla="*/ 344956 w 1379306"/>
                    <a:gd name="connsiteY55" fmla="*/ 529970 h 1144056"/>
                    <a:gd name="connsiteX56" fmla="*/ 339669 w 1379306"/>
                    <a:gd name="connsiteY56" fmla="*/ 537812 h 1144056"/>
                    <a:gd name="connsiteX57" fmla="*/ 337673 w 1379306"/>
                    <a:gd name="connsiteY57" fmla="*/ 542517 h 1144056"/>
                    <a:gd name="connsiteX58" fmla="*/ 334066 w 1379306"/>
                    <a:gd name="connsiteY58" fmla="*/ 546123 h 1144056"/>
                    <a:gd name="connsiteX59" fmla="*/ 333590 w 1379306"/>
                    <a:gd name="connsiteY59" fmla="*/ 546828 h 1144056"/>
                    <a:gd name="connsiteX60" fmla="*/ 332883 w 1379306"/>
                    <a:gd name="connsiteY60" fmla="*/ 547305 h 1144056"/>
                    <a:gd name="connsiteX61" fmla="*/ 319079 w 1379306"/>
                    <a:gd name="connsiteY61" fmla="*/ 561103 h 1144056"/>
                    <a:gd name="connsiteX62" fmla="*/ 293903 w 1379306"/>
                    <a:gd name="connsiteY62" fmla="*/ 571487 h 1144056"/>
                    <a:gd name="connsiteX63" fmla="*/ 81677 w 1379306"/>
                    <a:gd name="connsiteY63" fmla="*/ 612740 h 1144056"/>
                    <a:gd name="connsiteX64" fmla="*/ 1272 w 1379306"/>
                    <a:gd name="connsiteY64" fmla="*/ 558506 h 1144056"/>
                    <a:gd name="connsiteX65" fmla="*/ 55506 w 1379306"/>
                    <a:gd name="connsiteY65" fmla="*/ 478100 h 1144056"/>
                    <a:gd name="connsiteX66" fmla="*/ 211964 w 1379306"/>
                    <a:gd name="connsiteY66" fmla="*/ 447687 h 1144056"/>
                    <a:gd name="connsiteX67" fmla="*/ 211964 w 1379306"/>
                    <a:gd name="connsiteY67" fmla="*/ 201172 h 1144056"/>
                    <a:gd name="connsiteX68" fmla="*/ 243473 w 1379306"/>
                    <a:gd name="connsiteY6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46700 w 1379306"/>
                    <a:gd name="connsiteY3" fmla="*/ 328050 h 1144056"/>
                    <a:gd name="connsiteX4" fmla="*/ 751840 w 1379306"/>
                    <a:gd name="connsiteY4" fmla="*/ 336504 h 1144056"/>
                    <a:gd name="connsiteX5" fmla="*/ 999893 w 1379306"/>
                    <a:gd name="connsiteY5" fmla="*/ 605207 h 1144056"/>
                    <a:gd name="connsiteX6" fmla="*/ 1316246 w 1379306"/>
                    <a:gd name="connsiteY6" fmla="*/ 630769 h 1144056"/>
                    <a:gd name="connsiteX7" fmla="*/ 1379080 w 1379306"/>
                    <a:gd name="connsiteY7" fmla="*/ 704649 h 1144056"/>
                    <a:gd name="connsiteX8" fmla="*/ 1305200 w 1379306"/>
                    <a:gd name="connsiteY8" fmla="*/ 767483 h 1144056"/>
                    <a:gd name="connsiteX9" fmla="*/ 960711 w 1379306"/>
                    <a:gd name="connsiteY9" fmla="*/ 739648 h 1144056"/>
                    <a:gd name="connsiteX10" fmla="*/ 913993 w 1379306"/>
                    <a:gd name="connsiteY10" fmla="*/ 715721 h 1144056"/>
                    <a:gd name="connsiteX11" fmla="*/ 911354 w 1379306"/>
                    <a:gd name="connsiteY11" fmla="*/ 711030 h 1144056"/>
                    <a:gd name="connsiteX12" fmla="*/ 910038 w 1379306"/>
                    <a:gd name="connsiteY12" fmla="*/ 710080 h 1144056"/>
                    <a:gd name="connsiteX13" fmla="*/ 710329 w 1379306"/>
                    <a:gd name="connsiteY13" fmla="*/ 493746 h 1144056"/>
                    <a:gd name="connsiteX14" fmla="*/ 666738 w 1379306"/>
                    <a:gd name="connsiteY14" fmla="*/ 533987 h 1144056"/>
                    <a:gd name="connsiteX15" fmla="*/ 679306 w 1379306"/>
                    <a:gd name="connsiteY15" fmla="*/ 727708 h 1144056"/>
                    <a:gd name="connsiteX16" fmla="*/ 957405 w 1379306"/>
                    <a:gd name="connsiteY16" fmla="*/ 1028958 h 1144056"/>
                    <a:gd name="connsiteX17" fmla="*/ 953533 w 1379306"/>
                    <a:gd name="connsiteY17" fmla="*/ 1125867 h 1144056"/>
                    <a:gd name="connsiteX18" fmla="*/ 856624 w 1379306"/>
                    <a:gd name="connsiteY18" fmla="*/ 1121995 h 1144056"/>
                    <a:gd name="connsiteX19" fmla="*/ 559803 w 1379306"/>
                    <a:gd name="connsiteY19" fmla="*/ 800466 h 1144056"/>
                    <a:gd name="connsiteX20" fmla="*/ 541669 w 1379306"/>
                    <a:gd name="connsiteY20" fmla="*/ 751209 h 1144056"/>
                    <a:gd name="connsiteX21" fmla="*/ 533574 w 1379306"/>
                    <a:gd name="connsiteY21" fmla="*/ 561284 h 1144056"/>
                    <a:gd name="connsiteX22" fmla="*/ 512002 w 1379306"/>
                    <a:gd name="connsiteY22" fmla="*/ 544711 h 1144056"/>
                    <a:gd name="connsiteX23" fmla="*/ 402775 w 1379306"/>
                    <a:gd name="connsiteY23" fmla="*/ 426391 h 1144056"/>
                    <a:gd name="connsiteX24" fmla="*/ 401283 w 1379306"/>
                    <a:gd name="connsiteY24" fmla="*/ 587345 h 1144056"/>
                    <a:gd name="connsiteX25" fmla="*/ 383544 w 1379306"/>
                    <a:gd name="connsiteY25" fmla="*/ 629074 h 1144056"/>
                    <a:gd name="connsiteX26" fmla="*/ 372418 w 1379306"/>
                    <a:gd name="connsiteY26" fmla="*/ 636426 h 1144056"/>
                    <a:gd name="connsiteX27" fmla="*/ 371129 w 1379306"/>
                    <a:gd name="connsiteY27" fmla="*/ 637702 h 1144056"/>
                    <a:gd name="connsiteX28" fmla="*/ 369462 w 1379306"/>
                    <a:gd name="connsiteY28" fmla="*/ 638379 h 1144056"/>
                    <a:gd name="connsiteX29" fmla="*/ 364595 w 1379306"/>
                    <a:gd name="connsiteY29" fmla="*/ 641595 h 1144056"/>
                    <a:gd name="connsiteX30" fmla="*/ 358821 w 1379306"/>
                    <a:gd name="connsiteY30" fmla="*/ 642706 h 1144056"/>
                    <a:gd name="connsiteX31" fmla="*/ 349336 w 1379306"/>
                    <a:gd name="connsiteY31" fmla="*/ 646562 h 1144056"/>
                    <a:gd name="connsiteX32" fmla="*/ 138639 w 1379306"/>
                    <a:gd name="connsiteY32" fmla="*/ 686418 h 1144056"/>
                    <a:gd name="connsiteX33" fmla="*/ 69415 w 1379306"/>
                    <a:gd name="connsiteY33" fmla="*/ 639219 h 1144056"/>
                    <a:gd name="connsiteX34" fmla="*/ 65945 w 1379306"/>
                    <a:gd name="connsiteY34" fmla="*/ 620872 h 1144056"/>
                    <a:gd name="connsiteX35" fmla="*/ 65960 w 1379306"/>
                    <a:gd name="connsiteY35" fmla="*/ 619626 h 1144056"/>
                    <a:gd name="connsiteX36" fmla="*/ 88183 w 1379306"/>
                    <a:gd name="connsiteY36" fmla="*/ 619787 h 1144056"/>
                    <a:gd name="connsiteX37" fmla="*/ 300409 w 1379306"/>
                    <a:gd name="connsiteY37" fmla="*/ 578534 h 1144056"/>
                    <a:gd name="connsiteX38" fmla="*/ 325584 w 1379306"/>
                    <a:gd name="connsiteY38" fmla="*/ 568150 h 1144056"/>
                    <a:gd name="connsiteX39" fmla="*/ 339389 w 1379306"/>
                    <a:gd name="connsiteY39" fmla="*/ 554352 h 1144056"/>
                    <a:gd name="connsiteX40" fmla="*/ 340096 w 1379306"/>
                    <a:gd name="connsiteY40" fmla="*/ 553875 h 1144056"/>
                    <a:gd name="connsiteX41" fmla="*/ 340572 w 1379306"/>
                    <a:gd name="connsiteY41" fmla="*/ 553170 h 1144056"/>
                    <a:gd name="connsiteX42" fmla="*/ 344178 w 1379306"/>
                    <a:gd name="connsiteY42" fmla="*/ 549564 h 1144056"/>
                    <a:gd name="connsiteX43" fmla="*/ 346175 w 1379306"/>
                    <a:gd name="connsiteY43" fmla="*/ 544859 h 1144056"/>
                    <a:gd name="connsiteX44" fmla="*/ 351462 w 1379306"/>
                    <a:gd name="connsiteY44" fmla="*/ 537017 h 1144056"/>
                    <a:gd name="connsiteX45" fmla="*/ 353242 w 1379306"/>
                    <a:gd name="connsiteY45" fmla="*/ 528200 h 1144056"/>
                    <a:gd name="connsiteX46" fmla="*/ 354447 w 1379306"/>
                    <a:gd name="connsiteY46" fmla="*/ 525360 h 1144056"/>
                    <a:gd name="connsiteX47" fmla="*/ 354470 w 1379306"/>
                    <a:gd name="connsiteY47" fmla="*/ 522118 h 1144056"/>
                    <a:gd name="connsiteX48" fmla="*/ 355631 w 1379306"/>
                    <a:gd name="connsiteY48" fmla="*/ 516373 h 1144056"/>
                    <a:gd name="connsiteX49" fmla="*/ 355631 w 1379306"/>
                    <a:gd name="connsiteY49" fmla="*/ 375323 h 1144056"/>
                    <a:gd name="connsiteX50" fmla="*/ 349124 w 1379306"/>
                    <a:gd name="connsiteY50" fmla="*/ 368275 h 1144056"/>
                    <a:gd name="connsiteX51" fmla="*/ 349124 w 1379306"/>
                    <a:gd name="connsiteY51" fmla="*/ 509326 h 1144056"/>
                    <a:gd name="connsiteX52" fmla="*/ 347964 w 1379306"/>
                    <a:gd name="connsiteY52" fmla="*/ 515071 h 1144056"/>
                    <a:gd name="connsiteX53" fmla="*/ 347941 w 1379306"/>
                    <a:gd name="connsiteY53" fmla="*/ 518314 h 1144056"/>
                    <a:gd name="connsiteX54" fmla="*/ 346736 w 1379306"/>
                    <a:gd name="connsiteY54" fmla="*/ 521153 h 1144056"/>
                    <a:gd name="connsiteX55" fmla="*/ 344956 w 1379306"/>
                    <a:gd name="connsiteY55" fmla="*/ 529970 h 1144056"/>
                    <a:gd name="connsiteX56" fmla="*/ 339669 w 1379306"/>
                    <a:gd name="connsiteY56" fmla="*/ 537812 h 1144056"/>
                    <a:gd name="connsiteX57" fmla="*/ 337673 w 1379306"/>
                    <a:gd name="connsiteY57" fmla="*/ 542517 h 1144056"/>
                    <a:gd name="connsiteX58" fmla="*/ 334066 w 1379306"/>
                    <a:gd name="connsiteY58" fmla="*/ 546123 h 1144056"/>
                    <a:gd name="connsiteX59" fmla="*/ 333590 w 1379306"/>
                    <a:gd name="connsiteY59" fmla="*/ 546828 h 1144056"/>
                    <a:gd name="connsiteX60" fmla="*/ 332883 w 1379306"/>
                    <a:gd name="connsiteY60" fmla="*/ 547305 h 1144056"/>
                    <a:gd name="connsiteX61" fmla="*/ 319079 w 1379306"/>
                    <a:gd name="connsiteY61" fmla="*/ 561103 h 1144056"/>
                    <a:gd name="connsiteX62" fmla="*/ 293903 w 1379306"/>
                    <a:gd name="connsiteY62" fmla="*/ 571487 h 1144056"/>
                    <a:gd name="connsiteX63" fmla="*/ 81677 w 1379306"/>
                    <a:gd name="connsiteY63" fmla="*/ 612740 h 1144056"/>
                    <a:gd name="connsiteX64" fmla="*/ 1272 w 1379306"/>
                    <a:gd name="connsiteY64" fmla="*/ 558506 h 1144056"/>
                    <a:gd name="connsiteX65" fmla="*/ 55506 w 1379306"/>
                    <a:gd name="connsiteY65" fmla="*/ 478100 h 1144056"/>
                    <a:gd name="connsiteX66" fmla="*/ 211964 w 1379306"/>
                    <a:gd name="connsiteY66" fmla="*/ 447687 h 1144056"/>
                    <a:gd name="connsiteX67" fmla="*/ 211964 w 1379306"/>
                    <a:gd name="connsiteY67" fmla="*/ 201172 h 1144056"/>
                    <a:gd name="connsiteX68" fmla="*/ 243473 w 1379306"/>
                    <a:gd name="connsiteY6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02775 w 1379306"/>
                    <a:gd name="connsiteY22" fmla="*/ 426391 h 1144056"/>
                    <a:gd name="connsiteX23" fmla="*/ 401283 w 1379306"/>
                    <a:gd name="connsiteY23" fmla="*/ 587345 h 1144056"/>
                    <a:gd name="connsiteX24" fmla="*/ 383544 w 1379306"/>
                    <a:gd name="connsiteY24" fmla="*/ 629074 h 1144056"/>
                    <a:gd name="connsiteX25" fmla="*/ 372418 w 1379306"/>
                    <a:gd name="connsiteY25" fmla="*/ 636426 h 1144056"/>
                    <a:gd name="connsiteX26" fmla="*/ 371129 w 1379306"/>
                    <a:gd name="connsiteY26" fmla="*/ 637702 h 1144056"/>
                    <a:gd name="connsiteX27" fmla="*/ 369462 w 1379306"/>
                    <a:gd name="connsiteY27" fmla="*/ 638379 h 1144056"/>
                    <a:gd name="connsiteX28" fmla="*/ 364595 w 1379306"/>
                    <a:gd name="connsiteY28" fmla="*/ 641595 h 1144056"/>
                    <a:gd name="connsiteX29" fmla="*/ 358821 w 1379306"/>
                    <a:gd name="connsiteY29" fmla="*/ 642706 h 1144056"/>
                    <a:gd name="connsiteX30" fmla="*/ 349336 w 1379306"/>
                    <a:gd name="connsiteY30" fmla="*/ 646562 h 1144056"/>
                    <a:gd name="connsiteX31" fmla="*/ 138639 w 1379306"/>
                    <a:gd name="connsiteY31" fmla="*/ 686418 h 1144056"/>
                    <a:gd name="connsiteX32" fmla="*/ 69415 w 1379306"/>
                    <a:gd name="connsiteY32" fmla="*/ 639219 h 1144056"/>
                    <a:gd name="connsiteX33" fmla="*/ 65945 w 1379306"/>
                    <a:gd name="connsiteY33" fmla="*/ 620872 h 1144056"/>
                    <a:gd name="connsiteX34" fmla="*/ 65960 w 1379306"/>
                    <a:gd name="connsiteY34" fmla="*/ 619626 h 1144056"/>
                    <a:gd name="connsiteX35" fmla="*/ 88183 w 1379306"/>
                    <a:gd name="connsiteY35" fmla="*/ 619787 h 1144056"/>
                    <a:gd name="connsiteX36" fmla="*/ 300409 w 1379306"/>
                    <a:gd name="connsiteY36" fmla="*/ 578534 h 1144056"/>
                    <a:gd name="connsiteX37" fmla="*/ 325584 w 1379306"/>
                    <a:gd name="connsiteY37" fmla="*/ 568150 h 1144056"/>
                    <a:gd name="connsiteX38" fmla="*/ 339389 w 1379306"/>
                    <a:gd name="connsiteY38" fmla="*/ 554352 h 1144056"/>
                    <a:gd name="connsiteX39" fmla="*/ 340096 w 1379306"/>
                    <a:gd name="connsiteY39" fmla="*/ 553875 h 1144056"/>
                    <a:gd name="connsiteX40" fmla="*/ 340572 w 1379306"/>
                    <a:gd name="connsiteY40" fmla="*/ 553170 h 1144056"/>
                    <a:gd name="connsiteX41" fmla="*/ 344178 w 1379306"/>
                    <a:gd name="connsiteY41" fmla="*/ 549564 h 1144056"/>
                    <a:gd name="connsiteX42" fmla="*/ 346175 w 1379306"/>
                    <a:gd name="connsiteY42" fmla="*/ 544859 h 1144056"/>
                    <a:gd name="connsiteX43" fmla="*/ 351462 w 1379306"/>
                    <a:gd name="connsiteY43" fmla="*/ 537017 h 1144056"/>
                    <a:gd name="connsiteX44" fmla="*/ 353242 w 1379306"/>
                    <a:gd name="connsiteY44" fmla="*/ 528200 h 1144056"/>
                    <a:gd name="connsiteX45" fmla="*/ 354447 w 1379306"/>
                    <a:gd name="connsiteY45" fmla="*/ 525360 h 1144056"/>
                    <a:gd name="connsiteX46" fmla="*/ 354470 w 1379306"/>
                    <a:gd name="connsiteY46" fmla="*/ 522118 h 1144056"/>
                    <a:gd name="connsiteX47" fmla="*/ 355631 w 1379306"/>
                    <a:gd name="connsiteY47" fmla="*/ 516373 h 1144056"/>
                    <a:gd name="connsiteX48" fmla="*/ 355631 w 1379306"/>
                    <a:gd name="connsiteY48" fmla="*/ 375323 h 1144056"/>
                    <a:gd name="connsiteX49" fmla="*/ 349124 w 1379306"/>
                    <a:gd name="connsiteY49" fmla="*/ 368275 h 1144056"/>
                    <a:gd name="connsiteX50" fmla="*/ 349124 w 1379306"/>
                    <a:gd name="connsiteY50" fmla="*/ 509326 h 1144056"/>
                    <a:gd name="connsiteX51" fmla="*/ 347964 w 1379306"/>
                    <a:gd name="connsiteY51" fmla="*/ 515071 h 1144056"/>
                    <a:gd name="connsiteX52" fmla="*/ 347941 w 1379306"/>
                    <a:gd name="connsiteY52" fmla="*/ 518314 h 1144056"/>
                    <a:gd name="connsiteX53" fmla="*/ 346736 w 1379306"/>
                    <a:gd name="connsiteY53" fmla="*/ 521153 h 1144056"/>
                    <a:gd name="connsiteX54" fmla="*/ 344956 w 1379306"/>
                    <a:gd name="connsiteY54" fmla="*/ 529970 h 1144056"/>
                    <a:gd name="connsiteX55" fmla="*/ 339669 w 1379306"/>
                    <a:gd name="connsiteY55" fmla="*/ 537812 h 1144056"/>
                    <a:gd name="connsiteX56" fmla="*/ 337673 w 1379306"/>
                    <a:gd name="connsiteY56" fmla="*/ 542517 h 1144056"/>
                    <a:gd name="connsiteX57" fmla="*/ 334066 w 1379306"/>
                    <a:gd name="connsiteY57" fmla="*/ 546123 h 1144056"/>
                    <a:gd name="connsiteX58" fmla="*/ 333590 w 1379306"/>
                    <a:gd name="connsiteY58" fmla="*/ 546828 h 1144056"/>
                    <a:gd name="connsiteX59" fmla="*/ 332883 w 1379306"/>
                    <a:gd name="connsiteY59" fmla="*/ 547305 h 1144056"/>
                    <a:gd name="connsiteX60" fmla="*/ 319079 w 1379306"/>
                    <a:gd name="connsiteY60" fmla="*/ 561103 h 1144056"/>
                    <a:gd name="connsiteX61" fmla="*/ 293903 w 1379306"/>
                    <a:gd name="connsiteY61" fmla="*/ 571487 h 1144056"/>
                    <a:gd name="connsiteX62" fmla="*/ 81677 w 1379306"/>
                    <a:gd name="connsiteY62" fmla="*/ 612740 h 1144056"/>
                    <a:gd name="connsiteX63" fmla="*/ 1272 w 1379306"/>
                    <a:gd name="connsiteY63" fmla="*/ 558506 h 1144056"/>
                    <a:gd name="connsiteX64" fmla="*/ 55506 w 1379306"/>
                    <a:gd name="connsiteY64" fmla="*/ 478100 h 1144056"/>
                    <a:gd name="connsiteX65" fmla="*/ 211964 w 1379306"/>
                    <a:gd name="connsiteY65" fmla="*/ 447687 h 1144056"/>
                    <a:gd name="connsiteX66" fmla="*/ 211964 w 1379306"/>
                    <a:gd name="connsiteY66" fmla="*/ 201172 h 1144056"/>
                    <a:gd name="connsiteX67" fmla="*/ 243473 w 1379306"/>
                    <a:gd name="connsiteY6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1283 w 1379306"/>
                    <a:gd name="connsiteY23" fmla="*/ 587345 h 1144056"/>
                    <a:gd name="connsiteX24" fmla="*/ 383544 w 1379306"/>
                    <a:gd name="connsiteY24" fmla="*/ 629074 h 1144056"/>
                    <a:gd name="connsiteX25" fmla="*/ 372418 w 1379306"/>
                    <a:gd name="connsiteY25" fmla="*/ 636426 h 1144056"/>
                    <a:gd name="connsiteX26" fmla="*/ 371129 w 1379306"/>
                    <a:gd name="connsiteY26" fmla="*/ 637702 h 1144056"/>
                    <a:gd name="connsiteX27" fmla="*/ 369462 w 1379306"/>
                    <a:gd name="connsiteY27" fmla="*/ 638379 h 1144056"/>
                    <a:gd name="connsiteX28" fmla="*/ 364595 w 1379306"/>
                    <a:gd name="connsiteY28" fmla="*/ 641595 h 1144056"/>
                    <a:gd name="connsiteX29" fmla="*/ 358821 w 1379306"/>
                    <a:gd name="connsiteY29" fmla="*/ 642706 h 1144056"/>
                    <a:gd name="connsiteX30" fmla="*/ 349336 w 1379306"/>
                    <a:gd name="connsiteY30" fmla="*/ 646562 h 1144056"/>
                    <a:gd name="connsiteX31" fmla="*/ 138639 w 1379306"/>
                    <a:gd name="connsiteY31" fmla="*/ 686418 h 1144056"/>
                    <a:gd name="connsiteX32" fmla="*/ 69415 w 1379306"/>
                    <a:gd name="connsiteY32" fmla="*/ 639219 h 1144056"/>
                    <a:gd name="connsiteX33" fmla="*/ 65945 w 1379306"/>
                    <a:gd name="connsiteY33" fmla="*/ 620872 h 1144056"/>
                    <a:gd name="connsiteX34" fmla="*/ 65960 w 1379306"/>
                    <a:gd name="connsiteY34" fmla="*/ 619626 h 1144056"/>
                    <a:gd name="connsiteX35" fmla="*/ 88183 w 1379306"/>
                    <a:gd name="connsiteY35" fmla="*/ 619787 h 1144056"/>
                    <a:gd name="connsiteX36" fmla="*/ 300409 w 1379306"/>
                    <a:gd name="connsiteY36" fmla="*/ 578534 h 1144056"/>
                    <a:gd name="connsiteX37" fmla="*/ 325584 w 1379306"/>
                    <a:gd name="connsiteY37" fmla="*/ 568150 h 1144056"/>
                    <a:gd name="connsiteX38" fmla="*/ 339389 w 1379306"/>
                    <a:gd name="connsiteY38" fmla="*/ 554352 h 1144056"/>
                    <a:gd name="connsiteX39" fmla="*/ 340096 w 1379306"/>
                    <a:gd name="connsiteY39" fmla="*/ 553875 h 1144056"/>
                    <a:gd name="connsiteX40" fmla="*/ 340572 w 1379306"/>
                    <a:gd name="connsiteY40" fmla="*/ 553170 h 1144056"/>
                    <a:gd name="connsiteX41" fmla="*/ 344178 w 1379306"/>
                    <a:gd name="connsiteY41" fmla="*/ 549564 h 1144056"/>
                    <a:gd name="connsiteX42" fmla="*/ 346175 w 1379306"/>
                    <a:gd name="connsiteY42" fmla="*/ 544859 h 1144056"/>
                    <a:gd name="connsiteX43" fmla="*/ 351462 w 1379306"/>
                    <a:gd name="connsiteY43" fmla="*/ 537017 h 1144056"/>
                    <a:gd name="connsiteX44" fmla="*/ 353242 w 1379306"/>
                    <a:gd name="connsiteY44" fmla="*/ 528200 h 1144056"/>
                    <a:gd name="connsiteX45" fmla="*/ 354447 w 1379306"/>
                    <a:gd name="connsiteY45" fmla="*/ 525360 h 1144056"/>
                    <a:gd name="connsiteX46" fmla="*/ 354470 w 1379306"/>
                    <a:gd name="connsiteY46" fmla="*/ 522118 h 1144056"/>
                    <a:gd name="connsiteX47" fmla="*/ 355631 w 1379306"/>
                    <a:gd name="connsiteY47" fmla="*/ 516373 h 1144056"/>
                    <a:gd name="connsiteX48" fmla="*/ 355631 w 1379306"/>
                    <a:gd name="connsiteY48" fmla="*/ 375323 h 1144056"/>
                    <a:gd name="connsiteX49" fmla="*/ 349124 w 1379306"/>
                    <a:gd name="connsiteY49" fmla="*/ 368275 h 1144056"/>
                    <a:gd name="connsiteX50" fmla="*/ 349124 w 1379306"/>
                    <a:gd name="connsiteY50" fmla="*/ 509326 h 1144056"/>
                    <a:gd name="connsiteX51" fmla="*/ 347964 w 1379306"/>
                    <a:gd name="connsiteY51" fmla="*/ 515071 h 1144056"/>
                    <a:gd name="connsiteX52" fmla="*/ 347941 w 1379306"/>
                    <a:gd name="connsiteY52" fmla="*/ 518314 h 1144056"/>
                    <a:gd name="connsiteX53" fmla="*/ 346736 w 1379306"/>
                    <a:gd name="connsiteY53" fmla="*/ 521153 h 1144056"/>
                    <a:gd name="connsiteX54" fmla="*/ 344956 w 1379306"/>
                    <a:gd name="connsiteY54" fmla="*/ 529970 h 1144056"/>
                    <a:gd name="connsiteX55" fmla="*/ 339669 w 1379306"/>
                    <a:gd name="connsiteY55" fmla="*/ 537812 h 1144056"/>
                    <a:gd name="connsiteX56" fmla="*/ 337673 w 1379306"/>
                    <a:gd name="connsiteY56" fmla="*/ 542517 h 1144056"/>
                    <a:gd name="connsiteX57" fmla="*/ 334066 w 1379306"/>
                    <a:gd name="connsiteY57" fmla="*/ 546123 h 1144056"/>
                    <a:gd name="connsiteX58" fmla="*/ 333590 w 1379306"/>
                    <a:gd name="connsiteY58" fmla="*/ 546828 h 1144056"/>
                    <a:gd name="connsiteX59" fmla="*/ 332883 w 1379306"/>
                    <a:gd name="connsiteY59" fmla="*/ 547305 h 1144056"/>
                    <a:gd name="connsiteX60" fmla="*/ 319079 w 1379306"/>
                    <a:gd name="connsiteY60" fmla="*/ 561103 h 1144056"/>
                    <a:gd name="connsiteX61" fmla="*/ 293903 w 1379306"/>
                    <a:gd name="connsiteY61" fmla="*/ 571487 h 1144056"/>
                    <a:gd name="connsiteX62" fmla="*/ 81677 w 1379306"/>
                    <a:gd name="connsiteY62" fmla="*/ 612740 h 1144056"/>
                    <a:gd name="connsiteX63" fmla="*/ 1272 w 1379306"/>
                    <a:gd name="connsiteY63" fmla="*/ 558506 h 1144056"/>
                    <a:gd name="connsiteX64" fmla="*/ 55506 w 1379306"/>
                    <a:gd name="connsiteY64" fmla="*/ 478100 h 1144056"/>
                    <a:gd name="connsiteX65" fmla="*/ 211964 w 1379306"/>
                    <a:gd name="connsiteY65" fmla="*/ 447687 h 1144056"/>
                    <a:gd name="connsiteX66" fmla="*/ 211964 w 1379306"/>
                    <a:gd name="connsiteY66" fmla="*/ 201172 h 1144056"/>
                    <a:gd name="connsiteX67" fmla="*/ 243473 w 1379306"/>
                    <a:gd name="connsiteY6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7009 w 1379306"/>
                    <a:gd name="connsiteY23" fmla="*/ 593548 h 1144056"/>
                    <a:gd name="connsiteX24" fmla="*/ 383544 w 1379306"/>
                    <a:gd name="connsiteY24" fmla="*/ 629074 h 1144056"/>
                    <a:gd name="connsiteX25" fmla="*/ 372418 w 1379306"/>
                    <a:gd name="connsiteY25" fmla="*/ 636426 h 1144056"/>
                    <a:gd name="connsiteX26" fmla="*/ 371129 w 1379306"/>
                    <a:gd name="connsiteY26" fmla="*/ 637702 h 1144056"/>
                    <a:gd name="connsiteX27" fmla="*/ 369462 w 1379306"/>
                    <a:gd name="connsiteY27" fmla="*/ 638379 h 1144056"/>
                    <a:gd name="connsiteX28" fmla="*/ 364595 w 1379306"/>
                    <a:gd name="connsiteY28" fmla="*/ 641595 h 1144056"/>
                    <a:gd name="connsiteX29" fmla="*/ 358821 w 1379306"/>
                    <a:gd name="connsiteY29" fmla="*/ 642706 h 1144056"/>
                    <a:gd name="connsiteX30" fmla="*/ 349336 w 1379306"/>
                    <a:gd name="connsiteY30" fmla="*/ 646562 h 1144056"/>
                    <a:gd name="connsiteX31" fmla="*/ 138639 w 1379306"/>
                    <a:gd name="connsiteY31" fmla="*/ 686418 h 1144056"/>
                    <a:gd name="connsiteX32" fmla="*/ 69415 w 1379306"/>
                    <a:gd name="connsiteY32" fmla="*/ 639219 h 1144056"/>
                    <a:gd name="connsiteX33" fmla="*/ 65945 w 1379306"/>
                    <a:gd name="connsiteY33" fmla="*/ 620872 h 1144056"/>
                    <a:gd name="connsiteX34" fmla="*/ 65960 w 1379306"/>
                    <a:gd name="connsiteY34" fmla="*/ 619626 h 1144056"/>
                    <a:gd name="connsiteX35" fmla="*/ 88183 w 1379306"/>
                    <a:gd name="connsiteY35" fmla="*/ 619787 h 1144056"/>
                    <a:gd name="connsiteX36" fmla="*/ 300409 w 1379306"/>
                    <a:gd name="connsiteY36" fmla="*/ 578534 h 1144056"/>
                    <a:gd name="connsiteX37" fmla="*/ 325584 w 1379306"/>
                    <a:gd name="connsiteY37" fmla="*/ 568150 h 1144056"/>
                    <a:gd name="connsiteX38" fmla="*/ 339389 w 1379306"/>
                    <a:gd name="connsiteY38" fmla="*/ 554352 h 1144056"/>
                    <a:gd name="connsiteX39" fmla="*/ 340096 w 1379306"/>
                    <a:gd name="connsiteY39" fmla="*/ 553875 h 1144056"/>
                    <a:gd name="connsiteX40" fmla="*/ 340572 w 1379306"/>
                    <a:gd name="connsiteY40" fmla="*/ 553170 h 1144056"/>
                    <a:gd name="connsiteX41" fmla="*/ 344178 w 1379306"/>
                    <a:gd name="connsiteY41" fmla="*/ 549564 h 1144056"/>
                    <a:gd name="connsiteX42" fmla="*/ 346175 w 1379306"/>
                    <a:gd name="connsiteY42" fmla="*/ 544859 h 1144056"/>
                    <a:gd name="connsiteX43" fmla="*/ 351462 w 1379306"/>
                    <a:gd name="connsiteY43" fmla="*/ 537017 h 1144056"/>
                    <a:gd name="connsiteX44" fmla="*/ 353242 w 1379306"/>
                    <a:gd name="connsiteY44" fmla="*/ 528200 h 1144056"/>
                    <a:gd name="connsiteX45" fmla="*/ 354447 w 1379306"/>
                    <a:gd name="connsiteY45" fmla="*/ 525360 h 1144056"/>
                    <a:gd name="connsiteX46" fmla="*/ 354470 w 1379306"/>
                    <a:gd name="connsiteY46" fmla="*/ 522118 h 1144056"/>
                    <a:gd name="connsiteX47" fmla="*/ 355631 w 1379306"/>
                    <a:gd name="connsiteY47" fmla="*/ 516373 h 1144056"/>
                    <a:gd name="connsiteX48" fmla="*/ 355631 w 1379306"/>
                    <a:gd name="connsiteY48" fmla="*/ 375323 h 1144056"/>
                    <a:gd name="connsiteX49" fmla="*/ 349124 w 1379306"/>
                    <a:gd name="connsiteY49" fmla="*/ 368275 h 1144056"/>
                    <a:gd name="connsiteX50" fmla="*/ 349124 w 1379306"/>
                    <a:gd name="connsiteY50" fmla="*/ 509326 h 1144056"/>
                    <a:gd name="connsiteX51" fmla="*/ 347964 w 1379306"/>
                    <a:gd name="connsiteY51" fmla="*/ 515071 h 1144056"/>
                    <a:gd name="connsiteX52" fmla="*/ 347941 w 1379306"/>
                    <a:gd name="connsiteY52" fmla="*/ 518314 h 1144056"/>
                    <a:gd name="connsiteX53" fmla="*/ 346736 w 1379306"/>
                    <a:gd name="connsiteY53" fmla="*/ 521153 h 1144056"/>
                    <a:gd name="connsiteX54" fmla="*/ 344956 w 1379306"/>
                    <a:gd name="connsiteY54" fmla="*/ 529970 h 1144056"/>
                    <a:gd name="connsiteX55" fmla="*/ 339669 w 1379306"/>
                    <a:gd name="connsiteY55" fmla="*/ 537812 h 1144056"/>
                    <a:gd name="connsiteX56" fmla="*/ 337673 w 1379306"/>
                    <a:gd name="connsiteY56" fmla="*/ 542517 h 1144056"/>
                    <a:gd name="connsiteX57" fmla="*/ 334066 w 1379306"/>
                    <a:gd name="connsiteY57" fmla="*/ 546123 h 1144056"/>
                    <a:gd name="connsiteX58" fmla="*/ 333590 w 1379306"/>
                    <a:gd name="connsiteY58" fmla="*/ 546828 h 1144056"/>
                    <a:gd name="connsiteX59" fmla="*/ 332883 w 1379306"/>
                    <a:gd name="connsiteY59" fmla="*/ 547305 h 1144056"/>
                    <a:gd name="connsiteX60" fmla="*/ 319079 w 1379306"/>
                    <a:gd name="connsiteY60" fmla="*/ 561103 h 1144056"/>
                    <a:gd name="connsiteX61" fmla="*/ 293903 w 1379306"/>
                    <a:gd name="connsiteY61" fmla="*/ 571487 h 1144056"/>
                    <a:gd name="connsiteX62" fmla="*/ 81677 w 1379306"/>
                    <a:gd name="connsiteY62" fmla="*/ 612740 h 1144056"/>
                    <a:gd name="connsiteX63" fmla="*/ 1272 w 1379306"/>
                    <a:gd name="connsiteY63" fmla="*/ 558506 h 1144056"/>
                    <a:gd name="connsiteX64" fmla="*/ 55506 w 1379306"/>
                    <a:gd name="connsiteY64" fmla="*/ 478100 h 1144056"/>
                    <a:gd name="connsiteX65" fmla="*/ 211964 w 1379306"/>
                    <a:gd name="connsiteY65" fmla="*/ 447687 h 1144056"/>
                    <a:gd name="connsiteX66" fmla="*/ 211964 w 1379306"/>
                    <a:gd name="connsiteY66" fmla="*/ 201172 h 1144056"/>
                    <a:gd name="connsiteX67" fmla="*/ 243473 w 1379306"/>
                    <a:gd name="connsiteY6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83544 w 1379306"/>
                    <a:gd name="connsiteY24" fmla="*/ 629074 h 1144056"/>
                    <a:gd name="connsiteX25" fmla="*/ 372418 w 1379306"/>
                    <a:gd name="connsiteY25" fmla="*/ 636426 h 1144056"/>
                    <a:gd name="connsiteX26" fmla="*/ 371129 w 1379306"/>
                    <a:gd name="connsiteY26" fmla="*/ 637702 h 1144056"/>
                    <a:gd name="connsiteX27" fmla="*/ 369462 w 1379306"/>
                    <a:gd name="connsiteY27" fmla="*/ 638379 h 1144056"/>
                    <a:gd name="connsiteX28" fmla="*/ 364595 w 1379306"/>
                    <a:gd name="connsiteY28" fmla="*/ 641595 h 1144056"/>
                    <a:gd name="connsiteX29" fmla="*/ 358821 w 1379306"/>
                    <a:gd name="connsiteY29" fmla="*/ 642706 h 1144056"/>
                    <a:gd name="connsiteX30" fmla="*/ 349336 w 1379306"/>
                    <a:gd name="connsiteY30" fmla="*/ 646562 h 1144056"/>
                    <a:gd name="connsiteX31" fmla="*/ 138639 w 1379306"/>
                    <a:gd name="connsiteY31" fmla="*/ 686418 h 1144056"/>
                    <a:gd name="connsiteX32" fmla="*/ 69415 w 1379306"/>
                    <a:gd name="connsiteY32" fmla="*/ 639219 h 1144056"/>
                    <a:gd name="connsiteX33" fmla="*/ 65945 w 1379306"/>
                    <a:gd name="connsiteY33" fmla="*/ 620872 h 1144056"/>
                    <a:gd name="connsiteX34" fmla="*/ 65960 w 1379306"/>
                    <a:gd name="connsiteY34" fmla="*/ 619626 h 1144056"/>
                    <a:gd name="connsiteX35" fmla="*/ 88183 w 1379306"/>
                    <a:gd name="connsiteY35" fmla="*/ 619787 h 1144056"/>
                    <a:gd name="connsiteX36" fmla="*/ 300409 w 1379306"/>
                    <a:gd name="connsiteY36" fmla="*/ 578534 h 1144056"/>
                    <a:gd name="connsiteX37" fmla="*/ 325584 w 1379306"/>
                    <a:gd name="connsiteY37" fmla="*/ 568150 h 1144056"/>
                    <a:gd name="connsiteX38" fmla="*/ 339389 w 1379306"/>
                    <a:gd name="connsiteY38" fmla="*/ 554352 h 1144056"/>
                    <a:gd name="connsiteX39" fmla="*/ 340096 w 1379306"/>
                    <a:gd name="connsiteY39" fmla="*/ 553875 h 1144056"/>
                    <a:gd name="connsiteX40" fmla="*/ 340572 w 1379306"/>
                    <a:gd name="connsiteY40" fmla="*/ 553170 h 1144056"/>
                    <a:gd name="connsiteX41" fmla="*/ 344178 w 1379306"/>
                    <a:gd name="connsiteY41" fmla="*/ 549564 h 1144056"/>
                    <a:gd name="connsiteX42" fmla="*/ 346175 w 1379306"/>
                    <a:gd name="connsiteY42" fmla="*/ 544859 h 1144056"/>
                    <a:gd name="connsiteX43" fmla="*/ 351462 w 1379306"/>
                    <a:gd name="connsiteY43" fmla="*/ 537017 h 1144056"/>
                    <a:gd name="connsiteX44" fmla="*/ 353242 w 1379306"/>
                    <a:gd name="connsiteY44" fmla="*/ 528200 h 1144056"/>
                    <a:gd name="connsiteX45" fmla="*/ 354447 w 1379306"/>
                    <a:gd name="connsiteY45" fmla="*/ 525360 h 1144056"/>
                    <a:gd name="connsiteX46" fmla="*/ 354470 w 1379306"/>
                    <a:gd name="connsiteY46" fmla="*/ 522118 h 1144056"/>
                    <a:gd name="connsiteX47" fmla="*/ 355631 w 1379306"/>
                    <a:gd name="connsiteY47" fmla="*/ 516373 h 1144056"/>
                    <a:gd name="connsiteX48" fmla="*/ 355631 w 1379306"/>
                    <a:gd name="connsiteY48" fmla="*/ 375323 h 1144056"/>
                    <a:gd name="connsiteX49" fmla="*/ 349124 w 1379306"/>
                    <a:gd name="connsiteY49" fmla="*/ 368275 h 1144056"/>
                    <a:gd name="connsiteX50" fmla="*/ 349124 w 1379306"/>
                    <a:gd name="connsiteY50" fmla="*/ 509326 h 1144056"/>
                    <a:gd name="connsiteX51" fmla="*/ 347964 w 1379306"/>
                    <a:gd name="connsiteY51" fmla="*/ 515071 h 1144056"/>
                    <a:gd name="connsiteX52" fmla="*/ 347941 w 1379306"/>
                    <a:gd name="connsiteY52" fmla="*/ 518314 h 1144056"/>
                    <a:gd name="connsiteX53" fmla="*/ 346736 w 1379306"/>
                    <a:gd name="connsiteY53" fmla="*/ 521153 h 1144056"/>
                    <a:gd name="connsiteX54" fmla="*/ 344956 w 1379306"/>
                    <a:gd name="connsiteY54" fmla="*/ 529970 h 1144056"/>
                    <a:gd name="connsiteX55" fmla="*/ 339669 w 1379306"/>
                    <a:gd name="connsiteY55" fmla="*/ 537812 h 1144056"/>
                    <a:gd name="connsiteX56" fmla="*/ 337673 w 1379306"/>
                    <a:gd name="connsiteY56" fmla="*/ 542517 h 1144056"/>
                    <a:gd name="connsiteX57" fmla="*/ 334066 w 1379306"/>
                    <a:gd name="connsiteY57" fmla="*/ 546123 h 1144056"/>
                    <a:gd name="connsiteX58" fmla="*/ 333590 w 1379306"/>
                    <a:gd name="connsiteY58" fmla="*/ 546828 h 1144056"/>
                    <a:gd name="connsiteX59" fmla="*/ 332883 w 1379306"/>
                    <a:gd name="connsiteY59" fmla="*/ 547305 h 1144056"/>
                    <a:gd name="connsiteX60" fmla="*/ 319079 w 1379306"/>
                    <a:gd name="connsiteY60" fmla="*/ 561103 h 1144056"/>
                    <a:gd name="connsiteX61" fmla="*/ 293903 w 1379306"/>
                    <a:gd name="connsiteY61" fmla="*/ 571487 h 1144056"/>
                    <a:gd name="connsiteX62" fmla="*/ 81677 w 1379306"/>
                    <a:gd name="connsiteY62" fmla="*/ 612740 h 1144056"/>
                    <a:gd name="connsiteX63" fmla="*/ 1272 w 1379306"/>
                    <a:gd name="connsiteY63" fmla="*/ 558506 h 1144056"/>
                    <a:gd name="connsiteX64" fmla="*/ 55506 w 1379306"/>
                    <a:gd name="connsiteY64" fmla="*/ 478100 h 1144056"/>
                    <a:gd name="connsiteX65" fmla="*/ 211964 w 1379306"/>
                    <a:gd name="connsiteY65" fmla="*/ 447687 h 1144056"/>
                    <a:gd name="connsiteX66" fmla="*/ 211964 w 1379306"/>
                    <a:gd name="connsiteY66" fmla="*/ 201172 h 1144056"/>
                    <a:gd name="connsiteX67" fmla="*/ 243473 w 1379306"/>
                    <a:gd name="connsiteY6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72418 w 1379306"/>
                    <a:gd name="connsiteY24" fmla="*/ 636426 h 1144056"/>
                    <a:gd name="connsiteX25" fmla="*/ 371129 w 1379306"/>
                    <a:gd name="connsiteY25" fmla="*/ 637702 h 1144056"/>
                    <a:gd name="connsiteX26" fmla="*/ 369462 w 1379306"/>
                    <a:gd name="connsiteY26" fmla="*/ 638379 h 1144056"/>
                    <a:gd name="connsiteX27" fmla="*/ 364595 w 1379306"/>
                    <a:gd name="connsiteY27" fmla="*/ 641595 h 1144056"/>
                    <a:gd name="connsiteX28" fmla="*/ 358821 w 1379306"/>
                    <a:gd name="connsiteY28" fmla="*/ 642706 h 1144056"/>
                    <a:gd name="connsiteX29" fmla="*/ 349336 w 1379306"/>
                    <a:gd name="connsiteY29" fmla="*/ 646562 h 1144056"/>
                    <a:gd name="connsiteX30" fmla="*/ 138639 w 1379306"/>
                    <a:gd name="connsiteY30" fmla="*/ 686418 h 1144056"/>
                    <a:gd name="connsiteX31" fmla="*/ 69415 w 1379306"/>
                    <a:gd name="connsiteY31" fmla="*/ 639219 h 1144056"/>
                    <a:gd name="connsiteX32" fmla="*/ 65945 w 1379306"/>
                    <a:gd name="connsiteY32" fmla="*/ 620872 h 1144056"/>
                    <a:gd name="connsiteX33" fmla="*/ 65960 w 1379306"/>
                    <a:gd name="connsiteY33" fmla="*/ 619626 h 1144056"/>
                    <a:gd name="connsiteX34" fmla="*/ 88183 w 1379306"/>
                    <a:gd name="connsiteY34" fmla="*/ 619787 h 1144056"/>
                    <a:gd name="connsiteX35" fmla="*/ 300409 w 1379306"/>
                    <a:gd name="connsiteY35" fmla="*/ 578534 h 1144056"/>
                    <a:gd name="connsiteX36" fmla="*/ 325584 w 1379306"/>
                    <a:gd name="connsiteY36" fmla="*/ 568150 h 1144056"/>
                    <a:gd name="connsiteX37" fmla="*/ 339389 w 1379306"/>
                    <a:gd name="connsiteY37" fmla="*/ 554352 h 1144056"/>
                    <a:gd name="connsiteX38" fmla="*/ 340096 w 1379306"/>
                    <a:gd name="connsiteY38" fmla="*/ 553875 h 1144056"/>
                    <a:gd name="connsiteX39" fmla="*/ 340572 w 1379306"/>
                    <a:gd name="connsiteY39" fmla="*/ 553170 h 1144056"/>
                    <a:gd name="connsiteX40" fmla="*/ 344178 w 1379306"/>
                    <a:gd name="connsiteY40" fmla="*/ 549564 h 1144056"/>
                    <a:gd name="connsiteX41" fmla="*/ 346175 w 1379306"/>
                    <a:gd name="connsiteY41" fmla="*/ 544859 h 1144056"/>
                    <a:gd name="connsiteX42" fmla="*/ 351462 w 1379306"/>
                    <a:gd name="connsiteY42" fmla="*/ 537017 h 1144056"/>
                    <a:gd name="connsiteX43" fmla="*/ 353242 w 1379306"/>
                    <a:gd name="connsiteY43" fmla="*/ 528200 h 1144056"/>
                    <a:gd name="connsiteX44" fmla="*/ 354447 w 1379306"/>
                    <a:gd name="connsiteY44" fmla="*/ 525360 h 1144056"/>
                    <a:gd name="connsiteX45" fmla="*/ 354470 w 1379306"/>
                    <a:gd name="connsiteY45" fmla="*/ 522118 h 1144056"/>
                    <a:gd name="connsiteX46" fmla="*/ 355631 w 1379306"/>
                    <a:gd name="connsiteY46" fmla="*/ 516373 h 1144056"/>
                    <a:gd name="connsiteX47" fmla="*/ 355631 w 1379306"/>
                    <a:gd name="connsiteY47" fmla="*/ 375323 h 1144056"/>
                    <a:gd name="connsiteX48" fmla="*/ 349124 w 1379306"/>
                    <a:gd name="connsiteY48" fmla="*/ 368275 h 1144056"/>
                    <a:gd name="connsiteX49" fmla="*/ 349124 w 1379306"/>
                    <a:gd name="connsiteY49" fmla="*/ 509326 h 1144056"/>
                    <a:gd name="connsiteX50" fmla="*/ 347964 w 1379306"/>
                    <a:gd name="connsiteY50" fmla="*/ 515071 h 1144056"/>
                    <a:gd name="connsiteX51" fmla="*/ 347941 w 1379306"/>
                    <a:gd name="connsiteY51" fmla="*/ 518314 h 1144056"/>
                    <a:gd name="connsiteX52" fmla="*/ 346736 w 1379306"/>
                    <a:gd name="connsiteY52" fmla="*/ 521153 h 1144056"/>
                    <a:gd name="connsiteX53" fmla="*/ 344956 w 1379306"/>
                    <a:gd name="connsiteY53" fmla="*/ 529970 h 1144056"/>
                    <a:gd name="connsiteX54" fmla="*/ 339669 w 1379306"/>
                    <a:gd name="connsiteY54" fmla="*/ 537812 h 1144056"/>
                    <a:gd name="connsiteX55" fmla="*/ 337673 w 1379306"/>
                    <a:gd name="connsiteY55" fmla="*/ 542517 h 1144056"/>
                    <a:gd name="connsiteX56" fmla="*/ 334066 w 1379306"/>
                    <a:gd name="connsiteY56" fmla="*/ 546123 h 1144056"/>
                    <a:gd name="connsiteX57" fmla="*/ 333590 w 1379306"/>
                    <a:gd name="connsiteY57" fmla="*/ 546828 h 1144056"/>
                    <a:gd name="connsiteX58" fmla="*/ 332883 w 1379306"/>
                    <a:gd name="connsiteY58" fmla="*/ 547305 h 1144056"/>
                    <a:gd name="connsiteX59" fmla="*/ 319079 w 1379306"/>
                    <a:gd name="connsiteY59" fmla="*/ 561103 h 1144056"/>
                    <a:gd name="connsiteX60" fmla="*/ 293903 w 1379306"/>
                    <a:gd name="connsiteY60" fmla="*/ 571487 h 1144056"/>
                    <a:gd name="connsiteX61" fmla="*/ 81677 w 1379306"/>
                    <a:gd name="connsiteY61" fmla="*/ 612740 h 1144056"/>
                    <a:gd name="connsiteX62" fmla="*/ 1272 w 1379306"/>
                    <a:gd name="connsiteY62" fmla="*/ 558506 h 1144056"/>
                    <a:gd name="connsiteX63" fmla="*/ 55506 w 1379306"/>
                    <a:gd name="connsiteY63" fmla="*/ 478100 h 1144056"/>
                    <a:gd name="connsiteX64" fmla="*/ 211964 w 1379306"/>
                    <a:gd name="connsiteY64" fmla="*/ 447687 h 1144056"/>
                    <a:gd name="connsiteX65" fmla="*/ 211964 w 1379306"/>
                    <a:gd name="connsiteY65" fmla="*/ 201172 h 1144056"/>
                    <a:gd name="connsiteX66" fmla="*/ 243473 w 1379306"/>
                    <a:gd name="connsiteY66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72418 w 1379306"/>
                    <a:gd name="connsiteY24" fmla="*/ 636426 h 1144056"/>
                    <a:gd name="connsiteX25" fmla="*/ 371129 w 1379306"/>
                    <a:gd name="connsiteY25" fmla="*/ 637702 h 1144056"/>
                    <a:gd name="connsiteX26" fmla="*/ 369462 w 1379306"/>
                    <a:gd name="connsiteY26" fmla="*/ 638379 h 1144056"/>
                    <a:gd name="connsiteX27" fmla="*/ 364595 w 1379306"/>
                    <a:gd name="connsiteY27" fmla="*/ 641595 h 1144056"/>
                    <a:gd name="connsiteX28" fmla="*/ 349336 w 1379306"/>
                    <a:gd name="connsiteY28" fmla="*/ 646562 h 1144056"/>
                    <a:gd name="connsiteX29" fmla="*/ 138639 w 1379306"/>
                    <a:gd name="connsiteY29" fmla="*/ 686418 h 1144056"/>
                    <a:gd name="connsiteX30" fmla="*/ 69415 w 1379306"/>
                    <a:gd name="connsiteY30" fmla="*/ 639219 h 1144056"/>
                    <a:gd name="connsiteX31" fmla="*/ 65945 w 1379306"/>
                    <a:gd name="connsiteY31" fmla="*/ 620872 h 1144056"/>
                    <a:gd name="connsiteX32" fmla="*/ 65960 w 1379306"/>
                    <a:gd name="connsiteY32" fmla="*/ 619626 h 1144056"/>
                    <a:gd name="connsiteX33" fmla="*/ 88183 w 1379306"/>
                    <a:gd name="connsiteY33" fmla="*/ 619787 h 1144056"/>
                    <a:gd name="connsiteX34" fmla="*/ 300409 w 1379306"/>
                    <a:gd name="connsiteY34" fmla="*/ 578534 h 1144056"/>
                    <a:gd name="connsiteX35" fmla="*/ 325584 w 1379306"/>
                    <a:gd name="connsiteY35" fmla="*/ 568150 h 1144056"/>
                    <a:gd name="connsiteX36" fmla="*/ 339389 w 1379306"/>
                    <a:gd name="connsiteY36" fmla="*/ 554352 h 1144056"/>
                    <a:gd name="connsiteX37" fmla="*/ 340096 w 1379306"/>
                    <a:gd name="connsiteY37" fmla="*/ 553875 h 1144056"/>
                    <a:gd name="connsiteX38" fmla="*/ 340572 w 1379306"/>
                    <a:gd name="connsiteY38" fmla="*/ 553170 h 1144056"/>
                    <a:gd name="connsiteX39" fmla="*/ 344178 w 1379306"/>
                    <a:gd name="connsiteY39" fmla="*/ 549564 h 1144056"/>
                    <a:gd name="connsiteX40" fmla="*/ 346175 w 1379306"/>
                    <a:gd name="connsiteY40" fmla="*/ 544859 h 1144056"/>
                    <a:gd name="connsiteX41" fmla="*/ 351462 w 1379306"/>
                    <a:gd name="connsiteY41" fmla="*/ 537017 h 1144056"/>
                    <a:gd name="connsiteX42" fmla="*/ 353242 w 1379306"/>
                    <a:gd name="connsiteY42" fmla="*/ 528200 h 1144056"/>
                    <a:gd name="connsiteX43" fmla="*/ 354447 w 1379306"/>
                    <a:gd name="connsiteY43" fmla="*/ 525360 h 1144056"/>
                    <a:gd name="connsiteX44" fmla="*/ 354470 w 1379306"/>
                    <a:gd name="connsiteY44" fmla="*/ 522118 h 1144056"/>
                    <a:gd name="connsiteX45" fmla="*/ 355631 w 1379306"/>
                    <a:gd name="connsiteY45" fmla="*/ 516373 h 1144056"/>
                    <a:gd name="connsiteX46" fmla="*/ 355631 w 1379306"/>
                    <a:gd name="connsiteY46" fmla="*/ 375323 h 1144056"/>
                    <a:gd name="connsiteX47" fmla="*/ 349124 w 1379306"/>
                    <a:gd name="connsiteY47" fmla="*/ 368275 h 1144056"/>
                    <a:gd name="connsiteX48" fmla="*/ 349124 w 1379306"/>
                    <a:gd name="connsiteY48" fmla="*/ 509326 h 1144056"/>
                    <a:gd name="connsiteX49" fmla="*/ 347964 w 1379306"/>
                    <a:gd name="connsiteY49" fmla="*/ 515071 h 1144056"/>
                    <a:gd name="connsiteX50" fmla="*/ 347941 w 1379306"/>
                    <a:gd name="connsiteY50" fmla="*/ 518314 h 1144056"/>
                    <a:gd name="connsiteX51" fmla="*/ 346736 w 1379306"/>
                    <a:gd name="connsiteY51" fmla="*/ 521153 h 1144056"/>
                    <a:gd name="connsiteX52" fmla="*/ 344956 w 1379306"/>
                    <a:gd name="connsiteY52" fmla="*/ 529970 h 1144056"/>
                    <a:gd name="connsiteX53" fmla="*/ 339669 w 1379306"/>
                    <a:gd name="connsiteY53" fmla="*/ 537812 h 1144056"/>
                    <a:gd name="connsiteX54" fmla="*/ 337673 w 1379306"/>
                    <a:gd name="connsiteY54" fmla="*/ 542517 h 1144056"/>
                    <a:gd name="connsiteX55" fmla="*/ 334066 w 1379306"/>
                    <a:gd name="connsiteY55" fmla="*/ 546123 h 1144056"/>
                    <a:gd name="connsiteX56" fmla="*/ 333590 w 1379306"/>
                    <a:gd name="connsiteY56" fmla="*/ 546828 h 1144056"/>
                    <a:gd name="connsiteX57" fmla="*/ 332883 w 1379306"/>
                    <a:gd name="connsiteY57" fmla="*/ 547305 h 1144056"/>
                    <a:gd name="connsiteX58" fmla="*/ 319079 w 1379306"/>
                    <a:gd name="connsiteY58" fmla="*/ 561103 h 1144056"/>
                    <a:gd name="connsiteX59" fmla="*/ 293903 w 1379306"/>
                    <a:gd name="connsiteY59" fmla="*/ 571487 h 1144056"/>
                    <a:gd name="connsiteX60" fmla="*/ 81677 w 1379306"/>
                    <a:gd name="connsiteY60" fmla="*/ 612740 h 1144056"/>
                    <a:gd name="connsiteX61" fmla="*/ 1272 w 1379306"/>
                    <a:gd name="connsiteY61" fmla="*/ 558506 h 1144056"/>
                    <a:gd name="connsiteX62" fmla="*/ 55506 w 1379306"/>
                    <a:gd name="connsiteY62" fmla="*/ 478100 h 1144056"/>
                    <a:gd name="connsiteX63" fmla="*/ 211964 w 1379306"/>
                    <a:gd name="connsiteY63" fmla="*/ 447687 h 1144056"/>
                    <a:gd name="connsiteX64" fmla="*/ 211964 w 1379306"/>
                    <a:gd name="connsiteY64" fmla="*/ 201172 h 1144056"/>
                    <a:gd name="connsiteX65" fmla="*/ 243473 w 1379306"/>
                    <a:gd name="connsiteY65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72418 w 1379306"/>
                    <a:gd name="connsiteY24" fmla="*/ 636426 h 1144056"/>
                    <a:gd name="connsiteX25" fmla="*/ 369462 w 1379306"/>
                    <a:gd name="connsiteY25" fmla="*/ 638379 h 1144056"/>
                    <a:gd name="connsiteX26" fmla="*/ 364595 w 1379306"/>
                    <a:gd name="connsiteY26" fmla="*/ 641595 h 1144056"/>
                    <a:gd name="connsiteX27" fmla="*/ 349336 w 1379306"/>
                    <a:gd name="connsiteY27" fmla="*/ 646562 h 1144056"/>
                    <a:gd name="connsiteX28" fmla="*/ 138639 w 1379306"/>
                    <a:gd name="connsiteY28" fmla="*/ 686418 h 1144056"/>
                    <a:gd name="connsiteX29" fmla="*/ 69415 w 1379306"/>
                    <a:gd name="connsiteY29" fmla="*/ 639219 h 1144056"/>
                    <a:gd name="connsiteX30" fmla="*/ 65945 w 1379306"/>
                    <a:gd name="connsiteY30" fmla="*/ 620872 h 1144056"/>
                    <a:gd name="connsiteX31" fmla="*/ 65960 w 1379306"/>
                    <a:gd name="connsiteY31" fmla="*/ 619626 h 1144056"/>
                    <a:gd name="connsiteX32" fmla="*/ 88183 w 1379306"/>
                    <a:gd name="connsiteY32" fmla="*/ 619787 h 1144056"/>
                    <a:gd name="connsiteX33" fmla="*/ 300409 w 1379306"/>
                    <a:gd name="connsiteY33" fmla="*/ 578534 h 1144056"/>
                    <a:gd name="connsiteX34" fmla="*/ 325584 w 1379306"/>
                    <a:gd name="connsiteY34" fmla="*/ 568150 h 1144056"/>
                    <a:gd name="connsiteX35" fmla="*/ 339389 w 1379306"/>
                    <a:gd name="connsiteY35" fmla="*/ 554352 h 1144056"/>
                    <a:gd name="connsiteX36" fmla="*/ 340096 w 1379306"/>
                    <a:gd name="connsiteY36" fmla="*/ 553875 h 1144056"/>
                    <a:gd name="connsiteX37" fmla="*/ 340572 w 1379306"/>
                    <a:gd name="connsiteY37" fmla="*/ 553170 h 1144056"/>
                    <a:gd name="connsiteX38" fmla="*/ 344178 w 1379306"/>
                    <a:gd name="connsiteY38" fmla="*/ 549564 h 1144056"/>
                    <a:gd name="connsiteX39" fmla="*/ 346175 w 1379306"/>
                    <a:gd name="connsiteY39" fmla="*/ 544859 h 1144056"/>
                    <a:gd name="connsiteX40" fmla="*/ 351462 w 1379306"/>
                    <a:gd name="connsiteY40" fmla="*/ 537017 h 1144056"/>
                    <a:gd name="connsiteX41" fmla="*/ 353242 w 1379306"/>
                    <a:gd name="connsiteY41" fmla="*/ 528200 h 1144056"/>
                    <a:gd name="connsiteX42" fmla="*/ 354447 w 1379306"/>
                    <a:gd name="connsiteY42" fmla="*/ 525360 h 1144056"/>
                    <a:gd name="connsiteX43" fmla="*/ 354470 w 1379306"/>
                    <a:gd name="connsiteY43" fmla="*/ 522118 h 1144056"/>
                    <a:gd name="connsiteX44" fmla="*/ 355631 w 1379306"/>
                    <a:gd name="connsiteY44" fmla="*/ 516373 h 1144056"/>
                    <a:gd name="connsiteX45" fmla="*/ 355631 w 1379306"/>
                    <a:gd name="connsiteY45" fmla="*/ 375323 h 1144056"/>
                    <a:gd name="connsiteX46" fmla="*/ 349124 w 1379306"/>
                    <a:gd name="connsiteY46" fmla="*/ 368275 h 1144056"/>
                    <a:gd name="connsiteX47" fmla="*/ 349124 w 1379306"/>
                    <a:gd name="connsiteY47" fmla="*/ 509326 h 1144056"/>
                    <a:gd name="connsiteX48" fmla="*/ 347964 w 1379306"/>
                    <a:gd name="connsiteY48" fmla="*/ 515071 h 1144056"/>
                    <a:gd name="connsiteX49" fmla="*/ 347941 w 1379306"/>
                    <a:gd name="connsiteY49" fmla="*/ 518314 h 1144056"/>
                    <a:gd name="connsiteX50" fmla="*/ 346736 w 1379306"/>
                    <a:gd name="connsiteY50" fmla="*/ 521153 h 1144056"/>
                    <a:gd name="connsiteX51" fmla="*/ 344956 w 1379306"/>
                    <a:gd name="connsiteY51" fmla="*/ 529970 h 1144056"/>
                    <a:gd name="connsiteX52" fmla="*/ 339669 w 1379306"/>
                    <a:gd name="connsiteY52" fmla="*/ 537812 h 1144056"/>
                    <a:gd name="connsiteX53" fmla="*/ 337673 w 1379306"/>
                    <a:gd name="connsiteY53" fmla="*/ 542517 h 1144056"/>
                    <a:gd name="connsiteX54" fmla="*/ 334066 w 1379306"/>
                    <a:gd name="connsiteY54" fmla="*/ 546123 h 1144056"/>
                    <a:gd name="connsiteX55" fmla="*/ 333590 w 1379306"/>
                    <a:gd name="connsiteY55" fmla="*/ 546828 h 1144056"/>
                    <a:gd name="connsiteX56" fmla="*/ 332883 w 1379306"/>
                    <a:gd name="connsiteY56" fmla="*/ 547305 h 1144056"/>
                    <a:gd name="connsiteX57" fmla="*/ 319079 w 1379306"/>
                    <a:gd name="connsiteY57" fmla="*/ 561103 h 1144056"/>
                    <a:gd name="connsiteX58" fmla="*/ 293903 w 1379306"/>
                    <a:gd name="connsiteY58" fmla="*/ 571487 h 1144056"/>
                    <a:gd name="connsiteX59" fmla="*/ 81677 w 1379306"/>
                    <a:gd name="connsiteY59" fmla="*/ 612740 h 1144056"/>
                    <a:gd name="connsiteX60" fmla="*/ 1272 w 1379306"/>
                    <a:gd name="connsiteY60" fmla="*/ 558506 h 1144056"/>
                    <a:gd name="connsiteX61" fmla="*/ 55506 w 1379306"/>
                    <a:gd name="connsiteY61" fmla="*/ 478100 h 1144056"/>
                    <a:gd name="connsiteX62" fmla="*/ 211964 w 1379306"/>
                    <a:gd name="connsiteY62" fmla="*/ 447687 h 1144056"/>
                    <a:gd name="connsiteX63" fmla="*/ 211964 w 1379306"/>
                    <a:gd name="connsiteY63" fmla="*/ 201172 h 1144056"/>
                    <a:gd name="connsiteX64" fmla="*/ 243473 w 1379306"/>
                    <a:gd name="connsiteY64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72418 w 1379306"/>
                    <a:gd name="connsiteY24" fmla="*/ 636426 h 1144056"/>
                    <a:gd name="connsiteX25" fmla="*/ 369462 w 1379306"/>
                    <a:gd name="connsiteY25" fmla="*/ 638379 h 1144056"/>
                    <a:gd name="connsiteX26" fmla="*/ 349336 w 1379306"/>
                    <a:gd name="connsiteY26" fmla="*/ 646562 h 1144056"/>
                    <a:gd name="connsiteX27" fmla="*/ 138639 w 1379306"/>
                    <a:gd name="connsiteY27" fmla="*/ 686418 h 1144056"/>
                    <a:gd name="connsiteX28" fmla="*/ 69415 w 1379306"/>
                    <a:gd name="connsiteY28" fmla="*/ 639219 h 1144056"/>
                    <a:gd name="connsiteX29" fmla="*/ 65945 w 1379306"/>
                    <a:gd name="connsiteY29" fmla="*/ 620872 h 1144056"/>
                    <a:gd name="connsiteX30" fmla="*/ 65960 w 1379306"/>
                    <a:gd name="connsiteY30" fmla="*/ 619626 h 1144056"/>
                    <a:gd name="connsiteX31" fmla="*/ 88183 w 1379306"/>
                    <a:gd name="connsiteY31" fmla="*/ 619787 h 1144056"/>
                    <a:gd name="connsiteX32" fmla="*/ 300409 w 1379306"/>
                    <a:gd name="connsiteY32" fmla="*/ 578534 h 1144056"/>
                    <a:gd name="connsiteX33" fmla="*/ 325584 w 1379306"/>
                    <a:gd name="connsiteY33" fmla="*/ 568150 h 1144056"/>
                    <a:gd name="connsiteX34" fmla="*/ 339389 w 1379306"/>
                    <a:gd name="connsiteY34" fmla="*/ 554352 h 1144056"/>
                    <a:gd name="connsiteX35" fmla="*/ 340096 w 1379306"/>
                    <a:gd name="connsiteY35" fmla="*/ 553875 h 1144056"/>
                    <a:gd name="connsiteX36" fmla="*/ 340572 w 1379306"/>
                    <a:gd name="connsiteY36" fmla="*/ 553170 h 1144056"/>
                    <a:gd name="connsiteX37" fmla="*/ 344178 w 1379306"/>
                    <a:gd name="connsiteY37" fmla="*/ 549564 h 1144056"/>
                    <a:gd name="connsiteX38" fmla="*/ 346175 w 1379306"/>
                    <a:gd name="connsiteY38" fmla="*/ 544859 h 1144056"/>
                    <a:gd name="connsiteX39" fmla="*/ 351462 w 1379306"/>
                    <a:gd name="connsiteY39" fmla="*/ 537017 h 1144056"/>
                    <a:gd name="connsiteX40" fmla="*/ 353242 w 1379306"/>
                    <a:gd name="connsiteY40" fmla="*/ 528200 h 1144056"/>
                    <a:gd name="connsiteX41" fmla="*/ 354447 w 1379306"/>
                    <a:gd name="connsiteY41" fmla="*/ 525360 h 1144056"/>
                    <a:gd name="connsiteX42" fmla="*/ 354470 w 1379306"/>
                    <a:gd name="connsiteY42" fmla="*/ 522118 h 1144056"/>
                    <a:gd name="connsiteX43" fmla="*/ 355631 w 1379306"/>
                    <a:gd name="connsiteY43" fmla="*/ 516373 h 1144056"/>
                    <a:gd name="connsiteX44" fmla="*/ 355631 w 1379306"/>
                    <a:gd name="connsiteY44" fmla="*/ 375323 h 1144056"/>
                    <a:gd name="connsiteX45" fmla="*/ 349124 w 1379306"/>
                    <a:gd name="connsiteY45" fmla="*/ 368275 h 1144056"/>
                    <a:gd name="connsiteX46" fmla="*/ 349124 w 1379306"/>
                    <a:gd name="connsiteY46" fmla="*/ 509326 h 1144056"/>
                    <a:gd name="connsiteX47" fmla="*/ 347964 w 1379306"/>
                    <a:gd name="connsiteY47" fmla="*/ 515071 h 1144056"/>
                    <a:gd name="connsiteX48" fmla="*/ 347941 w 1379306"/>
                    <a:gd name="connsiteY48" fmla="*/ 518314 h 1144056"/>
                    <a:gd name="connsiteX49" fmla="*/ 346736 w 1379306"/>
                    <a:gd name="connsiteY49" fmla="*/ 521153 h 1144056"/>
                    <a:gd name="connsiteX50" fmla="*/ 344956 w 1379306"/>
                    <a:gd name="connsiteY50" fmla="*/ 529970 h 1144056"/>
                    <a:gd name="connsiteX51" fmla="*/ 339669 w 1379306"/>
                    <a:gd name="connsiteY51" fmla="*/ 537812 h 1144056"/>
                    <a:gd name="connsiteX52" fmla="*/ 337673 w 1379306"/>
                    <a:gd name="connsiteY52" fmla="*/ 542517 h 1144056"/>
                    <a:gd name="connsiteX53" fmla="*/ 334066 w 1379306"/>
                    <a:gd name="connsiteY53" fmla="*/ 546123 h 1144056"/>
                    <a:gd name="connsiteX54" fmla="*/ 333590 w 1379306"/>
                    <a:gd name="connsiteY54" fmla="*/ 546828 h 1144056"/>
                    <a:gd name="connsiteX55" fmla="*/ 332883 w 1379306"/>
                    <a:gd name="connsiteY55" fmla="*/ 547305 h 1144056"/>
                    <a:gd name="connsiteX56" fmla="*/ 319079 w 1379306"/>
                    <a:gd name="connsiteY56" fmla="*/ 561103 h 1144056"/>
                    <a:gd name="connsiteX57" fmla="*/ 293903 w 1379306"/>
                    <a:gd name="connsiteY57" fmla="*/ 571487 h 1144056"/>
                    <a:gd name="connsiteX58" fmla="*/ 81677 w 1379306"/>
                    <a:gd name="connsiteY58" fmla="*/ 612740 h 1144056"/>
                    <a:gd name="connsiteX59" fmla="*/ 1272 w 1379306"/>
                    <a:gd name="connsiteY59" fmla="*/ 558506 h 1144056"/>
                    <a:gd name="connsiteX60" fmla="*/ 55506 w 1379306"/>
                    <a:gd name="connsiteY60" fmla="*/ 478100 h 1144056"/>
                    <a:gd name="connsiteX61" fmla="*/ 211964 w 1379306"/>
                    <a:gd name="connsiteY61" fmla="*/ 447687 h 1144056"/>
                    <a:gd name="connsiteX62" fmla="*/ 211964 w 1379306"/>
                    <a:gd name="connsiteY62" fmla="*/ 201172 h 1144056"/>
                    <a:gd name="connsiteX63" fmla="*/ 243473 w 1379306"/>
                    <a:gd name="connsiteY63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72418 w 1379306"/>
                    <a:gd name="connsiteY24" fmla="*/ 63642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403311 w 1379306"/>
                    <a:gd name="connsiteY23" fmla="*/ 611325 h 1144056"/>
                    <a:gd name="connsiteX24" fmla="*/ 382364 w 1379306"/>
                    <a:gd name="connsiteY24" fmla="*/ 634511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82364 w 1379306"/>
                    <a:gd name="connsiteY23" fmla="*/ 634511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85432 w 1379306"/>
                    <a:gd name="connsiteY23" fmla="*/ 594918 h 1144056"/>
                    <a:gd name="connsiteX24" fmla="*/ 382364 w 1379306"/>
                    <a:gd name="connsiteY24" fmla="*/ 634511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85432 w 1379306"/>
                    <a:gd name="connsiteY23" fmla="*/ 594918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66738 w 1379306"/>
                    <a:gd name="connsiteY13" fmla="*/ 533987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0329 w 1379306"/>
                    <a:gd name="connsiteY12" fmla="*/ 493746 h 1144056"/>
                    <a:gd name="connsiteX13" fmla="*/ 670243 w 1379306"/>
                    <a:gd name="connsiteY13" fmla="*/ 514926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0243 w 1379306"/>
                    <a:gd name="connsiteY13" fmla="*/ 514926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2435 w 1379306"/>
                    <a:gd name="connsiteY13" fmla="*/ 528730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9306 w 1379306"/>
                    <a:gd name="connsiteY13" fmla="*/ 727708 h 1144056"/>
                    <a:gd name="connsiteX14" fmla="*/ 957405 w 1379306"/>
                    <a:gd name="connsiteY14" fmla="*/ 1028958 h 1144056"/>
                    <a:gd name="connsiteX15" fmla="*/ 953533 w 1379306"/>
                    <a:gd name="connsiteY15" fmla="*/ 1125867 h 1144056"/>
                    <a:gd name="connsiteX16" fmla="*/ 856624 w 1379306"/>
                    <a:gd name="connsiteY16" fmla="*/ 1121995 h 1144056"/>
                    <a:gd name="connsiteX17" fmla="*/ 559803 w 1379306"/>
                    <a:gd name="connsiteY17" fmla="*/ 800466 h 1144056"/>
                    <a:gd name="connsiteX18" fmla="*/ 541669 w 1379306"/>
                    <a:gd name="connsiteY18" fmla="*/ 751209 h 1144056"/>
                    <a:gd name="connsiteX19" fmla="*/ 533574 w 1379306"/>
                    <a:gd name="connsiteY19" fmla="*/ 561284 h 1144056"/>
                    <a:gd name="connsiteX20" fmla="*/ 512002 w 1379306"/>
                    <a:gd name="connsiteY20" fmla="*/ 544711 h 1144056"/>
                    <a:gd name="connsiteX21" fmla="*/ 411366 w 1379306"/>
                    <a:gd name="connsiteY21" fmla="*/ 435697 h 1144056"/>
                    <a:gd name="connsiteX22" fmla="*/ 394170 w 1379306"/>
                    <a:gd name="connsiteY22" fmla="*/ 590977 h 1144056"/>
                    <a:gd name="connsiteX23" fmla="*/ 386990 w 1379306"/>
                    <a:gd name="connsiteY23" fmla="*/ 62611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9306 w 1379306"/>
                    <a:gd name="connsiteY13" fmla="*/ 727708 h 1144056"/>
                    <a:gd name="connsiteX14" fmla="*/ 957405 w 1379306"/>
                    <a:gd name="connsiteY14" fmla="*/ 1028958 h 1144056"/>
                    <a:gd name="connsiteX15" fmla="*/ 953533 w 1379306"/>
                    <a:gd name="connsiteY15" fmla="*/ 1125867 h 1144056"/>
                    <a:gd name="connsiteX16" fmla="*/ 856624 w 1379306"/>
                    <a:gd name="connsiteY16" fmla="*/ 1121995 h 1144056"/>
                    <a:gd name="connsiteX17" fmla="*/ 559803 w 1379306"/>
                    <a:gd name="connsiteY17" fmla="*/ 800466 h 1144056"/>
                    <a:gd name="connsiteX18" fmla="*/ 541669 w 1379306"/>
                    <a:gd name="connsiteY18" fmla="*/ 751209 h 1144056"/>
                    <a:gd name="connsiteX19" fmla="*/ 533574 w 1379306"/>
                    <a:gd name="connsiteY19" fmla="*/ 561284 h 1144056"/>
                    <a:gd name="connsiteX20" fmla="*/ 512002 w 1379306"/>
                    <a:gd name="connsiteY20" fmla="*/ 544711 h 1144056"/>
                    <a:gd name="connsiteX21" fmla="*/ 411366 w 1379306"/>
                    <a:gd name="connsiteY21" fmla="*/ 435697 h 1144056"/>
                    <a:gd name="connsiteX22" fmla="*/ 394170 w 1379306"/>
                    <a:gd name="connsiteY22" fmla="*/ 590977 h 1144056"/>
                    <a:gd name="connsiteX23" fmla="*/ 386990 w 1379306"/>
                    <a:gd name="connsiteY23" fmla="*/ 62611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9306 w 1379306"/>
                    <a:gd name="connsiteY13" fmla="*/ 727708 h 1144056"/>
                    <a:gd name="connsiteX14" fmla="*/ 957405 w 1379306"/>
                    <a:gd name="connsiteY14" fmla="*/ 1028958 h 1144056"/>
                    <a:gd name="connsiteX15" fmla="*/ 953533 w 1379306"/>
                    <a:gd name="connsiteY15" fmla="*/ 1125867 h 1144056"/>
                    <a:gd name="connsiteX16" fmla="*/ 856624 w 1379306"/>
                    <a:gd name="connsiteY16" fmla="*/ 1121995 h 1144056"/>
                    <a:gd name="connsiteX17" fmla="*/ 559803 w 1379306"/>
                    <a:gd name="connsiteY17" fmla="*/ 800466 h 1144056"/>
                    <a:gd name="connsiteX18" fmla="*/ 541669 w 1379306"/>
                    <a:gd name="connsiteY18" fmla="*/ 751209 h 1144056"/>
                    <a:gd name="connsiteX19" fmla="*/ 533574 w 1379306"/>
                    <a:gd name="connsiteY19" fmla="*/ 561284 h 1144056"/>
                    <a:gd name="connsiteX20" fmla="*/ 512002 w 1379306"/>
                    <a:gd name="connsiteY20" fmla="*/ 544711 h 1144056"/>
                    <a:gd name="connsiteX21" fmla="*/ 411366 w 1379306"/>
                    <a:gd name="connsiteY21" fmla="*/ 435697 h 1144056"/>
                    <a:gd name="connsiteX22" fmla="*/ 394170 w 1379306"/>
                    <a:gd name="connsiteY22" fmla="*/ 590977 h 1144056"/>
                    <a:gd name="connsiteX23" fmla="*/ 386990 w 1379306"/>
                    <a:gd name="connsiteY23" fmla="*/ 62611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9306 w 1379306"/>
                    <a:gd name="connsiteY13" fmla="*/ 727708 h 1144056"/>
                    <a:gd name="connsiteX14" fmla="*/ 957405 w 1379306"/>
                    <a:gd name="connsiteY14" fmla="*/ 1028958 h 1144056"/>
                    <a:gd name="connsiteX15" fmla="*/ 953533 w 1379306"/>
                    <a:gd name="connsiteY15" fmla="*/ 1125867 h 1144056"/>
                    <a:gd name="connsiteX16" fmla="*/ 856624 w 1379306"/>
                    <a:gd name="connsiteY16" fmla="*/ 1121995 h 1144056"/>
                    <a:gd name="connsiteX17" fmla="*/ 559803 w 1379306"/>
                    <a:gd name="connsiteY17" fmla="*/ 800466 h 1144056"/>
                    <a:gd name="connsiteX18" fmla="*/ 541669 w 1379306"/>
                    <a:gd name="connsiteY18" fmla="*/ 751209 h 1144056"/>
                    <a:gd name="connsiteX19" fmla="*/ 533574 w 1379306"/>
                    <a:gd name="connsiteY19" fmla="*/ 561284 h 1144056"/>
                    <a:gd name="connsiteX20" fmla="*/ 512002 w 1379306"/>
                    <a:gd name="connsiteY20" fmla="*/ 544711 h 1144056"/>
                    <a:gd name="connsiteX21" fmla="*/ 411366 w 1379306"/>
                    <a:gd name="connsiteY21" fmla="*/ 435697 h 1144056"/>
                    <a:gd name="connsiteX22" fmla="*/ 394170 w 1379306"/>
                    <a:gd name="connsiteY22" fmla="*/ 590977 h 1144056"/>
                    <a:gd name="connsiteX23" fmla="*/ 386990 w 1379306"/>
                    <a:gd name="connsiteY23" fmla="*/ 62611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8929 w 1379306"/>
                    <a:gd name="connsiteY13" fmla="*/ 562828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8929 w 1379306"/>
                    <a:gd name="connsiteY13" fmla="*/ 562828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8929 w 1379306"/>
                    <a:gd name="connsiteY13" fmla="*/ 562828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3853 w 1379306"/>
                    <a:gd name="connsiteY13" fmla="*/ 573475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005 w 1379306"/>
                    <a:gd name="connsiteY13" fmla="*/ 567161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5463 w 1379306"/>
                    <a:gd name="connsiteY13" fmla="*/ 571990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4970 w 1379306"/>
                    <a:gd name="connsiteY13" fmla="*/ 623122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9306 w 1379306"/>
                    <a:gd name="connsiteY14" fmla="*/ 727708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6335 w 1379306"/>
                    <a:gd name="connsiteY14" fmla="*/ 724489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6335 w 1379306"/>
                    <a:gd name="connsiteY14" fmla="*/ 724489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6335 w 1379306"/>
                    <a:gd name="connsiteY14" fmla="*/ 724489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6335 w 1379306"/>
                    <a:gd name="connsiteY14" fmla="*/ 724489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86990 w 1379306"/>
                    <a:gd name="connsiteY24" fmla="*/ 62611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4170 w 1379306"/>
                    <a:gd name="connsiteY23" fmla="*/ 590977 h 1144056"/>
                    <a:gd name="connsiteX24" fmla="*/ 392280 w 1379306"/>
                    <a:gd name="connsiteY24" fmla="*/ 631846 h 1144056"/>
                    <a:gd name="connsiteX25" fmla="*/ 349336 w 1379306"/>
                    <a:gd name="connsiteY25" fmla="*/ 646562 h 1144056"/>
                    <a:gd name="connsiteX26" fmla="*/ 138639 w 1379306"/>
                    <a:gd name="connsiteY26" fmla="*/ 686418 h 1144056"/>
                    <a:gd name="connsiteX27" fmla="*/ 69415 w 1379306"/>
                    <a:gd name="connsiteY27" fmla="*/ 639219 h 1144056"/>
                    <a:gd name="connsiteX28" fmla="*/ 65945 w 1379306"/>
                    <a:gd name="connsiteY28" fmla="*/ 620872 h 1144056"/>
                    <a:gd name="connsiteX29" fmla="*/ 65960 w 1379306"/>
                    <a:gd name="connsiteY29" fmla="*/ 619626 h 1144056"/>
                    <a:gd name="connsiteX30" fmla="*/ 88183 w 1379306"/>
                    <a:gd name="connsiteY30" fmla="*/ 619787 h 1144056"/>
                    <a:gd name="connsiteX31" fmla="*/ 300409 w 1379306"/>
                    <a:gd name="connsiteY31" fmla="*/ 578534 h 1144056"/>
                    <a:gd name="connsiteX32" fmla="*/ 325584 w 1379306"/>
                    <a:gd name="connsiteY32" fmla="*/ 568150 h 1144056"/>
                    <a:gd name="connsiteX33" fmla="*/ 339389 w 1379306"/>
                    <a:gd name="connsiteY33" fmla="*/ 554352 h 1144056"/>
                    <a:gd name="connsiteX34" fmla="*/ 340096 w 1379306"/>
                    <a:gd name="connsiteY34" fmla="*/ 553875 h 1144056"/>
                    <a:gd name="connsiteX35" fmla="*/ 340572 w 1379306"/>
                    <a:gd name="connsiteY35" fmla="*/ 553170 h 1144056"/>
                    <a:gd name="connsiteX36" fmla="*/ 344178 w 1379306"/>
                    <a:gd name="connsiteY36" fmla="*/ 549564 h 1144056"/>
                    <a:gd name="connsiteX37" fmla="*/ 346175 w 1379306"/>
                    <a:gd name="connsiteY37" fmla="*/ 544859 h 1144056"/>
                    <a:gd name="connsiteX38" fmla="*/ 351462 w 1379306"/>
                    <a:gd name="connsiteY38" fmla="*/ 537017 h 1144056"/>
                    <a:gd name="connsiteX39" fmla="*/ 353242 w 1379306"/>
                    <a:gd name="connsiteY39" fmla="*/ 528200 h 1144056"/>
                    <a:gd name="connsiteX40" fmla="*/ 354447 w 1379306"/>
                    <a:gd name="connsiteY40" fmla="*/ 525360 h 1144056"/>
                    <a:gd name="connsiteX41" fmla="*/ 354470 w 1379306"/>
                    <a:gd name="connsiteY41" fmla="*/ 522118 h 1144056"/>
                    <a:gd name="connsiteX42" fmla="*/ 355631 w 1379306"/>
                    <a:gd name="connsiteY42" fmla="*/ 516373 h 1144056"/>
                    <a:gd name="connsiteX43" fmla="*/ 355631 w 1379306"/>
                    <a:gd name="connsiteY43" fmla="*/ 375323 h 1144056"/>
                    <a:gd name="connsiteX44" fmla="*/ 349124 w 1379306"/>
                    <a:gd name="connsiteY44" fmla="*/ 368275 h 1144056"/>
                    <a:gd name="connsiteX45" fmla="*/ 349124 w 1379306"/>
                    <a:gd name="connsiteY45" fmla="*/ 509326 h 1144056"/>
                    <a:gd name="connsiteX46" fmla="*/ 347964 w 1379306"/>
                    <a:gd name="connsiteY46" fmla="*/ 515071 h 1144056"/>
                    <a:gd name="connsiteX47" fmla="*/ 347941 w 1379306"/>
                    <a:gd name="connsiteY47" fmla="*/ 518314 h 1144056"/>
                    <a:gd name="connsiteX48" fmla="*/ 346736 w 1379306"/>
                    <a:gd name="connsiteY48" fmla="*/ 521153 h 1144056"/>
                    <a:gd name="connsiteX49" fmla="*/ 344956 w 1379306"/>
                    <a:gd name="connsiteY49" fmla="*/ 529970 h 1144056"/>
                    <a:gd name="connsiteX50" fmla="*/ 339669 w 1379306"/>
                    <a:gd name="connsiteY50" fmla="*/ 537812 h 1144056"/>
                    <a:gd name="connsiteX51" fmla="*/ 337673 w 1379306"/>
                    <a:gd name="connsiteY51" fmla="*/ 542517 h 1144056"/>
                    <a:gd name="connsiteX52" fmla="*/ 334066 w 1379306"/>
                    <a:gd name="connsiteY52" fmla="*/ 546123 h 1144056"/>
                    <a:gd name="connsiteX53" fmla="*/ 333590 w 1379306"/>
                    <a:gd name="connsiteY53" fmla="*/ 546828 h 1144056"/>
                    <a:gd name="connsiteX54" fmla="*/ 332883 w 1379306"/>
                    <a:gd name="connsiteY54" fmla="*/ 547305 h 1144056"/>
                    <a:gd name="connsiteX55" fmla="*/ 319079 w 1379306"/>
                    <a:gd name="connsiteY55" fmla="*/ 561103 h 1144056"/>
                    <a:gd name="connsiteX56" fmla="*/ 293903 w 1379306"/>
                    <a:gd name="connsiteY56" fmla="*/ 571487 h 1144056"/>
                    <a:gd name="connsiteX57" fmla="*/ 81677 w 1379306"/>
                    <a:gd name="connsiteY57" fmla="*/ 612740 h 1144056"/>
                    <a:gd name="connsiteX58" fmla="*/ 1272 w 1379306"/>
                    <a:gd name="connsiteY58" fmla="*/ 558506 h 1144056"/>
                    <a:gd name="connsiteX59" fmla="*/ 55506 w 1379306"/>
                    <a:gd name="connsiteY59" fmla="*/ 478100 h 1144056"/>
                    <a:gd name="connsiteX60" fmla="*/ 211964 w 1379306"/>
                    <a:gd name="connsiteY60" fmla="*/ 447687 h 1144056"/>
                    <a:gd name="connsiteX61" fmla="*/ 211964 w 1379306"/>
                    <a:gd name="connsiteY61" fmla="*/ 201172 h 1144056"/>
                    <a:gd name="connsiteX62" fmla="*/ 243473 w 1379306"/>
                    <a:gd name="connsiteY6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366 w 1379306"/>
                    <a:gd name="connsiteY22" fmla="*/ 435697 h 1144056"/>
                    <a:gd name="connsiteX23" fmla="*/ 392280 w 1379306"/>
                    <a:gd name="connsiteY23" fmla="*/ 63184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1513 w 1379306"/>
                    <a:gd name="connsiteY22" fmla="*/ 432023 h 1144056"/>
                    <a:gd name="connsiteX23" fmla="*/ 392280 w 1379306"/>
                    <a:gd name="connsiteY23" fmla="*/ 63184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0331 w 1379306"/>
                    <a:gd name="connsiteY22" fmla="*/ 441574 h 1144056"/>
                    <a:gd name="connsiteX23" fmla="*/ 392280 w 1379306"/>
                    <a:gd name="connsiteY23" fmla="*/ 63184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0331 w 1379306"/>
                    <a:gd name="connsiteY22" fmla="*/ 441574 h 1144056"/>
                    <a:gd name="connsiteX23" fmla="*/ 392280 w 1379306"/>
                    <a:gd name="connsiteY23" fmla="*/ 63184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0331 w 1379306"/>
                    <a:gd name="connsiteY22" fmla="*/ 441574 h 1144056"/>
                    <a:gd name="connsiteX23" fmla="*/ 392280 w 1379306"/>
                    <a:gd name="connsiteY23" fmla="*/ 631846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0331 w 1379306"/>
                    <a:gd name="connsiteY22" fmla="*/ 441574 h 1144056"/>
                    <a:gd name="connsiteX23" fmla="*/ 398011 w 1379306"/>
                    <a:gd name="connsiteY23" fmla="*/ 626555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7679 w 1379306"/>
                    <a:gd name="connsiteY22" fmla="*/ 441868 h 1144056"/>
                    <a:gd name="connsiteX23" fmla="*/ 398011 w 1379306"/>
                    <a:gd name="connsiteY23" fmla="*/ 626555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7679 w 1379306"/>
                    <a:gd name="connsiteY22" fmla="*/ 441868 h 1144056"/>
                    <a:gd name="connsiteX23" fmla="*/ 398011 w 1379306"/>
                    <a:gd name="connsiteY23" fmla="*/ 626555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7679 w 1379306"/>
                    <a:gd name="connsiteY22" fmla="*/ 441868 h 1144056"/>
                    <a:gd name="connsiteX23" fmla="*/ 401685 w 1379306"/>
                    <a:gd name="connsiteY23" fmla="*/ 626702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7679 w 1379306"/>
                    <a:gd name="connsiteY22" fmla="*/ 441868 h 1144056"/>
                    <a:gd name="connsiteX23" fmla="*/ 401685 w 1379306"/>
                    <a:gd name="connsiteY23" fmla="*/ 626702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7679 w 1379306"/>
                    <a:gd name="connsiteY22" fmla="*/ 441868 h 1144056"/>
                    <a:gd name="connsiteX23" fmla="*/ 401685 w 1379306"/>
                    <a:gd name="connsiteY23" fmla="*/ 626702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18421 w 1379306"/>
                    <a:gd name="connsiteY22" fmla="*/ 443339 h 1144056"/>
                    <a:gd name="connsiteX23" fmla="*/ 401685 w 1379306"/>
                    <a:gd name="connsiteY23" fmla="*/ 626702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0038 w 1379306"/>
                    <a:gd name="connsiteY22" fmla="*/ 448923 h 1144056"/>
                    <a:gd name="connsiteX23" fmla="*/ 401685 w 1379306"/>
                    <a:gd name="connsiteY23" fmla="*/ 626702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0038 w 1379306"/>
                    <a:gd name="connsiteY22" fmla="*/ 448923 h 1144056"/>
                    <a:gd name="connsiteX23" fmla="*/ 407417 w 1379306"/>
                    <a:gd name="connsiteY23" fmla="*/ 621411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5329 w 1379306"/>
                    <a:gd name="connsiteY22" fmla="*/ 454653 h 1144056"/>
                    <a:gd name="connsiteX23" fmla="*/ 407417 w 1379306"/>
                    <a:gd name="connsiteY23" fmla="*/ 621411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512002 w 1379306"/>
                    <a:gd name="connsiteY21" fmla="*/ 544711 h 1144056"/>
                    <a:gd name="connsiteX22" fmla="*/ 421508 w 1379306"/>
                    <a:gd name="connsiteY22" fmla="*/ 458180 h 1144056"/>
                    <a:gd name="connsiteX23" fmla="*/ 407417 w 1379306"/>
                    <a:gd name="connsiteY23" fmla="*/ 621411 h 1144056"/>
                    <a:gd name="connsiteX24" fmla="*/ 349336 w 1379306"/>
                    <a:gd name="connsiteY24" fmla="*/ 646562 h 1144056"/>
                    <a:gd name="connsiteX25" fmla="*/ 138639 w 1379306"/>
                    <a:gd name="connsiteY25" fmla="*/ 686418 h 1144056"/>
                    <a:gd name="connsiteX26" fmla="*/ 69415 w 1379306"/>
                    <a:gd name="connsiteY26" fmla="*/ 639219 h 1144056"/>
                    <a:gd name="connsiteX27" fmla="*/ 65945 w 1379306"/>
                    <a:gd name="connsiteY27" fmla="*/ 620872 h 1144056"/>
                    <a:gd name="connsiteX28" fmla="*/ 65960 w 1379306"/>
                    <a:gd name="connsiteY28" fmla="*/ 619626 h 1144056"/>
                    <a:gd name="connsiteX29" fmla="*/ 88183 w 1379306"/>
                    <a:gd name="connsiteY29" fmla="*/ 619787 h 1144056"/>
                    <a:gd name="connsiteX30" fmla="*/ 300409 w 1379306"/>
                    <a:gd name="connsiteY30" fmla="*/ 578534 h 1144056"/>
                    <a:gd name="connsiteX31" fmla="*/ 325584 w 1379306"/>
                    <a:gd name="connsiteY31" fmla="*/ 568150 h 1144056"/>
                    <a:gd name="connsiteX32" fmla="*/ 339389 w 1379306"/>
                    <a:gd name="connsiteY32" fmla="*/ 554352 h 1144056"/>
                    <a:gd name="connsiteX33" fmla="*/ 340096 w 1379306"/>
                    <a:gd name="connsiteY33" fmla="*/ 553875 h 1144056"/>
                    <a:gd name="connsiteX34" fmla="*/ 340572 w 1379306"/>
                    <a:gd name="connsiteY34" fmla="*/ 553170 h 1144056"/>
                    <a:gd name="connsiteX35" fmla="*/ 344178 w 1379306"/>
                    <a:gd name="connsiteY35" fmla="*/ 549564 h 1144056"/>
                    <a:gd name="connsiteX36" fmla="*/ 346175 w 1379306"/>
                    <a:gd name="connsiteY36" fmla="*/ 544859 h 1144056"/>
                    <a:gd name="connsiteX37" fmla="*/ 351462 w 1379306"/>
                    <a:gd name="connsiteY37" fmla="*/ 537017 h 1144056"/>
                    <a:gd name="connsiteX38" fmla="*/ 353242 w 1379306"/>
                    <a:gd name="connsiteY38" fmla="*/ 528200 h 1144056"/>
                    <a:gd name="connsiteX39" fmla="*/ 354447 w 1379306"/>
                    <a:gd name="connsiteY39" fmla="*/ 525360 h 1144056"/>
                    <a:gd name="connsiteX40" fmla="*/ 354470 w 1379306"/>
                    <a:gd name="connsiteY40" fmla="*/ 522118 h 1144056"/>
                    <a:gd name="connsiteX41" fmla="*/ 355631 w 1379306"/>
                    <a:gd name="connsiteY41" fmla="*/ 516373 h 1144056"/>
                    <a:gd name="connsiteX42" fmla="*/ 355631 w 1379306"/>
                    <a:gd name="connsiteY42" fmla="*/ 375323 h 1144056"/>
                    <a:gd name="connsiteX43" fmla="*/ 349124 w 1379306"/>
                    <a:gd name="connsiteY43" fmla="*/ 368275 h 1144056"/>
                    <a:gd name="connsiteX44" fmla="*/ 349124 w 1379306"/>
                    <a:gd name="connsiteY44" fmla="*/ 509326 h 1144056"/>
                    <a:gd name="connsiteX45" fmla="*/ 347964 w 1379306"/>
                    <a:gd name="connsiteY45" fmla="*/ 515071 h 1144056"/>
                    <a:gd name="connsiteX46" fmla="*/ 347941 w 1379306"/>
                    <a:gd name="connsiteY46" fmla="*/ 518314 h 1144056"/>
                    <a:gd name="connsiteX47" fmla="*/ 346736 w 1379306"/>
                    <a:gd name="connsiteY47" fmla="*/ 521153 h 1144056"/>
                    <a:gd name="connsiteX48" fmla="*/ 344956 w 1379306"/>
                    <a:gd name="connsiteY48" fmla="*/ 529970 h 1144056"/>
                    <a:gd name="connsiteX49" fmla="*/ 339669 w 1379306"/>
                    <a:gd name="connsiteY49" fmla="*/ 537812 h 1144056"/>
                    <a:gd name="connsiteX50" fmla="*/ 337673 w 1379306"/>
                    <a:gd name="connsiteY50" fmla="*/ 542517 h 1144056"/>
                    <a:gd name="connsiteX51" fmla="*/ 334066 w 1379306"/>
                    <a:gd name="connsiteY51" fmla="*/ 546123 h 1144056"/>
                    <a:gd name="connsiteX52" fmla="*/ 333590 w 1379306"/>
                    <a:gd name="connsiteY52" fmla="*/ 546828 h 1144056"/>
                    <a:gd name="connsiteX53" fmla="*/ 332883 w 1379306"/>
                    <a:gd name="connsiteY53" fmla="*/ 547305 h 1144056"/>
                    <a:gd name="connsiteX54" fmla="*/ 319079 w 1379306"/>
                    <a:gd name="connsiteY54" fmla="*/ 561103 h 1144056"/>
                    <a:gd name="connsiteX55" fmla="*/ 293903 w 1379306"/>
                    <a:gd name="connsiteY55" fmla="*/ 571487 h 1144056"/>
                    <a:gd name="connsiteX56" fmla="*/ 81677 w 1379306"/>
                    <a:gd name="connsiteY56" fmla="*/ 612740 h 1144056"/>
                    <a:gd name="connsiteX57" fmla="*/ 1272 w 1379306"/>
                    <a:gd name="connsiteY57" fmla="*/ 558506 h 1144056"/>
                    <a:gd name="connsiteX58" fmla="*/ 55506 w 1379306"/>
                    <a:gd name="connsiteY58" fmla="*/ 478100 h 1144056"/>
                    <a:gd name="connsiteX59" fmla="*/ 211964 w 1379306"/>
                    <a:gd name="connsiteY59" fmla="*/ 447687 h 1144056"/>
                    <a:gd name="connsiteX60" fmla="*/ 211964 w 1379306"/>
                    <a:gd name="connsiteY60" fmla="*/ 201172 h 1144056"/>
                    <a:gd name="connsiteX61" fmla="*/ 243473 w 1379306"/>
                    <a:gd name="connsiteY6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33574 w 1379306"/>
                    <a:gd name="connsiteY20" fmla="*/ 561284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44956 w 1379306"/>
                    <a:gd name="connsiteY47" fmla="*/ 529970 h 1144056"/>
                    <a:gd name="connsiteX48" fmla="*/ 339669 w 1379306"/>
                    <a:gd name="connsiteY48" fmla="*/ 537812 h 1144056"/>
                    <a:gd name="connsiteX49" fmla="*/ 337673 w 1379306"/>
                    <a:gd name="connsiteY49" fmla="*/ 542517 h 1144056"/>
                    <a:gd name="connsiteX50" fmla="*/ 334066 w 1379306"/>
                    <a:gd name="connsiteY50" fmla="*/ 546123 h 1144056"/>
                    <a:gd name="connsiteX51" fmla="*/ 333590 w 1379306"/>
                    <a:gd name="connsiteY51" fmla="*/ 546828 h 1144056"/>
                    <a:gd name="connsiteX52" fmla="*/ 332883 w 1379306"/>
                    <a:gd name="connsiteY52" fmla="*/ 547305 h 1144056"/>
                    <a:gd name="connsiteX53" fmla="*/ 319079 w 1379306"/>
                    <a:gd name="connsiteY53" fmla="*/ 561103 h 1144056"/>
                    <a:gd name="connsiteX54" fmla="*/ 293903 w 1379306"/>
                    <a:gd name="connsiteY54" fmla="*/ 571487 h 1144056"/>
                    <a:gd name="connsiteX55" fmla="*/ 81677 w 1379306"/>
                    <a:gd name="connsiteY55" fmla="*/ 612740 h 1144056"/>
                    <a:gd name="connsiteX56" fmla="*/ 1272 w 1379306"/>
                    <a:gd name="connsiteY56" fmla="*/ 558506 h 1144056"/>
                    <a:gd name="connsiteX57" fmla="*/ 55506 w 1379306"/>
                    <a:gd name="connsiteY57" fmla="*/ 478100 h 1144056"/>
                    <a:gd name="connsiteX58" fmla="*/ 211964 w 1379306"/>
                    <a:gd name="connsiteY58" fmla="*/ 447687 h 1144056"/>
                    <a:gd name="connsiteX59" fmla="*/ 211964 w 1379306"/>
                    <a:gd name="connsiteY59" fmla="*/ 201172 h 1144056"/>
                    <a:gd name="connsiteX60" fmla="*/ 243473 w 1379306"/>
                    <a:gd name="connsiteY6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44956 w 1379306"/>
                    <a:gd name="connsiteY47" fmla="*/ 529970 h 1144056"/>
                    <a:gd name="connsiteX48" fmla="*/ 339669 w 1379306"/>
                    <a:gd name="connsiteY48" fmla="*/ 537812 h 1144056"/>
                    <a:gd name="connsiteX49" fmla="*/ 337673 w 1379306"/>
                    <a:gd name="connsiteY49" fmla="*/ 542517 h 1144056"/>
                    <a:gd name="connsiteX50" fmla="*/ 334066 w 1379306"/>
                    <a:gd name="connsiteY50" fmla="*/ 546123 h 1144056"/>
                    <a:gd name="connsiteX51" fmla="*/ 333590 w 1379306"/>
                    <a:gd name="connsiteY51" fmla="*/ 546828 h 1144056"/>
                    <a:gd name="connsiteX52" fmla="*/ 332883 w 1379306"/>
                    <a:gd name="connsiteY52" fmla="*/ 547305 h 1144056"/>
                    <a:gd name="connsiteX53" fmla="*/ 319079 w 1379306"/>
                    <a:gd name="connsiteY53" fmla="*/ 561103 h 1144056"/>
                    <a:gd name="connsiteX54" fmla="*/ 293903 w 1379306"/>
                    <a:gd name="connsiteY54" fmla="*/ 571487 h 1144056"/>
                    <a:gd name="connsiteX55" fmla="*/ 81677 w 1379306"/>
                    <a:gd name="connsiteY55" fmla="*/ 612740 h 1144056"/>
                    <a:gd name="connsiteX56" fmla="*/ 1272 w 1379306"/>
                    <a:gd name="connsiteY56" fmla="*/ 558506 h 1144056"/>
                    <a:gd name="connsiteX57" fmla="*/ 55506 w 1379306"/>
                    <a:gd name="connsiteY57" fmla="*/ 478100 h 1144056"/>
                    <a:gd name="connsiteX58" fmla="*/ 211964 w 1379306"/>
                    <a:gd name="connsiteY58" fmla="*/ 447687 h 1144056"/>
                    <a:gd name="connsiteX59" fmla="*/ 211964 w 1379306"/>
                    <a:gd name="connsiteY59" fmla="*/ 201172 h 1144056"/>
                    <a:gd name="connsiteX60" fmla="*/ 243473 w 1379306"/>
                    <a:gd name="connsiteY6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44956 w 1379306"/>
                    <a:gd name="connsiteY47" fmla="*/ 529970 h 1144056"/>
                    <a:gd name="connsiteX48" fmla="*/ 339669 w 1379306"/>
                    <a:gd name="connsiteY48" fmla="*/ 537812 h 1144056"/>
                    <a:gd name="connsiteX49" fmla="*/ 337673 w 1379306"/>
                    <a:gd name="connsiteY49" fmla="*/ 542517 h 1144056"/>
                    <a:gd name="connsiteX50" fmla="*/ 334066 w 1379306"/>
                    <a:gd name="connsiteY50" fmla="*/ 546123 h 1144056"/>
                    <a:gd name="connsiteX51" fmla="*/ 333590 w 1379306"/>
                    <a:gd name="connsiteY51" fmla="*/ 546828 h 1144056"/>
                    <a:gd name="connsiteX52" fmla="*/ 332883 w 1379306"/>
                    <a:gd name="connsiteY52" fmla="*/ 547305 h 1144056"/>
                    <a:gd name="connsiteX53" fmla="*/ 293903 w 1379306"/>
                    <a:gd name="connsiteY53" fmla="*/ 571487 h 1144056"/>
                    <a:gd name="connsiteX54" fmla="*/ 81677 w 1379306"/>
                    <a:gd name="connsiteY54" fmla="*/ 612740 h 1144056"/>
                    <a:gd name="connsiteX55" fmla="*/ 1272 w 1379306"/>
                    <a:gd name="connsiteY55" fmla="*/ 558506 h 1144056"/>
                    <a:gd name="connsiteX56" fmla="*/ 55506 w 1379306"/>
                    <a:gd name="connsiteY56" fmla="*/ 478100 h 1144056"/>
                    <a:gd name="connsiteX57" fmla="*/ 211964 w 1379306"/>
                    <a:gd name="connsiteY57" fmla="*/ 447687 h 1144056"/>
                    <a:gd name="connsiteX58" fmla="*/ 211964 w 1379306"/>
                    <a:gd name="connsiteY58" fmla="*/ 201172 h 1144056"/>
                    <a:gd name="connsiteX59" fmla="*/ 243473 w 1379306"/>
                    <a:gd name="connsiteY5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44956 w 1379306"/>
                    <a:gd name="connsiteY47" fmla="*/ 529970 h 1144056"/>
                    <a:gd name="connsiteX48" fmla="*/ 339669 w 1379306"/>
                    <a:gd name="connsiteY48" fmla="*/ 537812 h 1144056"/>
                    <a:gd name="connsiteX49" fmla="*/ 337673 w 1379306"/>
                    <a:gd name="connsiteY49" fmla="*/ 542517 h 1144056"/>
                    <a:gd name="connsiteX50" fmla="*/ 334066 w 1379306"/>
                    <a:gd name="connsiteY50" fmla="*/ 546123 h 1144056"/>
                    <a:gd name="connsiteX51" fmla="*/ 333590 w 1379306"/>
                    <a:gd name="connsiteY51" fmla="*/ 546828 h 1144056"/>
                    <a:gd name="connsiteX52" fmla="*/ 293903 w 1379306"/>
                    <a:gd name="connsiteY52" fmla="*/ 571487 h 1144056"/>
                    <a:gd name="connsiteX53" fmla="*/ 81677 w 1379306"/>
                    <a:gd name="connsiteY53" fmla="*/ 612740 h 1144056"/>
                    <a:gd name="connsiteX54" fmla="*/ 1272 w 1379306"/>
                    <a:gd name="connsiteY54" fmla="*/ 558506 h 1144056"/>
                    <a:gd name="connsiteX55" fmla="*/ 55506 w 1379306"/>
                    <a:gd name="connsiteY55" fmla="*/ 478100 h 1144056"/>
                    <a:gd name="connsiteX56" fmla="*/ 211964 w 1379306"/>
                    <a:gd name="connsiteY56" fmla="*/ 447687 h 1144056"/>
                    <a:gd name="connsiteX57" fmla="*/ 211964 w 1379306"/>
                    <a:gd name="connsiteY57" fmla="*/ 201172 h 1144056"/>
                    <a:gd name="connsiteX58" fmla="*/ 243473 w 1379306"/>
                    <a:gd name="connsiteY5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44956 w 1379306"/>
                    <a:gd name="connsiteY47" fmla="*/ 529970 h 1144056"/>
                    <a:gd name="connsiteX48" fmla="*/ 339669 w 1379306"/>
                    <a:gd name="connsiteY48" fmla="*/ 537812 h 1144056"/>
                    <a:gd name="connsiteX49" fmla="*/ 337673 w 1379306"/>
                    <a:gd name="connsiteY49" fmla="*/ 542517 h 1144056"/>
                    <a:gd name="connsiteX50" fmla="*/ 334066 w 1379306"/>
                    <a:gd name="connsiteY50" fmla="*/ 546123 h 1144056"/>
                    <a:gd name="connsiteX51" fmla="*/ 293903 w 1379306"/>
                    <a:gd name="connsiteY51" fmla="*/ 571487 h 1144056"/>
                    <a:gd name="connsiteX52" fmla="*/ 81677 w 1379306"/>
                    <a:gd name="connsiteY52" fmla="*/ 612740 h 1144056"/>
                    <a:gd name="connsiteX53" fmla="*/ 1272 w 1379306"/>
                    <a:gd name="connsiteY53" fmla="*/ 558506 h 1144056"/>
                    <a:gd name="connsiteX54" fmla="*/ 55506 w 1379306"/>
                    <a:gd name="connsiteY54" fmla="*/ 478100 h 1144056"/>
                    <a:gd name="connsiteX55" fmla="*/ 211964 w 1379306"/>
                    <a:gd name="connsiteY55" fmla="*/ 447687 h 1144056"/>
                    <a:gd name="connsiteX56" fmla="*/ 211964 w 1379306"/>
                    <a:gd name="connsiteY56" fmla="*/ 201172 h 1144056"/>
                    <a:gd name="connsiteX57" fmla="*/ 243473 w 1379306"/>
                    <a:gd name="connsiteY5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44956 w 1379306"/>
                    <a:gd name="connsiteY47" fmla="*/ 529970 h 1144056"/>
                    <a:gd name="connsiteX48" fmla="*/ 339669 w 1379306"/>
                    <a:gd name="connsiteY48" fmla="*/ 537812 h 1144056"/>
                    <a:gd name="connsiteX49" fmla="*/ 334066 w 1379306"/>
                    <a:gd name="connsiteY49" fmla="*/ 546123 h 1144056"/>
                    <a:gd name="connsiteX50" fmla="*/ 293903 w 1379306"/>
                    <a:gd name="connsiteY50" fmla="*/ 571487 h 1144056"/>
                    <a:gd name="connsiteX51" fmla="*/ 81677 w 1379306"/>
                    <a:gd name="connsiteY51" fmla="*/ 612740 h 1144056"/>
                    <a:gd name="connsiteX52" fmla="*/ 1272 w 1379306"/>
                    <a:gd name="connsiteY52" fmla="*/ 558506 h 1144056"/>
                    <a:gd name="connsiteX53" fmla="*/ 55506 w 1379306"/>
                    <a:gd name="connsiteY53" fmla="*/ 478100 h 1144056"/>
                    <a:gd name="connsiteX54" fmla="*/ 211964 w 1379306"/>
                    <a:gd name="connsiteY54" fmla="*/ 447687 h 1144056"/>
                    <a:gd name="connsiteX55" fmla="*/ 211964 w 1379306"/>
                    <a:gd name="connsiteY55" fmla="*/ 201172 h 1144056"/>
                    <a:gd name="connsiteX56" fmla="*/ 243473 w 1379306"/>
                    <a:gd name="connsiteY56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44956 w 1379306"/>
                    <a:gd name="connsiteY47" fmla="*/ 529970 h 1144056"/>
                    <a:gd name="connsiteX48" fmla="*/ 334066 w 1379306"/>
                    <a:gd name="connsiteY48" fmla="*/ 546123 h 1144056"/>
                    <a:gd name="connsiteX49" fmla="*/ 293903 w 1379306"/>
                    <a:gd name="connsiteY49" fmla="*/ 571487 h 1144056"/>
                    <a:gd name="connsiteX50" fmla="*/ 81677 w 1379306"/>
                    <a:gd name="connsiteY50" fmla="*/ 612740 h 1144056"/>
                    <a:gd name="connsiteX51" fmla="*/ 1272 w 1379306"/>
                    <a:gd name="connsiteY51" fmla="*/ 558506 h 1144056"/>
                    <a:gd name="connsiteX52" fmla="*/ 55506 w 1379306"/>
                    <a:gd name="connsiteY52" fmla="*/ 478100 h 1144056"/>
                    <a:gd name="connsiteX53" fmla="*/ 211964 w 1379306"/>
                    <a:gd name="connsiteY53" fmla="*/ 447687 h 1144056"/>
                    <a:gd name="connsiteX54" fmla="*/ 211964 w 1379306"/>
                    <a:gd name="connsiteY54" fmla="*/ 201172 h 1144056"/>
                    <a:gd name="connsiteX55" fmla="*/ 243473 w 1379306"/>
                    <a:gd name="connsiteY55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46736 w 1379306"/>
                    <a:gd name="connsiteY46" fmla="*/ 521153 h 1144056"/>
                    <a:gd name="connsiteX47" fmla="*/ 334066 w 1379306"/>
                    <a:gd name="connsiteY47" fmla="*/ 546123 h 1144056"/>
                    <a:gd name="connsiteX48" fmla="*/ 293903 w 1379306"/>
                    <a:gd name="connsiteY48" fmla="*/ 571487 h 1144056"/>
                    <a:gd name="connsiteX49" fmla="*/ 81677 w 1379306"/>
                    <a:gd name="connsiteY49" fmla="*/ 612740 h 1144056"/>
                    <a:gd name="connsiteX50" fmla="*/ 1272 w 1379306"/>
                    <a:gd name="connsiteY50" fmla="*/ 558506 h 1144056"/>
                    <a:gd name="connsiteX51" fmla="*/ 55506 w 1379306"/>
                    <a:gd name="connsiteY51" fmla="*/ 478100 h 1144056"/>
                    <a:gd name="connsiteX52" fmla="*/ 211964 w 1379306"/>
                    <a:gd name="connsiteY52" fmla="*/ 447687 h 1144056"/>
                    <a:gd name="connsiteX53" fmla="*/ 211964 w 1379306"/>
                    <a:gd name="connsiteY53" fmla="*/ 201172 h 1144056"/>
                    <a:gd name="connsiteX54" fmla="*/ 243473 w 1379306"/>
                    <a:gd name="connsiteY54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47941 w 1379306"/>
                    <a:gd name="connsiteY45" fmla="*/ 518314 h 1144056"/>
                    <a:gd name="connsiteX46" fmla="*/ 334066 w 1379306"/>
                    <a:gd name="connsiteY46" fmla="*/ 546123 h 1144056"/>
                    <a:gd name="connsiteX47" fmla="*/ 293903 w 1379306"/>
                    <a:gd name="connsiteY47" fmla="*/ 571487 h 1144056"/>
                    <a:gd name="connsiteX48" fmla="*/ 81677 w 1379306"/>
                    <a:gd name="connsiteY48" fmla="*/ 612740 h 1144056"/>
                    <a:gd name="connsiteX49" fmla="*/ 1272 w 1379306"/>
                    <a:gd name="connsiteY49" fmla="*/ 558506 h 1144056"/>
                    <a:gd name="connsiteX50" fmla="*/ 55506 w 1379306"/>
                    <a:gd name="connsiteY50" fmla="*/ 478100 h 1144056"/>
                    <a:gd name="connsiteX51" fmla="*/ 211964 w 1379306"/>
                    <a:gd name="connsiteY51" fmla="*/ 447687 h 1144056"/>
                    <a:gd name="connsiteX52" fmla="*/ 211964 w 1379306"/>
                    <a:gd name="connsiteY52" fmla="*/ 201172 h 1144056"/>
                    <a:gd name="connsiteX53" fmla="*/ 243473 w 1379306"/>
                    <a:gd name="connsiteY53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47964 w 1379306"/>
                    <a:gd name="connsiteY44" fmla="*/ 515071 h 1144056"/>
                    <a:gd name="connsiteX45" fmla="*/ 334066 w 1379306"/>
                    <a:gd name="connsiteY45" fmla="*/ 546123 h 1144056"/>
                    <a:gd name="connsiteX46" fmla="*/ 293903 w 1379306"/>
                    <a:gd name="connsiteY46" fmla="*/ 571487 h 1144056"/>
                    <a:gd name="connsiteX47" fmla="*/ 81677 w 1379306"/>
                    <a:gd name="connsiteY47" fmla="*/ 612740 h 1144056"/>
                    <a:gd name="connsiteX48" fmla="*/ 1272 w 1379306"/>
                    <a:gd name="connsiteY48" fmla="*/ 558506 h 1144056"/>
                    <a:gd name="connsiteX49" fmla="*/ 55506 w 1379306"/>
                    <a:gd name="connsiteY49" fmla="*/ 478100 h 1144056"/>
                    <a:gd name="connsiteX50" fmla="*/ 211964 w 1379306"/>
                    <a:gd name="connsiteY50" fmla="*/ 447687 h 1144056"/>
                    <a:gd name="connsiteX51" fmla="*/ 211964 w 1379306"/>
                    <a:gd name="connsiteY51" fmla="*/ 201172 h 1144056"/>
                    <a:gd name="connsiteX52" fmla="*/ 243473 w 1379306"/>
                    <a:gd name="connsiteY5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334066 w 1379306"/>
                    <a:gd name="connsiteY44" fmla="*/ 546123 h 1144056"/>
                    <a:gd name="connsiteX45" fmla="*/ 293903 w 1379306"/>
                    <a:gd name="connsiteY45" fmla="*/ 571487 h 1144056"/>
                    <a:gd name="connsiteX46" fmla="*/ 81677 w 1379306"/>
                    <a:gd name="connsiteY46" fmla="*/ 612740 h 1144056"/>
                    <a:gd name="connsiteX47" fmla="*/ 1272 w 1379306"/>
                    <a:gd name="connsiteY47" fmla="*/ 558506 h 1144056"/>
                    <a:gd name="connsiteX48" fmla="*/ 55506 w 1379306"/>
                    <a:gd name="connsiteY48" fmla="*/ 478100 h 1144056"/>
                    <a:gd name="connsiteX49" fmla="*/ 211964 w 1379306"/>
                    <a:gd name="connsiteY49" fmla="*/ 447687 h 1144056"/>
                    <a:gd name="connsiteX50" fmla="*/ 211964 w 1379306"/>
                    <a:gd name="connsiteY50" fmla="*/ 201172 h 1144056"/>
                    <a:gd name="connsiteX51" fmla="*/ 243473 w 1379306"/>
                    <a:gd name="connsiteY5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293903 w 1379306"/>
                    <a:gd name="connsiteY44" fmla="*/ 571487 h 1144056"/>
                    <a:gd name="connsiteX45" fmla="*/ 81677 w 1379306"/>
                    <a:gd name="connsiteY45" fmla="*/ 612740 h 1144056"/>
                    <a:gd name="connsiteX46" fmla="*/ 1272 w 1379306"/>
                    <a:gd name="connsiteY46" fmla="*/ 558506 h 1144056"/>
                    <a:gd name="connsiteX47" fmla="*/ 55506 w 1379306"/>
                    <a:gd name="connsiteY47" fmla="*/ 478100 h 1144056"/>
                    <a:gd name="connsiteX48" fmla="*/ 211964 w 1379306"/>
                    <a:gd name="connsiteY48" fmla="*/ 447687 h 1144056"/>
                    <a:gd name="connsiteX49" fmla="*/ 211964 w 1379306"/>
                    <a:gd name="connsiteY49" fmla="*/ 201172 h 1144056"/>
                    <a:gd name="connsiteX50" fmla="*/ 243473 w 1379306"/>
                    <a:gd name="connsiteY5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293903 w 1379306"/>
                    <a:gd name="connsiteY44" fmla="*/ 571487 h 1144056"/>
                    <a:gd name="connsiteX45" fmla="*/ 81677 w 1379306"/>
                    <a:gd name="connsiteY45" fmla="*/ 612740 h 1144056"/>
                    <a:gd name="connsiteX46" fmla="*/ 1272 w 1379306"/>
                    <a:gd name="connsiteY46" fmla="*/ 558506 h 1144056"/>
                    <a:gd name="connsiteX47" fmla="*/ 55506 w 1379306"/>
                    <a:gd name="connsiteY47" fmla="*/ 478100 h 1144056"/>
                    <a:gd name="connsiteX48" fmla="*/ 211964 w 1379306"/>
                    <a:gd name="connsiteY48" fmla="*/ 447687 h 1144056"/>
                    <a:gd name="connsiteX49" fmla="*/ 211964 w 1379306"/>
                    <a:gd name="connsiteY49" fmla="*/ 201172 h 1144056"/>
                    <a:gd name="connsiteX50" fmla="*/ 243473 w 1379306"/>
                    <a:gd name="connsiteY5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46175 w 1379306"/>
                    <a:gd name="connsiteY35" fmla="*/ 544859 h 1144056"/>
                    <a:gd name="connsiteX36" fmla="*/ 351462 w 1379306"/>
                    <a:gd name="connsiteY36" fmla="*/ 537017 h 1144056"/>
                    <a:gd name="connsiteX37" fmla="*/ 353242 w 1379306"/>
                    <a:gd name="connsiteY37" fmla="*/ 528200 h 1144056"/>
                    <a:gd name="connsiteX38" fmla="*/ 354447 w 1379306"/>
                    <a:gd name="connsiteY38" fmla="*/ 525360 h 1144056"/>
                    <a:gd name="connsiteX39" fmla="*/ 354470 w 1379306"/>
                    <a:gd name="connsiteY39" fmla="*/ 522118 h 1144056"/>
                    <a:gd name="connsiteX40" fmla="*/ 355631 w 1379306"/>
                    <a:gd name="connsiteY40" fmla="*/ 516373 h 1144056"/>
                    <a:gd name="connsiteX41" fmla="*/ 355631 w 1379306"/>
                    <a:gd name="connsiteY41" fmla="*/ 375323 h 1144056"/>
                    <a:gd name="connsiteX42" fmla="*/ 349124 w 1379306"/>
                    <a:gd name="connsiteY42" fmla="*/ 368275 h 1144056"/>
                    <a:gd name="connsiteX43" fmla="*/ 349124 w 1379306"/>
                    <a:gd name="connsiteY43" fmla="*/ 509326 h 1144056"/>
                    <a:gd name="connsiteX44" fmla="*/ 293903 w 1379306"/>
                    <a:gd name="connsiteY44" fmla="*/ 571487 h 1144056"/>
                    <a:gd name="connsiteX45" fmla="*/ 81677 w 1379306"/>
                    <a:gd name="connsiteY45" fmla="*/ 612740 h 1144056"/>
                    <a:gd name="connsiteX46" fmla="*/ 1272 w 1379306"/>
                    <a:gd name="connsiteY46" fmla="*/ 558506 h 1144056"/>
                    <a:gd name="connsiteX47" fmla="*/ 55506 w 1379306"/>
                    <a:gd name="connsiteY47" fmla="*/ 478100 h 1144056"/>
                    <a:gd name="connsiteX48" fmla="*/ 211964 w 1379306"/>
                    <a:gd name="connsiteY48" fmla="*/ 447687 h 1144056"/>
                    <a:gd name="connsiteX49" fmla="*/ 211964 w 1379306"/>
                    <a:gd name="connsiteY49" fmla="*/ 201172 h 1144056"/>
                    <a:gd name="connsiteX50" fmla="*/ 243473 w 1379306"/>
                    <a:gd name="connsiteY5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4178 w 1379306"/>
                    <a:gd name="connsiteY34" fmla="*/ 549564 h 1144056"/>
                    <a:gd name="connsiteX35" fmla="*/ 351462 w 1379306"/>
                    <a:gd name="connsiteY35" fmla="*/ 537017 h 1144056"/>
                    <a:gd name="connsiteX36" fmla="*/ 353242 w 1379306"/>
                    <a:gd name="connsiteY36" fmla="*/ 528200 h 1144056"/>
                    <a:gd name="connsiteX37" fmla="*/ 354447 w 1379306"/>
                    <a:gd name="connsiteY37" fmla="*/ 525360 h 1144056"/>
                    <a:gd name="connsiteX38" fmla="*/ 354470 w 1379306"/>
                    <a:gd name="connsiteY38" fmla="*/ 522118 h 1144056"/>
                    <a:gd name="connsiteX39" fmla="*/ 355631 w 1379306"/>
                    <a:gd name="connsiteY39" fmla="*/ 516373 h 1144056"/>
                    <a:gd name="connsiteX40" fmla="*/ 355631 w 1379306"/>
                    <a:gd name="connsiteY40" fmla="*/ 375323 h 1144056"/>
                    <a:gd name="connsiteX41" fmla="*/ 349124 w 1379306"/>
                    <a:gd name="connsiteY41" fmla="*/ 368275 h 1144056"/>
                    <a:gd name="connsiteX42" fmla="*/ 349124 w 1379306"/>
                    <a:gd name="connsiteY42" fmla="*/ 509326 h 1144056"/>
                    <a:gd name="connsiteX43" fmla="*/ 293903 w 1379306"/>
                    <a:gd name="connsiteY43" fmla="*/ 571487 h 1144056"/>
                    <a:gd name="connsiteX44" fmla="*/ 81677 w 1379306"/>
                    <a:gd name="connsiteY44" fmla="*/ 612740 h 1144056"/>
                    <a:gd name="connsiteX45" fmla="*/ 1272 w 1379306"/>
                    <a:gd name="connsiteY45" fmla="*/ 558506 h 1144056"/>
                    <a:gd name="connsiteX46" fmla="*/ 55506 w 1379306"/>
                    <a:gd name="connsiteY46" fmla="*/ 478100 h 1144056"/>
                    <a:gd name="connsiteX47" fmla="*/ 211964 w 1379306"/>
                    <a:gd name="connsiteY47" fmla="*/ 447687 h 1144056"/>
                    <a:gd name="connsiteX48" fmla="*/ 211964 w 1379306"/>
                    <a:gd name="connsiteY48" fmla="*/ 201172 h 1144056"/>
                    <a:gd name="connsiteX49" fmla="*/ 243473 w 1379306"/>
                    <a:gd name="connsiteY4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51462 w 1379306"/>
                    <a:gd name="connsiteY34" fmla="*/ 537017 h 1144056"/>
                    <a:gd name="connsiteX35" fmla="*/ 353242 w 1379306"/>
                    <a:gd name="connsiteY35" fmla="*/ 528200 h 1144056"/>
                    <a:gd name="connsiteX36" fmla="*/ 354447 w 1379306"/>
                    <a:gd name="connsiteY36" fmla="*/ 525360 h 1144056"/>
                    <a:gd name="connsiteX37" fmla="*/ 354470 w 1379306"/>
                    <a:gd name="connsiteY37" fmla="*/ 522118 h 1144056"/>
                    <a:gd name="connsiteX38" fmla="*/ 355631 w 1379306"/>
                    <a:gd name="connsiteY38" fmla="*/ 516373 h 1144056"/>
                    <a:gd name="connsiteX39" fmla="*/ 355631 w 1379306"/>
                    <a:gd name="connsiteY39" fmla="*/ 375323 h 1144056"/>
                    <a:gd name="connsiteX40" fmla="*/ 349124 w 1379306"/>
                    <a:gd name="connsiteY40" fmla="*/ 368275 h 1144056"/>
                    <a:gd name="connsiteX41" fmla="*/ 349124 w 1379306"/>
                    <a:gd name="connsiteY41" fmla="*/ 509326 h 1144056"/>
                    <a:gd name="connsiteX42" fmla="*/ 293903 w 1379306"/>
                    <a:gd name="connsiteY42" fmla="*/ 571487 h 1144056"/>
                    <a:gd name="connsiteX43" fmla="*/ 81677 w 1379306"/>
                    <a:gd name="connsiteY43" fmla="*/ 612740 h 1144056"/>
                    <a:gd name="connsiteX44" fmla="*/ 1272 w 1379306"/>
                    <a:gd name="connsiteY44" fmla="*/ 558506 h 1144056"/>
                    <a:gd name="connsiteX45" fmla="*/ 55506 w 1379306"/>
                    <a:gd name="connsiteY45" fmla="*/ 478100 h 1144056"/>
                    <a:gd name="connsiteX46" fmla="*/ 211964 w 1379306"/>
                    <a:gd name="connsiteY46" fmla="*/ 447687 h 1144056"/>
                    <a:gd name="connsiteX47" fmla="*/ 211964 w 1379306"/>
                    <a:gd name="connsiteY47" fmla="*/ 201172 h 1144056"/>
                    <a:gd name="connsiteX48" fmla="*/ 243473 w 1379306"/>
                    <a:gd name="connsiteY4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53242 w 1379306"/>
                    <a:gd name="connsiteY34" fmla="*/ 528200 h 1144056"/>
                    <a:gd name="connsiteX35" fmla="*/ 354447 w 1379306"/>
                    <a:gd name="connsiteY35" fmla="*/ 525360 h 1144056"/>
                    <a:gd name="connsiteX36" fmla="*/ 354470 w 1379306"/>
                    <a:gd name="connsiteY36" fmla="*/ 522118 h 1144056"/>
                    <a:gd name="connsiteX37" fmla="*/ 355631 w 1379306"/>
                    <a:gd name="connsiteY37" fmla="*/ 516373 h 1144056"/>
                    <a:gd name="connsiteX38" fmla="*/ 355631 w 1379306"/>
                    <a:gd name="connsiteY38" fmla="*/ 375323 h 1144056"/>
                    <a:gd name="connsiteX39" fmla="*/ 349124 w 1379306"/>
                    <a:gd name="connsiteY39" fmla="*/ 368275 h 1144056"/>
                    <a:gd name="connsiteX40" fmla="*/ 349124 w 1379306"/>
                    <a:gd name="connsiteY40" fmla="*/ 509326 h 1144056"/>
                    <a:gd name="connsiteX41" fmla="*/ 293903 w 1379306"/>
                    <a:gd name="connsiteY41" fmla="*/ 571487 h 1144056"/>
                    <a:gd name="connsiteX42" fmla="*/ 81677 w 1379306"/>
                    <a:gd name="connsiteY42" fmla="*/ 612740 h 1144056"/>
                    <a:gd name="connsiteX43" fmla="*/ 1272 w 1379306"/>
                    <a:gd name="connsiteY43" fmla="*/ 558506 h 1144056"/>
                    <a:gd name="connsiteX44" fmla="*/ 55506 w 1379306"/>
                    <a:gd name="connsiteY44" fmla="*/ 478100 h 1144056"/>
                    <a:gd name="connsiteX45" fmla="*/ 211964 w 1379306"/>
                    <a:gd name="connsiteY45" fmla="*/ 447687 h 1144056"/>
                    <a:gd name="connsiteX46" fmla="*/ 211964 w 1379306"/>
                    <a:gd name="connsiteY46" fmla="*/ 201172 h 1144056"/>
                    <a:gd name="connsiteX47" fmla="*/ 243473 w 1379306"/>
                    <a:gd name="connsiteY4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6330 w 1379306"/>
                    <a:gd name="connsiteY34" fmla="*/ 540387 h 1144056"/>
                    <a:gd name="connsiteX35" fmla="*/ 353242 w 1379306"/>
                    <a:gd name="connsiteY35" fmla="*/ 528200 h 1144056"/>
                    <a:gd name="connsiteX36" fmla="*/ 354447 w 1379306"/>
                    <a:gd name="connsiteY36" fmla="*/ 525360 h 1144056"/>
                    <a:gd name="connsiteX37" fmla="*/ 354470 w 1379306"/>
                    <a:gd name="connsiteY37" fmla="*/ 522118 h 1144056"/>
                    <a:gd name="connsiteX38" fmla="*/ 355631 w 1379306"/>
                    <a:gd name="connsiteY38" fmla="*/ 516373 h 1144056"/>
                    <a:gd name="connsiteX39" fmla="*/ 355631 w 1379306"/>
                    <a:gd name="connsiteY39" fmla="*/ 375323 h 1144056"/>
                    <a:gd name="connsiteX40" fmla="*/ 349124 w 1379306"/>
                    <a:gd name="connsiteY40" fmla="*/ 368275 h 1144056"/>
                    <a:gd name="connsiteX41" fmla="*/ 349124 w 1379306"/>
                    <a:gd name="connsiteY41" fmla="*/ 509326 h 1144056"/>
                    <a:gd name="connsiteX42" fmla="*/ 293903 w 1379306"/>
                    <a:gd name="connsiteY42" fmla="*/ 571487 h 1144056"/>
                    <a:gd name="connsiteX43" fmla="*/ 81677 w 1379306"/>
                    <a:gd name="connsiteY43" fmla="*/ 612740 h 1144056"/>
                    <a:gd name="connsiteX44" fmla="*/ 1272 w 1379306"/>
                    <a:gd name="connsiteY44" fmla="*/ 558506 h 1144056"/>
                    <a:gd name="connsiteX45" fmla="*/ 55506 w 1379306"/>
                    <a:gd name="connsiteY45" fmla="*/ 478100 h 1144056"/>
                    <a:gd name="connsiteX46" fmla="*/ 211964 w 1379306"/>
                    <a:gd name="connsiteY46" fmla="*/ 447687 h 1144056"/>
                    <a:gd name="connsiteX47" fmla="*/ 211964 w 1379306"/>
                    <a:gd name="connsiteY47" fmla="*/ 201172 h 1144056"/>
                    <a:gd name="connsiteX48" fmla="*/ 243473 w 1379306"/>
                    <a:gd name="connsiteY4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6330 w 1379306"/>
                    <a:gd name="connsiteY34" fmla="*/ 540387 h 1144056"/>
                    <a:gd name="connsiteX35" fmla="*/ 353242 w 1379306"/>
                    <a:gd name="connsiteY35" fmla="*/ 528200 h 1144056"/>
                    <a:gd name="connsiteX36" fmla="*/ 354447 w 1379306"/>
                    <a:gd name="connsiteY36" fmla="*/ 525360 h 1144056"/>
                    <a:gd name="connsiteX37" fmla="*/ 355631 w 1379306"/>
                    <a:gd name="connsiteY37" fmla="*/ 516373 h 1144056"/>
                    <a:gd name="connsiteX38" fmla="*/ 355631 w 1379306"/>
                    <a:gd name="connsiteY38" fmla="*/ 375323 h 1144056"/>
                    <a:gd name="connsiteX39" fmla="*/ 349124 w 1379306"/>
                    <a:gd name="connsiteY39" fmla="*/ 368275 h 1144056"/>
                    <a:gd name="connsiteX40" fmla="*/ 349124 w 1379306"/>
                    <a:gd name="connsiteY40" fmla="*/ 509326 h 1144056"/>
                    <a:gd name="connsiteX41" fmla="*/ 293903 w 1379306"/>
                    <a:gd name="connsiteY41" fmla="*/ 571487 h 1144056"/>
                    <a:gd name="connsiteX42" fmla="*/ 81677 w 1379306"/>
                    <a:gd name="connsiteY42" fmla="*/ 612740 h 1144056"/>
                    <a:gd name="connsiteX43" fmla="*/ 1272 w 1379306"/>
                    <a:gd name="connsiteY43" fmla="*/ 558506 h 1144056"/>
                    <a:gd name="connsiteX44" fmla="*/ 55506 w 1379306"/>
                    <a:gd name="connsiteY44" fmla="*/ 478100 h 1144056"/>
                    <a:gd name="connsiteX45" fmla="*/ 211964 w 1379306"/>
                    <a:gd name="connsiteY45" fmla="*/ 447687 h 1144056"/>
                    <a:gd name="connsiteX46" fmla="*/ 211964 w 1379306"/>
                    <a:gd name="connsiteY46" fmla="*/ 201172 h 1144056"/>
                    <a:gd name="connsiteX47" fmla="*/ 243473 w 1379306"/>
                    <a:gd name="connsiteY4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46330 w 1379306"/>
                    <a:gd name="connsiteY34" fmla="*/ 540387 h 1144056"/>
                    <a:gd name="connsiteX35" fmla="*/ 353242 w 1379306"/>
                    <a:gd name="connsiteY35" fmla="*/ 528200 h 1144056"/>
                    <a:gd name="connsiteX36" fmla="*/ 355631 w 1379306"/>
                    <a:gd name="connsiteY36" fmla="*/ 516373 h 1144056"/>
                    <a:gd name="connsiteX37" fmla="*/ 355631 w 1379306"/>
                    <a:gd name="connsiteY37" fmla="*/ 375323 h 1144056"/>
                    <a:gd name="connsiteX38" fmla="*/ 349124 w 1379306"/>
                    <a:gd name="connsiteY38" fmla="*/ 368275 h 1144056"/>
                    <a:gd name="connsiteX39" fmla="*/ 349124 w 1379306"/>
                    <a:gd name="connsiteY39" fmla="*/ 509326 h 1144056"/>
                    <a:gd name="connsiteX40" fmla="*/ 293903 w 1379306"/>
                    <a:gd name="connsiteY40" fmla="*/ 571487 h 1144056"/>
                    <a:gd name="connsiteX41" fmla="*/ 81677 w 1379306"/>
                    <a:gd name="connsiteY41" fmla="*/ 612740 h 1144056"/>
                    <a:gd name="connsiteX42" fmla="*/ 1272 w 1379306"/>
                    <a:gd name="connsiteY42" fmla="*/ 558506 h 1144056"/>
                    <a:gd name="connsiteX43" fmla="*/ 55506 w 1379306"/>
                    <a:gd name="connsiteY43" fmla="*/ 478100 h 1144056"/>
                    <a:gd name="connsiteX44" fmla="*/ 211964 w 1379306"/>
                    <a:gd name="connsiteY44" fmla="*/ 447687 h 1144056"/>
                    <a:gd name="connsiteX45" fmla="*/ 211964 w 1379306"/>
                    <a:gd name="connsiteY45" fmla="*/ 201172 h 1144056"/>
                    <a:gd name="connsiteX46" fmla="*/ 243473 w 1379306"/>
                    <a:gd name="connsiteY46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40572 w 1379306"/>
                    <a:gd name="connsiteY33" fmla="*/ 553170 h 1144056"/>
                    <a:gd name="connsiteX34" fmla="*/ 353242 w 1379306"/>
                    <a:gd name="connsiteY34" fmla="*/ 528200 h 1144056"/>
                    <a:gd name="connsiteX35" fmla="*/ 355631 w 1379306"/>
                    <a:gd name="connsiteY35" fmla="*/ 516373 h 1144056"/>
                    <a:gd name="connsiteX36" fmla="*/ 355631 w 1379306"/>
                    <a:gd name="connsiteY36" fmla="*/ 375323 h 1144056"/>
                    <a:gd name="connsiteX37" fmla="*/ 349124 w 1379306"/>
                    <a:gd name="connsiteY37" fmla="*/ 368275 h 1144056"/>
                    <a:gd name="connsiteX38" fmla="*/ 349124 w 1379306"/>
                    <a:gd name="connsiteY38" fmla="*/ 509326 h 1144056"/>
                    <a:gd name="connsiteX39" fmla="*/ 293903 w 1379306"/>
                    <a:gd name="connsiteY39" fmla="*/ 571487 h 1144056"/>
                    <a:gd name="connsiteX40" fmla="*/ 81677 w 1379306"/>
                    <a:gd name="connsiteY40" fmla="*/ 612740 h 1144056"/>
                    <a:gd name="connsiteX41" fmla="*/ 1272 w 1379306"/>
                    <a:gd name="connsiteY41" fmla="*/ 558506 h 1144056"/>
                    <a:gd name="connsiteX42" fmla="*/ 55506 w 1379306"/>
                    <a:gd name="connsiteY42" fmla="*/ 478100 h 1144056"/>
                    <a:gd name="connsiteX43" fmla="*/ 211964 w 1379306"/>
                    <a:gd name="connsiteY43" fmla="*/ 447687 h 1144056"/>
                    <a:gd name="connsiteX44" fmla="*/ 211964 w 1379306"/>
                    <a:gd name="connsiteY44" fmla="*/ 201172 h 1144056"/>
                    <a:gd name="connsiteX45" fmla="*/ 243473 w 1379306"/>
                    <a:gd name="connsiteY45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53242 w 1379306"/>
                    <a:gd name="connsiteY33" fmla="*/ 528200 h 1144056"/>
                    <a:gd name="connsiteX34" fmla="*/ 355631 w 1379306"/>
                    <a:gd name="connsiteY34" fmla="*/ 516373 h 1144056"/>
                    <a:gd name="connsiteX35" fmla="*/ 355631 w 1379306"/>
                    <a:gd name="connsiteY35" fmla="*/ 375323 h 1144056"/>
                    <a:gd name="connsiteX36" fmla="*/ 349124 w 1379306"/>
                    <a:gd name="connsiteY36" fmla="*/ 368275 h 1144056"/>
                    <a:gd name="connsiteX37" fmla="*/ 349124 w 1379306"/>
                    <a:gd name="connsiteY37" fmla="*/ 509326 h 1144056"/>
                    <a:gd name="connsiteX38" fmla="*/ 293903 w 1379306"/>
                    <a:gd name="connsiteY38" fmla="*/ 571487 h 1144056"/>
                    <a:gd name="connsiteX39" fmla="*/ 81677 w 1379306"/>
                    <a:gd name="connsiteY39" fmla="*/ 612740 h 1144056"/>
                    <a:gd name="connsiteX40" fmla="*/ 1272 w 1379306"/>
                    <a:gd name="connsiteY40" fmla="*/ 558506 h 1144056"/>
                    <a:gd name="connsiteX41" fmla="*/ 55506 w 1379306"/>
                    <a:gd name="connsiteY41" fmla="*/ 478100 h 1144056"/>
                    <a:gd name="connsiteX42" fmla="*/ 211964 w 1379306"/>
                    <a:gd name="connsiteY42" fmla="*/ 447687 h 1144056"/>
                    <a:gd name="connsiteX43" fmla="*/ 211964 w 1379306"/>
                    <a:gd name="connsiteY43" fmla="*/ 201172 h 1144056"/>
                    <a:gd name="connsiteX44" fmla="*/ 243473 w 1379306"/>
                    <a:gd name="connsiteY44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40096 w 1379306"/>
                    <a:gd name="connsiteY32" fmla="*/ 553875 h 1144056"/>
                    <a:gd name="connsiteX33" fmla="*/ 355631 w 1379306"/>
                    <a:gd name="connsiteY33" fmla="*/ 516373 h 1144056"/>
                    <a:gd name="connsiteX34" fmla="*/ 355631 w 1379306"/>
                    <a:gd name="connsiteY34" fmla="*/ 375323 h 1144056"/>
                    <a:gd name="connsiteX35" fmla="*/ 349124 w 1379306"/>
                    <a:gd name="connsiteY35" fmla="*/ 368275 h 1144056"/>
                    <a:gd name="connsiteX36" fmla="*/ 349124 w 1379306"/>
                    <a:gd name="connsiteY36" fmla="*/ 509326 h 1144056"/>
                    <a:gd name="connsiteX37" fmla="*/ 293903 w 1379306"/>
                    <a:gd name="connsiteY37" fmla="*/ 571487 h 1144056"/>
                    <a:gd name="connsiteX38" fmla="*/ 81677 w 1379306"/>
                    <a:gd name="connsiteY38" fmla="*/ 612740 h 1144056"/>
                    <a:gd name="connsiteX39" fmla="*/ 1272 w 1379306"/>
                    <a:gd name="connsiteY39" fmla="*/ 558506 h 1144056"/>
                    <a:gd name="connsiteX40" fmla="*/ 55506 w 1379306"/>
                    <a:gd name="connsiteY40" fmla="*/ 478100 h 1144056"/>
                    <a:gd name="connsiteX41" fmla="*/ 211964 w 1379306"/>
                    <a:gd name="connsiteY41" fmla="*/ 447687 h 1144056"/>
                    <a:gd name="connsiteX42" fmla="*/ 211964 w 1379306"/>
                    <a:gd name="connsiteY42" fmla="*/ 201172 h 1144056"/>
                    <a:gd name="connsiteX43" fmla="*/ 243473 w 1379306"/>
                    <a:gd name="connsiteY43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25584 w 1379306"/>
                    <a:gd name="connsiteY30" fmla="*/ 568150 h 1144056"/>
                    <a:gd name="connsiteX31" fmla="*/ 339389 w 1379306"/>
                    <a:gd name="connsiteY31" fmla="*/ 554352 h 1144056"/>
                    <a:gd name="connsiteX32" fmla="*/ 355631 w 1379306"/>
                    <a:gd name="connsiteY32" fmla="*/ 516373 h 1144056"/>
                    <a:gd name="connsiteX33" fmla="*/ 355631 w 1379306"/>
                    <a:gd name="connsiteY33" fmla="*/ 375323 h 1144056"/>
                    <a:gd name="connsiteX34" fmla="*/ 349124 w 1379306"/>
                    <a:gd name="connsiteY34" fmla="*/ 368275 h 1144056"/>
                    <a:gd name="connsiteX35" fmla="*/ 349124 w 1379306"/>
                    <a:gd name="connsiteY35" fmla="*/ 509326 h 1144056"/>
                    <a:gd name="connsiteX36" fmla="*/ 293903 w 1379306"/>
                    <a:gd name="connsiteY36" fmla="*/ 571487 h 1144056"/>
                    <a:gd name="connsiteX37" fmla="*/ 81677 w 1379306"/>
                    <a:gd name="connsiteY37" fmla="*/ 612740 h 1144056"/>
                    <a:gd name="connsiteX38" fmla="*/ 1272 w 1379306"/>
                    <a:gd name="connsiteY38" fmla="*/ 558506 h 1144056"/>
                    <a:gd name="connsiteX39" fmla="*/ 55506 w 1379306"/>
                    <a:gd name="connsiteY39" fmla="*/ 478100 h 1144056"/>
                    <a:gd name="connsiteX40" fmla="*/ 211964 w 1379306"/>
                    <a:gd name="connsiteY40" fmla="*/ 447687 h 1144056"/>
                    <a:gd name="connsiteX41" fmla="*/ 211964 w 1379306"/>
                    <a:gd name="connsiteY41" fmla="*/ 201172 h 1144056"/>
                    <a:gd name="connsiteX42" fmla="*/ 243473 w 1379306"/>
                    <a:gd name="connsiteY42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39389 w 1379306"/>
                    <a:gd name="connsiteY30" fmla="*/ 554352 h 1144056"/>
                    <a:gd name="connsiteX31" fmla="*/ 355631 w 1379306"/>
                    <a:gd name="connsiteY31" fmla="*/ 516373 h 1144056"/>
                    <a:gd name="connsiteX32" fmla="*/ 355631 w 1379306"/>
                    <a:gd name="connsiteY32" fmla="*/ 375323 h 1144056"/>
                    <a:gd name="connsiteX33" fmla="*/ 349124 w 1379306"/>
                    <a:gd name="connsiteY33" fmla="*/ 368275 h 1144056"/>
                    <a:gd name="connsiteX34" fmla="*/ 349124 w 1379306"/>
                    <a:gd name="connsiteY34" fmla="*/ 509326 h 1144056"/>
                    <a:gd name="connsiteX35" fmla="*/ 293903 w 1379306"/>
                    <a:gd name="connsiteY35" fmla="*/ 571487 h 1144056"/>
                    <a:gd name="connsiteX36" fmla="*/ 81677 w 1379306"/>
                    <a:gd name="connsiteY36" fmla="*/ 612740 h 1144056"/>
                    <a:gd name="connsiteX37" fmla="*/ 1272 w 1379306"/>
                    <a:gd name="connsiteY37" fmla="*/ 558506 h 1144056"/>
                    <a:gd name="connsiteX38" fmla="*/ 55506 w 1379306"/>
                    <a:gd name="connsiteY38" fmla="*/ 478100 h 1144056"/>
                    <a:gd name="connsiteX39" fmla="*/ 211964 w 1379306"/>
                    <a:gd name="connsiteY39" fmla="*/ 447687 h 1144056"/>
                    <a:gd name="connsiteX40" fmla="*/ 211964 w 1379306"/>
                    <a:gd name="connsiteY40" fmla="*/ 201172 h 1144056"/>
                    <a:gd name="connsiteX41" fmla="*/ 243473 w 1379306"/>
                    <a:gd name="connsiteY41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55631 w 1379306"/>
                    <a:gd name="connsiteY30" fmla="*/ 516373 h 1144056"/>
                    <a:gd name="connsiteX31" fmla="*/ 355631 w 1379306"/>
                    <a:gd name="connsiteY31" fmla="*/ 375323 h 1144056"/>
                    <a:gd name="connsiteX32" fmla="*/ 349124 w 1379306"/>
                    <a:gd name="connsiteY32" fmla="*/ 368275 h 1144056"/>
                    <a:gd name="connsiteX33" fmla="*/ 349124 w 1379306"/>
                    <a:gd name="connsiteY33" fmla="*/ 509326 h 1144056"/>
                    <a:gd name="connsiteX34" fmla="*/ 293903 w 1379306"/>
                    <a:gd name="connsiteY34" fmla="*/ 571487 h 1144056"/>
                    <a:gd name="connsiteX35" fmla="*/ 81677 w 1379306"/>
                    <a:gd name="connsiteY35" fmla="*/ 612740 h 1144056"/>
                    <a:gd name="connsiteX36" fmla="*/ 1272 w 1379306"/>
                    <a:gd name="connsiteY36" fmla="*/ 558506 h 1144056"/>
                    <a:gd name="connsiteX37" fmla="*/ 55506 w 1379306"/>
                    <a:gd name="connsiteY37" fmla="*/ 478100 h 1144056"/>
                    <a:gd name="connsiteX38" fmla="*/ 211964 w 1379306"/>
                    <a:gd name="connsiteY38" fmla="*/ 447687 h 1144056"/>
                    <a:gd name="connsiteX39" fmla="*/ 211964 w 1379306"/>
                    <a:gd name="connsiteY39" fmla="*/ 201172 h 1144056"/>
                    <a:gd name="connsiteX40" fmla="*/ 243473 w 1379306"/>
                    <a:gd name="connsiteY4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55631 w 1379306"/>
                    <a:gd name="connsiteY30" fmla="*/ 516373 h 1144056"/>
                    <a:gd name="connsiteX31" fmla="*/ 355631 w 1379306"/>
                    <a:gd name="connsiteY31" fmla="*/ 375323 h 1144056"/>
                    <a:gd name="connsiteX32" fmla="*/ 349124 w 1379306"/>
                    <a:gd name="connsiteY32" fmla="*/ 368275 h 1144056"/>
                    <a:gd name="connsiteX33" fmla="*/ 349124 w 1379306"/>
                    <a:gd name="connsiteY33" fmla="*/ 509326 h 1144056"/>
                    <a:gd name="connsiteX34" fmla="*/ 293903 w 1379306"/>
                    <a:gd name="connsiteY34" fmla="*/ 571487 h 1144056"/>
                    <a:gd name="connsiteX35" fmla="*/ 81677 w 1379306"/>
                    <a:gd name="connsiteY35" fmla="*/ 612740 h 1144056"/>
                    <a:gd name="connsiteX36" fmla="*/ 1272 w 1379306"/>
                    <a:gd name="connsiteY36" fmla="*/ 558506 h 1144056"/>
                    <a:gd name="connsiteX37" fmla="*/ 55506 w 1379306"/>
                    <a:gd name="connsiteY37" fmla="*/ 478100 h 1144056"/>
                    <a:gd name="connsiteX38" fmla="*/ 211964 w 1379306"/>
                    <a:gd name="connsiteY38" fmla="*/ 447687 h 1144056"/>
                    <a:gd name="connsiteX39" fmla="*/ 211964 w 1379306"/>
                    <a:gd name="connsiteY39" fmla="*/ 201172 h 1144056"/>
                    <a:gd name="connsiteX40" fmla="*/ 243473 w 1379306"/>
                    <a:gd name="connsiteY4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55631 w 1379306"/>
                    <a:gd name="connsiteY30" fmla="*/ 516373 h 1144056"/>
                    <a:gd name="connsiteX31" fmla="*/ 355631 w 1379306"/>
                    <a:gd name="connsiteY31" fmla="*/ 375323 h 1144056"/>
                    <a:gd name="connsiteX32" fmla="*/ 349124 w 1379306"/>
                    <a:gd name="connsiteY32" fmla="*/ 368275 h 1144056"/>
                    <a:gd name="connsiteX33" fmla="*/ 349124 w 1379306"/>
                    <a:gd name="connsiteY33" fmla="*/ 509326 h 1144056"/>
                    <a:gd name="connsiteX34" fmla="*/ 293903 w 1379306"/>
                    <a:gd name="connsiteY34" fmla="*/ 571487 h 1144056"/>
                    <a:gd name="connsiteX35" fmla="*/ 81677 w 1379306"/>
                    <a:gd name="connsiteY35" fmla="*/ 612740 h 1144056"/>
                    <a:gd name="connsiteX36" fmla="*/ 1272 w 1379306"/>
                    <a:gd name="connsiteY36" fmla="*/ 558506 h 1144056"/>
                    <a:gd name="connsiteX37" fmla="*/ 55506 w 1379306"/>
                    <a:gd name="connsiteY37" fmla="*/ 478100 h 1144056"/>
                    <a:gd name="connsiteX38" fmla="*/ 211964 w 1379306"/>
                    <a:gd name="connsiteY38" fmla="*/ 447687 h 1144056"/>
                    <a:gd name="connsiteX39" fmla="*/ 211964 w 1379306"/>
                    <a:gd name="connsiteY39" fmla="*/ 201172 h 1144056"/>
                    <a:gd name="connsiteX40" fmla="*/ 243473 w 1379306"/>
                    <a:gd name="connsiteY4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81875 w 1379306"/>
                    <a:gd name="connsiteY13" fmla="*/ 622998 h 1144056"/>
                    <a:gd name="connsiteX14" fmla="*/ 674973 w 1379306"/>
                    <a:gd name="connsiteY14" fmla="*/ 719784 h 1144056"/>
                    <a:gd name="connsiteX15" fmla="*/ 957405 w 1379306"/>
                    <a:gd name="connsiteY15" fmla="*/ 1028958 h 1144056"/>
                    <a:gd name="connsiteX16" fmla="*/ 953533 w 1379306"/>
                    <a:gd name="connsiteY16" fmla="*/ 1125867 h 1144056"/>
                    <a:gd name="connsiteX17" fmla="*/ 856624 w 1379306"/>
                    <a:gd name="connsiteY17" fmla="*/ 1121995 h 1144056"/>
                    <a:gd name="connsiteX18" fmla="*/ 559803 w 1379306"/>
                    <a:gd name="connsiteY18" fmla="*/ 800466 h 1144056"/>
                    <a:gd name="connsiteX19" fmla="*/ 541669 w 1379306"/>
                    <a:gd name="connsiteY19" fmla="*/ 751209 h 1144056"/>
                    <a:gd name="connsiteX20" fmla="*/ 529753 w 1379306"/>
                    <a:gd name="connsiteY20" fmla="*/ 564811 h 1144056"/>
                    <a:gd name="connsiteX21" fmla="*/ 421508 w 1379306"/>
                    <a:gd name="connsiteY21" fmla="*/ 458180 h 1144056"/>
                    <a:gd name="connsiteX22" fmla="*/ 407417 w 1379306"/>
                    <a:gd name="connsiteY22" fmla="*/ 621411 h 1144056"/>
                    <a:gd name="connsiteX23" fmla="*/ 349336 w 1379306"/>
                    <a:gd name="connsiteY23" fmla="*/ 646562 h 1144056"/>
                    <a:gd name="connsiteX24" fmla="*/ 138639 w 1379306"/>
                    <a:gd name="connsiteY24" fmla="*/ 686418 h 1144056"/>
                    <a:gd name="connsiteX25" fmla="*/ 69415 w 1379306"/>
                    <a:gd name="connsiteY25" fmla="*/ 639219 h 1144056"/>
                    <a:gd name="connsiteX26" fmla="*/ 65945 w 1379306"/>
                    <a:gd name="connsiteY26" fmla="*/ 620872 h 1144056"/>
                    <a:gd name="connsiteX27" fmla="*/ 65960 w 1379306"/>
                    <a:gd name="connsiteY27" fmla="*/ 619626 h 1144056"/>
                    <a:gd name="connsiteX28" fmla="*/ 88183 w 1379306"/>
                    <a:gd name="connsiteY28" fmla="*/ 619787 h 1144056"/>
                    <a:gd name="connsiteX29" fmla="*/ 300409 w 1379306"/>
                    <a:gd name="connsiteY29" fmla="*/ 578534 h 1144056"/>
                    <a:gd name="connsiteX30" fmla="*/ 355631 w 1379306"/>
                    <a:gd name="connsiteY30" fmla="*/ 516373 h 1144056"/>
                    <a:gd name="connsiteX31" fmla="*/ 355631 w 1379306"/>
                    <a:gd name="connsiteY31" fmla="*/ 375323 h 1144056"/>
                    <a:gd name="connsiteX32" fmla="*/ 349124 w 1379306"/>
                    <a:gd name="connsiteY32" fmla="*/ 368275 h 1144056"/>
                    <a:gd name="connsiteX33" fmla="*/ 349124 w 1379306"/>
                    <a:gd name="connsiteY33" fmla="*/ 509326 h 1144056"/>
                    <a:gd name="connsiteX34" fmla="*/ 293903 w 1379306"/>
                    <a:gd name="connsiteY34" fmla="*/ 571487 h 1144056"/>
                    <a:gd name="connsiteX35" fmla="*/ 81677 w 1379306"/>
                    <a:gd name="connsiteY35" fmla="*/ 612740 h 1144056"/>
                    <a:gd name="connsiteX36" fmla="*/ 1272 w 1379306"/>
                    <a:gd name="connsiteY36" fmla="*/ 558506 h 1144056"/>
                    <a:gd name="connsiteX37" fmla="*/ 55506 w 1379306"/>
                    <a:gd name="connsiteY37" fmla="*/ 478100 h 1144056"/>
                    <a:gd name="connsiteX38" fmla="*/ 211964 w 1379306"/>
                    <a:gd name="connsiteY38" fmla="*/ 447687 h 1144056"/>
                    <a:gd name="connsiteX39" fmla="*/ 211964 w 1379306"/>
                    <a:gd name="connsiteY39" fmla="*/ 201172 h 1144056"/>
                    <a:gd name="connsiteX40" fmla="*/ 243473 w 1379306"/>
                    <a:gd name="connsiteY40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4973 w 1379306"/>
                    <a:gd name="connsiteY13" fmla="*/ 719784 h 1144056"/>
                    <a:gd name="connsiteX14" fmla="*/ 957405 w 1379306"/>
                    <a:gd name="connsiteY14" fmla="*/ 1028958 h 1144056"/>
                    <a:gd name="connsiteX15" fmla="*/ 953533 w 1379306"/>
                    <a:gd name="connsiteY15" fmla="*/ 1125867 h 1144056"/>
                    <a:gd name="connsiteX16" fmla="*/ 856624 w 1379306"/>
                    <a:gd name="connsiteY16" fmla="*/ 1121995 h 1144056"/>
                    <a:gd name="connsiteX17" fmla="*/ 559803 w 1379306"/>
                    <a:gd name="connsiteY17" fmla="*/ 800466 h 1144056"/>
                    <a:gd name="connsiteX18" fmla="*/ 541669 w 1379306"/>
                    <a:gd name="connsiteY18" fmla="*/ 751209 h 1144056"/>
                    <a:gd name="connsiteX19" fmla="*/ 529753 w 1379306"/>
                    <a:gd name="connsiteY19" fmla="*/ 564811 h 1144056"/>
                    <a:gd name="connsiteX20" fmla="*/ 421508 w 1379306"/>
                    <a:gd name="connsiteY20" fmla="*/ 458180 h 1144056"/>
                    <a:gd name="connsiteX21" fmla="*/ 407417 w 1379306"/>
                    <a:gd name="connsiteY21" fmla="*/ 621411 h 1144056"/>
                    <a:gd name="connsiteX22" fmla="*/ 349336 w 1379306"/>
                    <a:gd name="connsiteY22" fmla="*/ 646562 h 1144056"/>
                    <a:gd name="connsiteX23" fmla="*/ 138639 w 1379306"/>
                    <a:gd name="connsiteY23" fmla="*/ 686418 h 1144056"/>
                    <a:gd name="connsiteX24" fmla="*/ 69415 w 1379306"/>
                    <a:gd name="connsiteY24" fmla="*/ 639219 h 1144056"/>
                    <a:gd name="connsiteX25" fmla="*/ 65945 w 1379306"/>
                    <a:gd name="connsiteY25" fmla="*/ 620872 h 1144056"/>
                    <a:gd name="connsiteX26" fmla="*/ 65960 w 1379306"/>
                    <a:gd name="connsiteY26" fmla="*/ 619626 h 1144056"/>
                    <a:gd name="connsiteX27" fmla="*/ 88183 w 1379306"/>
                    <a:gd name="connsiteY27" fmla="*/ 619787 h 1144056"/>
                    <a:gd name="connsiteX28" fmla="*/ 300409 w 1379306"/>
                    <a:gd name="connsiteY28" fmla="*/ 578534 h 1144056"/>
                    <a:gd name="connsiteX29" fmla="*/ 355631 w 1379306"/>
                    <a:gd name="connsiteY29" fmla="*/ 516373 h 1144056"/>
                    <a:gd name="connsiteX30" fmla="*/ 355631 w 1379306"/>
                    <a:gd name="connsiteY30" fmla="*/ 375323 h 1144056"/>
                    <a:gd name="connsiteX31" fmla="*/ 349124 w 1379306"/>
                    <a:gd name="connsiteY31" fmla="*/ 368275 h 1144056"/>
                    <a:gd name="connsiteX32" fmla="*/ 349124 w 1379306"/>
                    <a:gd name="connsiteY32" fmla="*/ 509326 h 1144056"/>
                    <a:gd name="connsiteX33" fmla="*/ 293903 w 1379306"/>
                    <a:gd name="connsiteY33" fmla="*/ 571487 h 1144056"/>
                    <a:gd name="connsiteX34" fmla="*/ 81677 w 1379306"/>
                    <a:gd name="connsiteY34" fmla="*/ 612740 h 1144056"/>
                    <a:gd name="connsiteX35" fmla="*/ 1272 w 1379306"/>
                    <a:gd name="connsiteY35" fmla="*/ 558506 h 1144056"/>
                    <a:gd name="connsiteX36" fmla="*/ 55506 w 1379306"/>
                    <a:gd name="connsiteY36" fmla="*/ 478100 h 1144056"/>
                    <a:gd name="connsiteX37" fmla="*/ 211964 w 1379306"/>
                    <a:gd name="connsiteY37" fmla="*/ 447687 h 1144056"/>
                    <a:gd name="connsiteX38" fmla="*/ 211964 w 1379306"/>
                    <a:gd name="connsiteY38" fmla="*/ 201172 h 1144056"/>
                    <a:gd name="connsiteX39" fmla="*/ 243473 w 1379306"/>
                    <a:gd name="connsiteY3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4973 w 1379306"/>
                    <a:gd name="connsiteY13" fmla="*/ 719784 h 1144056"/>
                    <a:gd name="connsiteX14" fmla="*/ 957405 w 1379306"/>
                    <a:gd name="connsiteY14" fmla="*/ 1028958 h 1144056"/>
                    <a:gd name="connsiteX15" fmla="*/ 953533 w 1379306"/>
                    <a:gd name="connsiteY15" fmla="*/ 1125867 h 1144056"/>
                    <a:gd name="connsiteX16" fmla="*/ 856624 w 1379306"/>
                    <a:gd name="connsiteY16" fmla="*/ 1121995 h 1144056"/>
                    <a:gd name="connsiteX17" fmla="*/ 559803 w 1379306"/>
                    <a:gd name="connsiteY17" fmla="*/ 800466 h 1144056"/>
                    <a:gd name="connsiteX18" fmla="*/ 541669 w 1379306"/>
                    <a:gd name="connsiteY18" fmla="*/ 751209 h 1144056"/>
                    <a:gd name="connsiteX19" fmla="*/ 529753 w 1379306"/>
                    <a:gd name="connsiteY19" fmla="*/ 564811 h 1144056"/>
                    <a:gd name="connsiteX20" fmla="*/ 421508 w 1379306"/>
                    <a:gd name="connsiteY20" fmla="*/ 458180 h 1144056"/>
                    <a:gd name="connsiteX21" fmla="*/ 407417 w 1379306"/>
                    <a:gd name="connsiteY21" fmla="*/ 621411 h 1144056"/>
                    <a:gd name="connsiteX22" fmla="*/ 349336 w 1379306"/>
                    <a:gd name="connsiteY22" fmla="*/ 646562 h 1144056"/>
                    <a:gd name="connsiteX23" fmla="*/ 138639 w 1379306"/>
                    <a:gd name="connsiteY23" fmla="*/ 686418 h 1144056"/>
                    <a:gd name="connsiteX24" fmla="*/ 69415 w 1379306"/>
                    <a:gd name="connsiteY24" fmla="*/ 639219 h 1144056"/>
                    <a:gd name="connsiteX25" fmla="*/ 65945 w 1379306"/>
                    <a:gd name="connsiteY25" fmla="*/ 620872 h 1144056"/>
                    <a:gd name="connsiteX26" fmla="*/ 65960 w 1379306"/>
                    <a:gd name="connsiteY26" fmla="*/ 619626 h 1144056"/>
                    <a:gd name="connsiteX27" fmla="*/ 88183 w 1379306"/>
                    <a:gd name="connsiteY27" fmla="*/ 619787 h 1144056"/>
                    <a:gd name="connsiteX28" fmla="*/ 300409 w 1379306"/>
                    <a:gd name="connsiteY28" fmla="*/ 578534 h 1144056"/>
                    <a:gd name="connsiteX29" fmla="*/ 355631 w 1379306"/>
                    <a:gd name="connsiteY29" fmla="*/ 516373 h 1144056"/>
                    <a:gd name="connsiteX30" fmla="*/ 355631 w 1379306"/>
                    <a:gd name="connsiteY30" fmla="*/ 375323 h 1144056"/>
                    <a:gd name="connsiteX31" fmla="*/ 349124 w 1379306"/>
                    <a:gd name="connsiteY31" fmla="*/ 368275 h 1144056"/>
                    <a:gd name="connsiteX32" fmla="*/ 349124 w 1379306"/>
                    <a:gd name="connsiteY32" fmla="*/ 509326 h 1144056"/>
                    <a:gd name="connsiteX33" fmla="*/ 293903 w 1379306"/>
                    <a:gd name="connsiteY33" fmla="*/ 571487 h 1144056"/>
                    <a:gd name="connsiteX34" fmla="*/ 81677 w 1379306"/>
                    <a:gd name="connsiteY34" fmla="*/ 612740 h 1144056"/>
                    <a:gd name="connsiteX35" fmla="*/ 1272 w 1379306"/>
                    <a:gd name="connsiteY35" fmla="*/ 558506 h 1144056"/>
                    <a:gd name="connsiteX36" fmla="*/ 55506 w 1379306"/>
                    <a:gd name="connsiteY36" fmla="*/ 478100 h 1144056"/>
                    <a:gd name="connsiteX37" fmla="*/ 211964 w 1379306"/>
                    <a:gd name="connsiteY37" fmla="*/ 447687 h 1144056"/>
                    <a:gd name="connsiteX38" fmla="*/ 211964 w 1379306"/>
                    <a:gd name="connsiteY38" fmla="*/ 201172 h 1144056"/>
                    <a:gd name="connsiteX39" fmla="*/ 243473 w 1379306"/>
                    <a:gd name="connsiteY3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910038 w 1379306"/>
                    <a:gd name="connsiteY11" fmla="*/ 710080 h 1144056"/>
                    <a:gd name="connsiteX12" fmla="*/ 712958 w 1379306"/>
                    <a:gd name="connsiteY12" fmla="*/ 496594 h 1144056"/>
                    <a:gd name="connsiteX13" fmla="*/ 674973 w 1379306"/>
                    <a:gd name="connsiteY13" fmla="*/ 719784 h 1144056"/>
                    <a:gd name="connsiteX14" fmla="*/ 957405 w 1379306"/>
                    <a:gd name="connsiteY14" fmla="*/ 1028958 h 1144056"/>
                    <a:gd name="connsiteX15" fmla="*/ 953533 w 1379306"/>
                    <a:gd name="connsiteY15" fmla="*/ 1125867 h 1144056"/>
                    <a:gd name="connsiteX16" fmla="*/ 856624 w 1379306"/>
                    <a:gd name="connsiteY16" fmla="*/ 1121995 h 1144056"/>
                    <a:gd name="connsiteX17" fmla="*/ 559803 w 1379306"/>
                    <a:gd name="connsiteY17" fmla="*/ 800466 h 1144056"/>
                    <a:gd name="connsiteX18" fmla="*/ 541669 w 1379306"/>
                    <a:gd name="connsiteY18" fmla="*/ 751209 h 1144056"/>
                    <a:gd name="connsiteX19" fmla="*/ 529753 w 1379306"/>
                    <a:gd name="connsiteY19" fmla="*/ 564811 h 1144056"/>
                    <a:gd name="connsiteX20" fmla="*/ 421508 w 1379306"/>
                    <a:gd name="connsiteY20" fmla="*/ 458180 h 1144056"/>
                    <a:gd name="connsiteX21" fmla="*/ 407417 w 1379306"/>
                    <a:gd name="connsiteY21" fmla="*/ 621411 h 1144056"/>
                    <a:gd name="connsiteX22" fmla="*/ 349336 w 1379306"/>
                    <a:gd name="connsiteY22" fmla="*/ 646562 h 1144056"/>
                    <a:gd name="connsiteX23" fmla="*/ 138639 w 1379306"/>
                    <a:gd name="connsiteY23" fmla="*/ 686418 h 1144056"/>
                    <a:gd name="connsiteX24" fmla="*/ 69415 w 1379306"/>
                    <a:gd name="connsiteY24" fmla="*/ 639219 h 1144056"/>
                    <a:gd name="connsiteX25" fmla="*/ 65945 w 1379306"/>
                    <a:gd name="connsiteY25" fmla="*/ 620872 h 1144056"/>
                    <a:gd name="connsiteX26" fmla="*/ 65960 w 1379306"/>
                    <a:gd name="connsiteY26" fmla="*/ 619626 h 1144056"/>
                    <a:gd name="connsiteX27" fmla="*/ 88183 w 1379306"/>
                    <a:gd name="connsiteY27" fmla="*/ 619787 h 1144056"/>
                    <a:gd name="connsiteX28" fmla="*/ 300409 w 1379306"/>
                    <a:gd name="connsiteY28" fmla="*/ 578534 h 1144056"/>
                    <a:gd name="connsiteX29" fmla="*/ 355631 w 1379306"/>
                    <a:gd name="connsiteY29" fmla="*/ 516373 h 1144056"/>
                    <a:gd name="connsiteX30" fmla="*/ 355631 w 1379306"/>
                    <a:gd name="connsiteY30" fmla="*/ 375323 h 1144056"/>
                    <a:gd name="connsiteX31" fmla="*/ 349124 w 1379306"/>
                    <a:gd name="connsiteY31" fmla="*/ 368275 h 1144056"/>
                    <a:gd name="connsiteX32" fmla="*/ 349124 w 1379306"/>
                    <a:gd name="connsiteY32" fmla="*/ 509326 h 1144056"/>
                    <a:gd name="connsiteX33" fmla="*/ 293903 w 1379306"/>
                    <a:gd name="connsiteY33" fmla="*/ 571487 h 1144056"/>
                    <a:gd name="connsiteX34" fmla="*/ 81677 w 1379306"/>
                    <a:gd name="connsiteY34" fmla="*/ 612740 h 1144056"/>
                    <a:gd name="connsiteX35" fmla="*/ 1272 w 1379306"/>
                    <a:gd name="connsiteY35" fmla="*/ 558506 h 1144056"/>
                    <a:gd name="connsiteX36" fmla="*/ 55506 w 1379306"/>
                    <a:gd name="connsiteY36" fmla="*/ 478100 h 1144056"/>
                    <a:gd name="connsiteX37" fmla="*/ 211964 w 1379306"/>
                    <a:gd name="connsiteY37" fmla="*/ 447687 h 1144056"/>
                    <a:gd name="connsiteX38" fmla="*/ 211964 w 1379306"/>
                    <a:gd name="connsiteY38" fmla="*/ 201172 h 1144056"/>
                    <a:gd name="connsiteX39" fmla="*/ 243473 w 1379306"/>
                    <a:gd name="connsiteY39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911354 w 1379306"/>
                    <a:gd name="connsiteY10" fmla="*/ 711030 h 1144056"/>
                    <a:gd name="connsiteX11" fmla="*/ 712958 w 1379306"/>
                    <a:gd name="connsiteY11" fmla="*/ 496594 h 1144056"/>
                    <a:gd name="connsiteX12" fmla="*/ 674973 w 1379306"/>
                    <a:gd name="connsiteY12" fmla="*/ 719784 h 1144056"/>
                    <a:gd name="connsiteX13" fmla="*/ 957405 w 1379306"/>
                    <a:gd name="connsiteY13" fmla="*/ 1028958 h 1144056"/>
                    <a:gd name="connsiteX14" fmla="*/ 953533 w 1379306"/>
                    <a:gd name="connsiteY14" fmla="*/ 1125867 h 1144056"/>
                    <a:gd name="connsiteX15" fmla="*/ 856624 w 1379306"/>
                    <a:gd name="connsiteY15" fmla="*/ 1121995 h 1144056"/>
                    <a:gd name="connsiteX16" fmla="*/ 559803 w 1379306"/>
                    <a:gd name="connsiteY16" fmla="*/ 800466 h 1144056"/>
                    <a:gd name="connsiteX17" fmla="*/ 541669 w 1379306"/>
                    <a:gd name="connsiteY17" fmla="*/ 751209 h 1144056"/>
                    <a:gd name="connsiteX18" fmla="*/ 529753 w 1379306"/>
                    <a:gd name="connsiteY18" fmla="*/ 564811 h 1144056"/>
                    <a:gd name="connsiteX19" fmla="*/ 421508 w 1379306"/>
                    <a:gd name="connsiteY19" fmla="*/ 458180 h 1144056"/>
                    <a:gd name="connsiteX20" fmla="*/ 407417 w 1379306"/>
                    <a:gd name="connsiteY20" fmla="*/ 621411 h 1144056"/>
                    <a:gd name="connsiteX21" fmla="*/ 349336 w 1379306"/>
                    <a:gd name="connsiteY21" fmla="*/ 646562 h 1144056"/>
                    <a:gd name="connsiteX22" fmla="*/ 138639 w 1379306"/>
                    <a:gd name="connsiteY22" fmla="*/ 686418 h 1144056"/>
                    <a:gd name="connsiteX23" fmla="*/ 69415 w 1379306"/>
                    <a:gd name="connsiteY23" fmla="*/ 639219 h 1144056"/>
                    <a:gd name="connsiteX24" fmla="*/ 65945 w 1379306"/>
                    <a:gd name="connsiteY24" fmla="*/ 620872 h 1144056"/>
                    <a:gd name="connsiteX25" fmla="*/ 65960 w 1379306"/>
                    <a:gd name="connsiteY25" fmla="*/ 619626 h 1144056"/>
                    <a:gd name="connsiteX26" fmla="*/ 88183 w 1379306"/>
                    <a:gd name="connsiteY26" fmla="*/ 619787 h 1144056"/>
                    <a:gd name="connsiteX27" fmla="*/ 300409 w 1379306"/>
                    <a:gd name="connsiteY27" fmla="*/ 578534 h 1144056"/>
                    <a:gd name="connsiteX28" fmla="*/ 355631 w 1379306"/>
                    <a:gd name="connsiteY28" fmla="*/ 516373 h 1144056"/>
                    <a:gd name="connsiteX29" fmla="*/ 355631 w 1379306"/>
                    <a:gd name="connsiteY29" fmla="*/ 375323 h 1144056"/>
                    <a:gd name="connsiteX30" fmla="*/ 349124 w 1379306"/>
                    <a:gd name="connsiteY30" fmla="*/ 368275 h 1144056"/>
                    <a:gd name="connsiteX31" fmla="*/ 349124 w 1379306"/>
                    <a:gd name="connsiteY31" fmla="*/ 509326 h 1144056"/>
                    <a:gd name="connsiteX32" fmla="*/ 293903 w 1379306"/>
                    <a:gd name="connsiteY32" fmla="*/ 571487 h 1144056"/>
                    <a:gd name="connsiteX33" fmla="*/ 81677 w 1379306"/>
                    <a:gd name="connsiteY33" fmla="*/ 612740 h 1144056"/>
                    <a:gd name="connsiteX34" fmla="*/ 1272 w 1379306"/>
                    <a:gd name="connsiteY34" fmla="*/ 558506 h 1144056"/>
                    <a:gd name="connsiteX35" fmla="*/ 55506 w 1379306"/>
                    <a:gd name="connsiteY35" fmla="*/ 478100 h 1144056"/>
                    <a:gd name="connsiteX36" fmla="*/ 211964 w 1379306"/>
                    <a:gd name="connsiteY36" fmla="*/ 447687 h 1144056"/>
                    <a:gd name="connsiteX37" fmla="*/ 211964 w 1379306"/>
                    <a:gd name="connsiteY37" fmla="*/ 201172 h 1144056"/>
                    <a:gd name="connsiteX38" fmla="*/ 243473 w 1379306"/>
                    <a:gd name="connsiteY38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712958 w 1379306"/>
                    <a:gd name="connsiteY10" fmla="*/ 496594 h 1144056"/>
                    <a:gd name="connsiteX11" fmla="*/ 674973 w 1379306"/>
                    <a:gd name="connsiteY11" fmla="*/ 719784 h 1144056"/>
                    <a:gd name="connsiteX12" fmla="*/ 957405 w 1379306"/>
                    <a:gd name="connsiteY12" fmla="*/ 1028958 h 1144056"/>
                    <a:gd name="connsiteX13" fmla="*/ 953533 w 1379306"/>
                    <a:gd name="connsiteY13" fmla="*/ 1125867 h 1144056"/>
                    <a:gd name="connsiteX14" fmla="*/ 856624 w 1379306"/>
                    <a:gd name="connsiteY14" fmla="*/ 1121995 h 1144056"/>
                    <a:gd name="connsiteX15" fmla="*/ 559803 w 1379306"/>
                    <a:gd name="connsiteY15" fmla="*/ 800466 h 1144056"/>
                    <a:gd name="connsiteX16" fmla="*/ 541669 w 1379306"/>
                    <a:gd name="connsiteY16" fmla="*/ 751209 h 1144056"/>
                    <a:gd name="connsiteX17" fmla="*/ 529753 w 1379306"/>
                    <a:gd name="connsiteY17" fmla="*/ 564811 h 1144056"/>
                    <a:gd name="connsiteX18" fmla="*/ 421508 w 1379306"/>
                    <a:gd name="connsiteY18" fmla="*/ 458180 h 1144056"/>
                    <a:gd name="connsiteX19" fmla="*/ 407417 w 1379306"/>
                    <a:gd name="connsiteY19" fmla="*/ 621411 h 1144056"/>
                    <a:gd name="connsiteX20" fmla="*/ 349336 w 1379306"/>
                    <a:gd name="connsiteY20" fmla="*/ 646562 h 1144056"/>
                    <a:gd name="connsiteX21" fmla="*/ 138639 w 1379306"/>
                    <a:gd name="connsiteY21" fmla="*/ 686418 h 1144056"/>
                    <a:gd name="connsiteX22" fmla="*/ 69415 w 1379306"/>
                    <a:gd name="connsiteY22" fmla="*/ 639219 h 1144056"/>
                    <a:gd name="connsiteX23" fmla="*/ 65945 w 1379306"/>
                    <a:gd name="connsiteY23" fmla="*/ 620872 h 1144056"/>
                    <a:gd name="connsiteX24" fmla="*/ 65960 w 1379306"/>
                    <a:gd name="connsiteY24" fmla="*/ 619626 h 1144056"/>
                    <a:gd name="connsiteX25" fmla="*/ 88183 w 1379306"/>
                    <a:gd name="connsiteY25" fmla="*/ 619787 h 1144056"/>
                    <a:gd name="connsiteX26" fmla="*/ 300409 w 1379306"/>
                    <a:gd name="connsiteY26" fmla="*/ 578534 h 1144056"/>
                    <a:gd name="connsiteX27" fmla="*/ 355631 w 1379306"/>
                    <a:gd name="connsiteY27" fmla="*/ 516373 h 1144056"/>
                    <a:gd name="connsiteX28" fmla="*/ 355631 w 1379306"/>
                    <a:gd name="connsiteY28" fmla="*/ 375323 h 1144056"/>
                    <a:gd name="connsiteX29" fmla="*/ 349124 w 1379306"/>
                    <a:gd name="connsiteY29" fmla="*/ 368275 h 1144056"/>
                    <a:gd name="connsiteX30" fmla="*/ 349124 w 1379306"/>
                    <a:gd name="connsiteY30" fmla="*/ 509326 h 1144056"/>
                    <a:gd name="connsiteX31" fmla="*/ 293903 w 1379306"/>
                    <a:gd name="connsiteY31" fmla="*/ 571487 h 1144056"/>
                    <a:gd name="connsiteX32" fmla="*/ 81677 w 1379306"/>
                    <a:gd name="connsiteY32" fmla="*/ 612740 h 1144056"/>
                    <a:gd name="connsiteX33" fmla="*/ 1272 w 1379306"/>
                    <a:gd name="connsiteY33" fmla="*/ 558506 h 1144056"/>
                    <a:gd name="connsiteX34" fmla="*/ 55506 w 1379306"/>
                    <a:gd name="connsiteY34" fmla="*/ 478100 h 1144056"/>
                    <a:gd name="connsiteX35" fmla="*/ 211964 w 1379306"/>
                    <a:gd name="connsiteY35" fmla="*/ 447687 h 1144056"/>
                    <a:gd name="connsiteX36" fmla="*/ 211964 w 1379306"/>
                    <a:gd name="connsiteY36" fmla="*/ 201172 h 1144056"/>
                    <a:gd name="connsiteX37" fmla="*/ 243473 w 1379306"/>
                    <a:gd name="connsiteY37" fmla="*/ 110710 h 1144056"/>
                    <a:gd name="connsiteX0" fmla="*/ 243473 w 1379306"/>
                    <a:gd name="connsiteY0" fmla="*/ 110710 h 1144056"/>
                    <a:gd name="connsiteX1" fmla="*/ 335508 w 1379306"/>
                    <a:gd name="connsiteY1" fmla="*/ 25747 h 1144056"/>
                    <a:gd name="connsiteX2" fmla="*/ 472689 w 1379306"/>
                    <a:gd name="connsiteY2" fmla="*/ 31229 h 1144056"/>
                    <a:gd name="connsiteX3" fmla="*/ 751840 w 1379306"/>
                    <a:gd name="connsiteY3" fmla="*/ 336504 h 1144056"/>
                    <a:gd name="connsiteX4" fmla="*/ 999893 w 1379306"/>
                    <a:gd name="connsiteY4" fmla="*/ 605207 h 1144056"/>
                    <a:gd name="connsiteX5" fmla="*/ 1316246 w 1379306"/>
                    <a:gd name="connsiteY5" fmla="*/ 630769 h 1144056"/>
                    <a:gd name="connsiteX6" fmla="*/ 1379080 w 1379306"/>
                    <a:gd name="connsiteY6" fmla="*/ 704649 h 1144056"/>
                    <a:gd name="connsiteX7" fmla="*/ 1305200 w 1379306"/>
                    <a:gd name="connsiteY7" fmla="*/ 767483 h 1144056"/>
                    <a:gd name="connsiteX8" fmla="*/ 960711 w 1379306"/>
                    <a:gd name="connsiteY8" fmla="*/ 739648 h 1144056"/>
                    <a:gd name="connsiteX9" fmla="*/ 913993 w 1379306"/>
                    <a:gd name="connsiteY9" fmla="*/ 715721 h 1144056"/>
                    <a:gd name="connsiteX10" fmla="*/ 712958 w 1379306"/>
                    <a:gd name="connsiteY10" fmla="*/ 496594 h 1144056"/>
                    <a:gd name="connsiteX11" fmla="*/ 674973 w 1379306"/>
                    <a:gd name="connsiteY11" fmla="*/ 719784 h 1144056"/>
                    <a:gd name="connsiteX12" fmla="*/ 957405 w 1379306"/>
                    <a:gd name="connsiteY12" fmla="*/ 1028958 h 1144056"/>
                    <a:gd name="connsiteX13" fmla="*/ 953533 w 1379306"/>
                    <a:gd name="connsiteY13" fmla="*/ 1125867 h 1144056"/>
                    <a:gd name="connsiteX14" fmla="*/ 856624 w 1379306"/>
                    <a:gd name="connsiteY14" fmla="*/ 1121995 h 1144056"/>
                    <a:gd name="connsiteX15" fmla="*/ 559803 w 1379306"/>
                    <a:gd name="connsiteY15" fmla="*/ 800466 h 1144056"/>
                    <a:gd name="connsiteX16" fmla="*/ 541669 w 1379306"/>
                    <a:gd name="connsiteY16" fmla="*/ 751209 h 1144056"/>
                    <a:gd name="connsiteX17" fmla="*/ 529753 w 1379306"/>
                    <a:gd name="connsiteY17" fmla="*/ 564811 h 1144056"/>
                    <a:gd name="connsiteX18" fmla="*/ 433329 w 1379306"/>
                    <a:gd name="connsiteY18" fmla="*/ 470986 h 1144056"/>
                    <a:gd name="connsiteX19" fmla="*/ 407417 w 1379306"/>
                    <a:gd name="connsiteY19" fmla="*/ 621411 h 1144056"/>
                    <a:gd name="connsiteX20" fmla="*/ 349336 w 1379306"/>
                    <a:gd name="connsiteY20" fmla="*/ 646562 h 1144056"/>
                    <a:gd name="connsiteX21" fmla="*/ 138639 w 1379306"/>
                    <a:gd name="connsiteY21" fmla="*/ 686418 h 1144056"/>
                    <a:gd name="connsiteX22" fmla="*/ 69415 w 1379306"/>
                    <a:gd name="connsiteY22" fmla="*/ 639219 h 1144056"/>
                    <a:gd name="connsiteX23" fmla="*/ 65945 w 1379306"/>
                    <a:gd name="connsiteY23" fmla="*/ 620872 h 1144056"/>
                    <a:gd name="connsiteX24" fmla="*/ 65960 w 1379306"/>
                    <a:gd name="connsiteY24" fmla="*/ 619626 h 1144056"/>
                    <a:gd name="connsiteX25" fmla="*/ 88183 w 1379306"/>
                    <a:gd name="connsiteY25" fmla="*/ 619787 h 1144056"/>
                    <a:gd name="connsiteX26" fmla="*/ 300409 w 1379306"/>
                    <a:gd name="connsiteY26" fmla="*/ 578534 h 1144056"/>
                    <a:gd name="connsiteX27" fmla="*/ 355631 w 1379306"/>
                    <a:gd name="connsiteY27" fmla="*/ 516373 h 1144056"/>
                    <a:gd name="connsiteX28" fmla="*/ 355631 w 1379306"/>
                    <a:gd name="connsiteY28" fmla="*/ 375323 h 1144056"/>
                    <a:gd name="connsiteX29" fmla="*/ 349124 w 1379306"/>
                    <a:gd name="connsiteY29" fmla="*/ 368275 h 1144056"/>
                    <a:gd name="connsiteX30" fmla="*/ 349124 w 1379306"/>
                    <a:gd name="connsiteY30" fmla="*/ 509326 h 1144056"/>
                    <a:gd name="connsiteX31" fmla="*/ 293903 w 1379306"/>
                    <a:gd name="connsiteY31" fmla="*/ 571487 h 1144056"/>
                    <a:gd name="connsiteX32" fmla="*/ 81677 w 1379306"/>
                    <a:gd name="connsiteY32" fmla="*/ 612740 h 1144056"/>
                    <a:gd name="connsiteX33" fmla="*/ 1272 w 1379306"/>
                    <a:gd name="connsiteY33" fmla="*/ 558506 h 1144056"/>
                    <a:gd name="connsiteX34" fmla="*/ 55506 w 1379306"/>
                    <a:gd name="connsiteY34" fmla="*/ 478100 h 1144056"/>
                    <a:gd name="connsiteX35" fmla="*/ 211964 w 1379306"/>
                    <a:gd name="connsiteY35" fmla="*/ 447687 h 1144056"/>
                    <a:gd name="connsiteX36" fmla="*/ 211964 w 1379306"/>
                    <a:gd name="connsiteY36" fmla="*/ 201172 h 1144056"/>
                    <a:gd name="connsiteX37" fmla="*/ 243473 w 1379306"/>
                    <a:gd name="connsiteY37" fmla="*/ 110710 h 1144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379306" h="1144056">
                      <a:moveTo>
                        <a:pt x="243473" y="110710"/>
                      </a:moveTo>
                      <a:lnTo>
                        <a:pt x="335508" y="25747"/>
                      </a:lnTo>
                      <a:cubicBezTo>
                        <a:pt x="374903" y="-10620"/>
                        <a:pt x="436322" y="-8166"/>
                        <a:pt x="472689" y="31229"/>
                      </a:cubicBezTo>
                      <a:lnTo>
                        <a:pt x="751840" y="336504"/>
                      </a:lnTo>
                      <a:lnTo>
                        <a:pt x="999893" y="605207"/>
                      </a:lnTo>
                      <a:lnTo>
                        <a:pt x="1316246" y="630769"/>
                      </a:lnTo>
                      <a:cubicBezTo>
                        <a:pt x="1353999" y="633819"/>
                        <a:pt x="1382131" y="666896"/>
                        <a:pt x="1379080" y="704649"/>
                      </a:cubicBezTo>
                      <a:cubicBezTo>
                        <a:pt x="1376030" y="742402"/>
                        <a:pt x="1342952" y="770534"/>
                        <a:pt x="1305200" y="767483"/>
                      </a:cubicBezTo>
                      <a:lnTo>
                        <a:pt x="960711" y="739648"/>
                      </a:lnTo>
                      <a:cubicBezTo>
                        <a:pt x="941835" y="738122"/>
                        <a:pt x="925363" y="729091"/>
                        <a:pt x="913993" y="715721"/>
                      </a:cubicBezTo>
                      <a:lnTo>
                        <a:pt x="712958" y="496594"/>
                      </a:lnTo>
                      <a:cubicBezTo>
                        <a:pt x="673216" y="482865"/>
                        <a:pt x="674056" y="666830"/>
                        <a:pt x="674973" y="719784"/>
                      </a:cubicBezTo>
                      <a:lnTo>
                        <a:pt x="957405" y="1028958"/>
                      </a:lnTo>
                      <a:cubicBezTo>
                        <a:pt x="983097" y="1056788"/>
                        <a:pt x="981363" y="1100176"/>
                        <a:pt x="953533" y="1125867"/>
                      </a:cubicBezTo>
                      <a:cubicBezTo>
                        <a:pt x="925703" y="1151559"/>
                        <a:pt x="882315" y="1149825"/>
                        <a:pt x="856624" y="1121995"/>
                      </a:cubicBezTo>
                      <a:lnTo>
                        <a:pt x="559803" y="800466"/>
                      </a:lnTo>
                      <a:cubicBezTo>
                        <a:pt x="546957" y="786551"/>
                        <a:pt x="540968" y="768746"/>
                        <a:pt x="541669" y="751209"/>
                      </a:cubicBezTo>
                      <a:lnTo>
                        <a:pt x="529753" y="564811"/>
                      </a:lnTo>
                      <a:lnTo>
                        <a:pt x="433329" y="470986"/>
                      </a:lnTo>
                      <a:cubicBezTo>
                        <a:pt x="413375" y="485508"/>
                        <a:pt x="426632" y="603727"/>
                        <a:pt x="407417" y="621411"/>
                      </a:cubicBezTo>
                      <a:cubicBezTo>
                        <a:pt x="398421" y="627284"/>
                        <a:pt x="389957" y="637911"/>
                        <a:pt x="349336" y="646562"/>
                      </a:cubicBezTo>
                      <a:lnTo>
                        <a:pt x="138639" y="686418"/>
                      </a:lnTo>
                      <a:cubicBezTo>
                        <a:pt x="106489" y="692501"/>
                        <a:pt x="75496" y="671368"/>
                        <a:pt x="69415" y="639219"/>
                      </a:cubicBezTo>
                      <a:lnTo>
                        <a:pt x="65945" y="620872"/>
                      </a:lnTo>
                      <a:cubicBezTo>
                        <a:pt x="65950" y="620457"/>
                        <a:pt x="65955" y="620041"/>
                        <a:pt x="65960" y="619626"/>
                      </a:cubicBezTo>
                      <a:lnTo>
                        <a:pt x="88183" y="619787"/>
                      </a:lnTo>
                      <a:lnTo>
                        <a:pt x="300409" y="578534"/>
                      </a:lnTo>
                      <a:cubicBezTo>
                        <a:pt x="328321" y="565347"/>
                        <a:pt x="346427" y="550241"/>
                        <a:pt x="355631" y="516373"/>
                      </a:cubicBezTo>
                      <a:lnTo>
                        <a:pt x="355631" y="375323"/>
                      </a:lnTo>
                      <a:lnTo>
                        <a:pt x="349124" y="368275"/>
                      </a:lnTo>
                      <a:lnTo>
                        <a:pt x="349124" y="509326"/>
                      </a:lnTo>
                      <a:cubicBezTo>
                        <a:pt x="340792" y="543414"/>
                        <a:pt x="321630" y="553497"/>
                        <a:pt x="293903" y="571487"/>
                      </a:cubicBezTo>
                      <a:lnTo>
                        <a:pt x="81677" y="612740"/>
                      </a:lnTo>
                      <a:cubicBezTo>
                        <a:pt x="44497" y="619967"/>
                        <a:pt x="8499" y="595686"/>
                        <a:pt x="1272" y="558506"/>
                      </a:cubicBezTo>
                      <a:cubicBezTo>
                        <a:pt x="-5955" y="521325"/>
                        <a:pt x="18326" y="485327"/>
                        <a:pt x="55506" y="478100"/>
                      </a:cubicBezTo>
                      <a:lnTo>
                        <a:pt x="211964" y="447687"/>
                      </a:lnTo>
                      <a:lnTo>
                        <a:pt x="211964" y="201172"/>
                      </a:lnTo>
                      <a:cubicBezTo>
                        <a:pt x="209354" y="166057"/>
                        <a:pt x="210996" y="135549"/>
                        <a:pt x="243473" y="11071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408EDBB-C282-425B-A680-A22629B53455}"/>
                    </a:ext>
                  </a:extLst>
                </p:cNvPr>
                <p:cNvSpPr/>
                <p:nvPr/>
              </p:nvSpPr>
              <p:spPr>
                <a:xfrm>
                  <a:off x="1783586" y="4332985"/>
                  <a:ext cx="513915" cy="513913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DDA4EB2-EB13-4E83-BD47-B623D48AE945}"/>
                </a:ext>
              </a:extLst>
            </p:cNvPr>
            <p:cNvGrpSpPr/>
            <p:nvPr/>
          </p:nvGrpSpPr>
          <p:grpSpPr>
            <a:xfrm>
              <a:off x="109823" y="3014075"/>
              <a:ext cx="3234898" cy="1872223"/>
              <a:chOff x="63333" y="2605980"/>
              <a:chExt cx="3234898" cy="187222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80573A7-19C7-4225-90F7-A32A92B7718E}"/>
                  </a:ext>
                </a:extLst>
              </p:cNvPr>
              <p:cNvSpPr/>
              <p:nvPr/>
            </p:nvSpPr>
            <p:spPr>
              <a:xfrm flipH="1">
                <a:off x="63333" y="4068316"/>
                <a:ext cx="1257141" cy="409887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CE59B37-3092-466C-8D1F-FB8CE43ABA7C}"/>
                  </a:ext>
                </a:extLst>
              </p:cNvPr>
              <p:cNvGrpSpPr/>
              <p:nvPr/>
            </p:nvGrpSpPr>
            <p:grpSpPr>
              <a:xfrm>
                <a:off x="485792" y="2605980"/>
                <a:ext cx="2812439" cy="1747915"/>
                <a:chOff x="485792" y="2605980"/>
                <a:chExt cx="2812439" cy="174791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2798507-DC02-48F1-959D-D83F2B329868}"/>
                    </a:ext>
                  </a:extLst>
                </p:cNvPr>
                <p:cNvSpPr txBox="1"/>
                <p:nvPr/>
              </p:nvSpPr>
              <p:spPr>
                <a:xfrm rot="2090364">
                  <a:off x="2479197" y="3585841"/>
                  <a:ext cx="819034" cy="748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82" h="361364">
                      <a:moveTo>
                        <a:pt x="72963" y="61131"/>
                      </a:moveTo>
                      <a:lnTo>
                        <a:pt x="72963" y="152828"/>
                      </a:lnTo>
                      <a:lnTo>
                        <a:pt x="126945" y="152828"/>
                      </a:lnTo>
                      <a:cubicBezTo>
                        <a:pt x="161948" y="152828"/>
                        <a:pt x="183804" y="151349"/>
                        <a:pt x="192513" y="148391"/>
                      </a:cubicBezTo>
                      <a:cubicBezTo>
                        <a:pt x="201223" y="145433"/>
                        <a:pt x="208043" y="140339"/>
                        <a:pt x="212973" y="133108"/>
                      </a:cubicBezTo>
                      <a:cubicBezTo>
                        <a:pt x="217903" y="125878"/>
                        <a:pt x="220368" y="116840"/>
                        <a:pt x="220368" y="105994"/>
                      </a:cubicBezTo>
                      <a:cubicBezTo>
                        <a:pt x="220368" y="93833"/>
                        <a:pt x="217122" y="84014"/>
                        <a:pt x="210631" y="76537"/>
                      </a:cubicBezTo>
                      <a:cubicBezTo>
                        <a:pt x="204140" y="69060"/>
                        <a:pt x="194978" y="64336"/>
                        <a:pt x="183147" y="62364"/>
                      </a:cubicBezTo>
                      <a:cubicBezTo>
                        <a:pt x="177231" y="61542"/>
                        <a:pt x="159483" y="61131"/>
                        <a:pt x="129903" y="61131"/>
                      </a:cubicBezTo>
                      <a:close/>
                      <a:moveTo>
                        <a:pt x="0" y="0"/>
                      </a:moveTo>
                      <a:lnTo>
                        <a:pt x="153567" y="0"/>
                      </a:lnTo>
                      <a:cubicBezTo>
                        <a:pt x="192185" y="0"/>
                        <a:pt x="220244" y="3246"/>
                        <a:pt x="237746" y="9737"/>
                      </a:cubicBezTo>
                      <a:cubicBezTo>
                        <a:pt x="255247" y="16228"/>
                        <a:pt x="269256" y="27772"/>
                        <a:pt x="279773" y="44370"/>
                      </a:cubicBezTo>
                      <a:cubicBezTo>
                        <a:pt x="290290" y="60967"/>
                        <a:pt x="295549" y="79947"/>
                        <a:pt x="295549" y="101310"/>
                      </a:cubicBezTo>
                      <a:cubicBezTo>
                        <a:pt x="295549" y="128425"/>
                        <a:pt x="287579" y="150815"/>
                        <a:pt x="271639" y="168481"/>
                      </a:cubicBezTo>
                      <a:cubicBezTo>
                        <a:pt x="255699" y="186146"/>
                        <a:pt x="231871" y="197280"/>
                        <a:pt x="200155" y="201881"/>
                      </a:cubicBezTo>
                      <a:cubicBezTo>
                        <a:pt x="215931" y="211083"/>
                        <a:pt x="228954" y="221190"/>
                        <a:pt x="239225" y="232200"/>
                      </a:cubicBezTo>
                      <a:cubicBezTo>
                        <a:pt x="249495" y="243210"/>
                        <a:pt x="263340" y="262766"/>
                        <a:pt x="280759" y="290866"/>
                      </a:cubicBezTo>
                      <a:lnTo>
                        <a:pt x="324882" y="361364"/>
                      </a:lnTo>
                      <a:lnTo>
                        <a:pt x="237622" y="361364"/>
                      </a:lnTo>
                      <a:lnTo>
                        <a:pt x="184872" y="282732"/>
                      </a:lnTo>
                      <a:cubicBezTo>
                        <a:pt x="166138" y="254631"/>
                        <a:pt x="153321" y="236924"/>
                        <a:pt x="146419" y="229612"/>
                      </a:cubicBezTo>
                      <a:cubicBezTo>
                        <a:pt x="139517" y="222299"/>
                        <a:pt x="132204" y="217287"/>
                        <a:pt x="124480" y="214575"/>
                      </a:cubicBezTo>
                      <a:cubicBezTo>
                        <a:pt x="116757" y="211864"/>
                        <a:pt x="104514" y="210508"/>
                        <a:pt x="87752" y="210508"/>
                      </a:cubicBezTo>
                      <a:lnTo>
                        <a:pt x="72963" y="210508"/>
                      </a:lnTo>
                      <a:lnTo>
                        <a:pt x="72963" y="361364"/>
                      </a:lnTo>
                      <a:lnTo>
                        <a:pt x="0" y="361364"/>
                      </a:lnTo>
                      <a:close/>
                    </a:path>
                  </a:pathLst>
                </a:custGeom>
                <a:solidFill>
                  <a:srgbClr val="AE403F"/>
                </a:solidFill>
                <a:ln>
                  <a:solidFill>
                    <a:srgbClr val="F4A234"/>
                  </a:solidFill>
                </a:ln>
                <a:effectLst/>
              </p:spPr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8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 59">
                  <a:extLst>
                    <a:ext uri="{FF2B5EF4-FFF2-40B4-BE49-F238E27FC236}">
                      <a16:creationId xmlns:a16="http://schemas.microsoft.com/office/drawing/2014/main" id="{577A6F07-81EA-457B-B748-E9A47450E26E}"/>
                    </a:ext>
                  </a:extLst>
                </p:cNvPr>
                <p:cNvSpPr/>
                <p:nvPr/>
              </p:nvSpPr>
              <p:spPr>
                <a:xfrm rot="17100000" flipH="1">
                  <a:off x="910946" y="2684782"/>
                  <a:ext cx="439054" cy="468213"/>
                </a:xfrm>
                <a:custGeom>
                  <a:avLst/>
                  <a:gdLst>
                    <a:gd name="connsiteX0" fmla="*/ 657 w 702827"/>
                    <a:gd name="connsiteY0" fmla="*/ 620975 h 745987"/>
                    <a:gd name="connsiteX1" fmla="*/ 38825 w 702827"/>
                    <a:gd name="connsiteY1" fmla="*/ 547752 h 745987"/>
                    <a:gd name="connsiteX2" fmla="*/ 576782 w 702827"/>
                    <a:gd name="connsiteY2" fmla="*/ 22003 h 745987"/>
                    <a:gd name="connsiteX3" fmla="*/ 586996 w 702827"/>
                    <a:gd name="connsiteY3" fmla="*/ 0 h 745987"/>
                    <a:gd name="connsiteX4" fmla="*/ 702827 w 702827"/>
                    <a:gd name="connsiteY4" fmla="*/ 235157 h 745987"/>
                    <a:gd name="connsiteX5" fmla="*/ 681745 w 702827"/>
                    <a:gd name="connsiteY5" fmla="*/ 291793 h 745987"/>
                    <a:gd name="connsiteX6" fmla="*/ 575162 w 702827"/>
                    <a:gd name="connsiteY6" fmla="*/ 427892 h 745987"/>
                    <a:gd name="connsiteX7" fmla="*/ 153602 w 702827"/>
                    <a:gd name="connsiteY7" fmla="*/ 738266 h 745987"/>
                    <a:gd name="connsiteX8" fmla="*/ 657 w 702827"/>
                    <a:gd name="connsiteY8" fmla="*/ 620975 h 745987"/>
                    <a:gd name="connsiteX0" fmla="*/ 657 w 720942"/>
                    <a:gd name="connsiteY0" fmla="*/ 620975 h 745987"/>
                    <a:gd name="connsiteX1" fmla="*/ 38825 w 720942"/>
                    <a:gd name="connsiteY1" fmla="*/ 547752 h 745987"/>
                    <a:gd name="connsiteX2" fmla="*/ 576782 w 720942"/>
                    <a:gd name="connsiteY2" fmla="*/ 22003 h 745987"/>
                    <a:gd name="connsiteX3" fmla="*/ 586996 w 720942"/>
                    <a:gd name="connsiteY3" fmla="*/ 0 h 745987"/>
                    <a:gd name="connsiteX4" fmla="*/ 720942 w 720942"/>
                    <a:gd name="connsiteY4" fmla="*/ 222755 h 745987"/>
                    <a:gd name="connsiteX5" fmla="*/ 681745 w 720942"/>
                    <a:gd name="connsiteY5" fmla="*/ 291793 h 745987"/>
                    <a:gd name="connsiteX6" fmla="*/ 575162 w 720942"/>
                    <a:gd name="connsiteY6" fmla="*/ 427892 h 745987"/>
                    <a:gd name="connsiteX7" fmla="*/ 153602 w 720942"/>
                    <a:gd name="connsiteY7" fmla="*/ 738266 h 745987"/>
                    <a:gd name="connsiteX8" fmla="*/ 657 w 720942"/>
                    <a:gd name="connsiteY8" fmla="*/ 620975 h 745987"/>
                    <a:gd name="connsiteX0" fmla="*/ 657 w 720942"/>
                    <a:gd name="connsiteY0" fmla="*/ 643811 h 768823"/>
                    <a:gd name="connsiteX1" fmla="*/ 38825 w 720942"/>
                    <a:gd name="connsiteY1" fmla="*/ 570588 h 768823"/>
                    <a:gd name="connsiteX2" fmla="*/ 576782 w 720942"/>
                    <a:gd name="connsiteY2" fmla="*/ 44839 h 768823"/>
                    <a:gd name="connsiteX3" fmla="*/ 602975 w 720942"/>
                    <a:gd name="connsiteY3" fmla="*/ 0 h 768823"/>
                    <a:gd name="connsiteX4" fmla="*/ 720942 w 720942"/>
                    <a:gd name="connsiteY4" fmla="*/ 245591 h 768823"/>
                    <a:gd name="connsiteX5" fmla="*/ 681745 w 720942"/>
                    <a:gd name="connsiteY5" fmla="*/ 314629 h 768823"/>
                    <a:gd name="connsiteX6" fmla="*/ 575162 w 720942"/>
                    <a:gd name="connsiteY6" fmla="*/ 450728 h 768823"/>
                    <a:gd name="connsiteX7" fmla="*/ 153602 w 720942"/>
                    <a:gd name="connsiteY7" fmla="*/ 761102 h 768823"/>
                    <a:gd name="connsiteX8" fmla="*/ 657 w 720942"/>
                    <a:gd name="connsiteY8" fmla="*/ 643811 h 768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20942" h="768823">
                      <a:moveTo>
                        <a:pt x="657" y="643811"/>
                      </a:moveTo>
                      <a:cubicBezTo>
                        <a:pt x="3460" y="618452"/>
                        <a:pt x="15353" y="592779"/>
                        <a:pt x="38825" y="570588"/>
                      </a:cubicBezTo>
                      <a:cubicBezTo>
                        <a:pt x="229977" y="406729"/>
                        <a:pt x="416115" y="367721"/>
                        <a:pt x="576782" y="44839"/>
                      </a:cubicBezTo>
                      <a:lnTo>
                        <a:pt x="602975" y="0"/>
                      </a:lnTo>
                      <a:lnTo>
                        <a:pt x="720942" y="245591"/>
                      </a:lnTo>
                      <a:cubicBezTo>
                        <a:pt x="713915" y="264470"/>
                        <a:pt x="688772" y="295750"/>
                        <a:pt x="681745" y="314629"/>
                      </a:cubicBezTo>
                      <a:cubicBezTo>
                        <a:pt x="654736" y="368534"/>
                        <a:pt x="613461" y="410939"/>
                        <a:pt x="575162" y="450728"/>
                      </a:cubicBezTo>
                      <a:cubicBezTo>
                        <a:pt x="436765" y="568911"/>
                        <a:pt x="294122" y="657644"/>
                        <a:pt x="153602" y="761102"/>
                      </a:cubicBezTo>
                      <a:cubicBezTo>
                        <a:pt x="65644" y="793146"/>
                        <a:pt x="-7753" y="719890"/>
                        <a:pt x="657" y="64381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Freeform 56">
                  <a:extLst>
                    <a:ext uri="{FF2B5EF4-FFF2-40B4-BE49-F238E27FC236}">
                      <a16:creationId xmlns:a16="http://schemas.microsoft.com/office/drawing/2014/main" id="{3F3D8D0A-8A58-4624-A9AF-5E32AB88EB91}"/>
                    </a:ext>
                  </a:extLst>
                </p:cNvPr>
                <p:cNvSpPr/>
                <p:nvPr/>
              </p:nvSpPr>
              <p:spPr>
                <a:xfrm rot="17100000" flipH="1">
                  <a:off x="115883" y="3319692"/>
                  <a:ext cx="1404112" cy="664293"/>
                </a:xfrm>
                <a:custGeom>
                  <a:avLst/>
                  <a:gdLst>
                    <a:gd name="connsiteX0" fmla="*/ 81062 w 2305605"/>
                    <a:gd name="connsiteY0" fmla="*/ 181518 h 1090793"/>
                    <a:gd name="connsiteX1" fmla="*/ 380906 w 2305605"/>
                    <a:gd name="connsiteY1" fmla="*/ 8402 h 1090793"/>
                    <a:gd name="connsiteX2" fmla="*/ 949465 w 2305605"/>
                    <a:gd name="connsiteY2" fmla="*/ 160747 h 1090793"/>
                    <a:gd name="connsiteX3" fmla="*/ 995836 w 2305605"/>
                    <a:gd name="connsiteY3" fmla="*/ 178322 h 1090793"/>
                    <a:gd name="connsiteX4" fmla="*/ 997696 w 2305605"/>
                    <a:gd name="connsiteY4" fmla="*/ 179494 h 1090793"/>
                    <a:gd name="connsiteX5" fmla="*/ 998984 w 2305605"/>
                    <a:gd name="connsiteY5" fmla="*/ 174689 h 1090793"/>
                    <a:gd name="connsiteX6" fmla="*/ 1633583 w 2305605"/>
                    <a:gd name="connsiteY6" fmla="*/ 297939 h 1090793"/>
                    <a:gd name="connsiteX7" fmla="*/ 2139801 w 2305605"/>
                    <a:gd name="connsiteY7" fmla="*/ 154182 h 1090793"/>
                    <a:gd name="connsiteX8" fmla="*/ 2296171 w 2305605"/>
                    <a:gd name="connsiteY8" fmla="*/ 231701 h 1090793"/>
                    <a:gd name="connsiteX9" fmla="*/ 2211711 w 2305605"/>
                    <a:gd name="connsiteY9" fmla="*/ 406433 h 1090793"/>
                    <a:gd name="connsiteX10" fmla="*/ 1703097 w 2305605"/>
                    <a:gd name="connsiteY10" fmla="*/ 551570 h 1090793"/>
                    <a:gd name="connsiteX11" fmla="*/ 1346471 w 2305605"/>
                    <a:gd name="connsiteY11" fmla="*/ 530694 h 1090793"/>
                    <a:gd name="connsiteX12" fmla="*/ 1565869 w 2305605"/>
                    <a:gd name="connsiteY12" fmla="*/ 732307 h 1090793"/>
                    <a:gd name="connsiteX13" fmla="*/ 2053172 w 2305605"/>
                    <a:gd name="connsiteY13" fmla="*/ 759928 h 1090793"/>
                    <a:gd name="connsiteX14" fmla="*/ 2176767 w 2305605"/>
                    <a:gd name="connsiteY14" fmla="*/ 897551 h 1090793"/>
                    <a:gd name="connsiteX15" fmla="*/ 2032977 w 2305605"/>
                    <a:gd name="connsiteY15" fmla="*/ 1021518 h 1090793"/>
                    <a:gd name="connsiteX16" fmla="*/ 1483974 w 2305605"/>
                    <a:gd name="connsiteY16" fmla="*/ 996206 h 1090793"/>
                    <a:gd name="connsiteX17" fmla="*/ 1391439 w 2305605"/>
                    <a:gd name="connsiteY17" fmla="*/ 952219 h 1090793"/>
                    <a:gd name="connsiteX18" fmla="*/ 1390698 w 2305605"/>
                    <a:gd name="connsiteY18" fmla="*/ 950988 h 1090793"/>
                    <a:gd name="connsiteX19" fmla="*/ 1089513 w 2305605"/>
                    <a:gd name="connsiteY19" fmla="*/ 693257 h 1090793"/>
                    <a:gd name="connsiteX20" fmla="*/ 873097 w 2305605"/>
                    <a:gd name="connsiteY20" fmla="*/ 644504 h 1090793"/>
                    <a:gd name="connsiteX21" fmla="*/ 873879 w 2305605"/>
                    <a:gd name="connsiteY21" fmla="*/ 641586 h 1090793"/>
                    <a:gd name="connsiteX22" fmla="*/ 871682 w 2305605"/>
                    <a:gd name="connsiteY22" fmla="*/ 641672 h 1090793"/>
                    <a:gd name="connsiteX23" fmla="*/ 822735 w 2305605"/>
                    <a:gd name="connsiteY23" fmla="*/ 633707 h 1090793"/>
                    <a:gd name="connsiteX24" fmla="*/ 428748 w 2305605"/>
                    <a:gd name="connsiteY24" fmla="*/ 528138 h 1090793"/>
                    <a:gd name="connsiteX25" fmla="*/ 447047 w 2305605"/>
                    <a:gd name="connsiteY25" fmla="*/ 566366 h 1090793"/>
                    <a:gd name="connsiteX26" fmla="*/ 457779 w 2305605"/>
                    <a:gd name="connsiteY26" fmla="*/ 715225 h 1090793"/>
                    <a:gd name="connsiteX27" fmla="*/ 200432 w 2305605"/>
                    <a:gd name="connsiteY27" fmla="*/ 1056790 h 1090793"/>
                    <a:gd name="connsiteX28" fmla="*/ 9061 w 2305605"/>
                    <a:gd name="connsiteY28" fmla="*/ 940801 h 1090793"/>
                    <a:gd name="connsiteX29" fmla="*/ 237159 w 2305605"/>
                    <a:gd name="connsiteY29" fmla="*/ 648021 h 1090793"/>
                    <a:gd name="connsiteX30" fmla="*/ 216851 w 2305605"/>
                    <a:gd name="connsiteY30" fmla="*/ 603050 h 1090793"/>
                    <a:gd name="connsiteX31" fmla="*/ 214317 w 2305605"/>
                    <a:gd name="connsiteY31" fmla="*/ 602851 h 1090793"/>
                    <a:gd name="connsiteX32" fmla="*/ 89398 w 2305605"/>
                    <a:gd name="connsiteY32" fmla="*/ 356362 h 1090793"/>
                    <a:gd name="connsiteX33" fmla="*/ 95013 w 2305605"/>
                    <a:gd name="connsiteY33" fmla="*/ 344264 h 1090793"/>
                    <a:gd name="connsiteX34" fmla="*/ 86021 w 2305605"/>
                    <a:gd name="connsiteY34" fmla="*/ 324557 h 1090793"/>
                    <a:gd name="connsiteX35" fmla="*/ 81062 w 2305605"/>
                    <a:gd name="connsiteY35" fmla="*/ 181518 h 1090793"/>
                    <a:gd name="connsiteX0" fmla="*/ 81062 w 2305605"/>
                    <a:gd name="connsiteY0" fmla="*/ 181518 h 1090793"/>
                    <a:gd name="connsiteX1" fmla="*/ 380906 w 2305605"/>
                    <a:gd name="connsiteY1" fmla="*/ 8402 h 1090793"/>
                    <a:gd name="connsiteX2" fmla="*/ 949465 w 2305605"/>
                    <a:gd name="connsiteY2" fmla="*/ 160747 h 1090793"/>
                    <a:gd name="connsiteX3" fmla="*/ 995836 w 2305605"/>
                    <a:gd name="connsiteY3" fmla="*/ 178322 h 1090793"/>
                    <a:gd name="connsiteX4" fmla="*/ 997696 w 2305605"/>
                    <a:gd name="connsiteY4" fmla="*/ 179494 h 1090793"/>
                    <a:gd name="connsiteX5" fmla="*/ 998984 w 2305605"/>
                    <a:gd name="connsiteY5" fmla="*/ 174689 h 1090793"/>
                    <a:gd name="connsiteX6" fmla="*/ 1633583 w 2305605"/>
                    <a:gd name="connsiteY6" fmla="*/ 297939 h 1090793"/>
                    <a:gd name="connsiteX7" fmla="*/ 2139801 w 2305605"/>
                    <a:gd name="connsiteY7" fmla="*/ 154182 h 1090793"/>
                    <a:gd name="connsiteX8" fmla="*/ 2296171 w 2305605"/>
                    <a:gd name="connsiteY8" fmla="*/ 231701 h 1090793"/>
                    <a:gd name="connsiteX9" fmla="*/ 2211711 w 2305605"/>
                    <a:gd name="connsiteY9" fmla="*/ 406433 h 1090793"/>
                    <a:gd name="connsiteX10" fmla="*/ 1703097 w 2305605"/>
                    <a:gd name="connsiteY10" fmla="*/ 551570 h 1090793"/>
                    <a:gd name="connsiteX11" fmla="*/ 1346471 w 2305605"/>
                    <a:gd name="connsiteY11" fmla="*/ 530694 h 1090793"/>
                    <a:gd name="connsiteX12" fmla="*/ 1565869 w 2305605"/>
                    <a:gd name="connsiteY12" fmla="*/ 732307 h 1090793"/>
                    <a:gd name="connsiteX13" fmla="*/ 2053172 w 2305605"/>
                    <a:gd name="connsiteY13" fmla="*/ 759928 h 1090793"/>
                    <a:gd name="connsiteX14" fmla="*/ 2176767 w 2305605"/>
                    <a:gd name="connsiteY14" fmla="*/ 897551 h 1090793"/>
                    <a:gd name="connsiteX15" fmla="*/ 2032977 w 2305605"/>
                    <a:gd name="connsiteY15" fmla="*/ 1021518 h 1090793"/>
                    <a:gd name="connsiteX16" fmla="*/ 1483974 w 2305605"/>
                    <a:gd name="connsiteY16" fmla="*/ 996206 h 1090793"/>
                    <a:gd name="connsiteX17" fmla="*/ 1391439 w 2305605"/>
                    <a:gd name="connsiteY17" fmla="*/ 952219 h 1090793"/>
                    <a:gd name="connsiteX18" fmla="*/ 1390698 w 2305605"/>
                    <a:gd name="connsiteY18" fmla="*/ 950988 h 1090793"/>
                    <a:gd name="connsiteX19" fmla="*/ 1089513 w 2305605"/>
                    <a:gd name="connsiteY19" fmla="*/ 693257 h 1090793"/>
                    <a:gd name="connsiteX20" fmla="*/ 873097 w 2305605"/>
                    <a:gd name="connsiteY20" fmla="*/ 644504 h 1090793"/>
                    <a:gd name="connsiteX21" fmla="*/ 873879 w 2305605"/>
                    <a:gd name="connsiteY21" fmla="*/ 641586 h 1090793"/>
                    <a:gd name="connsiteX22" fmla="*/ 871682 w 2305605"/>
                    <a:gd name="connsiteY22" fmla="*/ 641672 h 1090793"/>
                    <a:gd name="connsiteX23" fmla="*/ 822735 w 2305605"/>
                    <a:gd name="connsiteY23" fmla="*/ 633707 h 1090793"/>
                    <a:gd name="connsiteX24" fmla="*/ 428748 w 2305605"/>
                    <a:gd name="connsiteY24" fmla="*/ 528138 h 1090793"/>
                    <a:gd name="connsiteX25" fmla="*/ 447047 w 2305605"/>
                    <a:gd name="connsiteY25" fmla="*/ 566366 h 1090793"/>
                    <a:gd name="connsiteX26" fmla="*/ 457779 w 2305605"/>
                    <a:gd name="connsiteY26" fmla="*/ 715225 h 1090793"/>
                    <a:gd name="connsiteX27" fmla="*/ 200432 w 2305605"/>
                    <a:gd name="connsiteY27" fmla="*/ 1056790 h 1090793"/>
                    <a:gd name="connsiteX28" fmla="*/ 9061 w 2305605"/>
                    <a:gd name="connsiteY28" fmla="*/ 940801 h 1090793"/>
                    <a:gd name="connsiteX29" fmla="*/ 237159 w 2305605"/>
                    <a:gd name="connsiteY29" fmla="*/ 648021 h 1090793"/>
                    <a:gd name="connsiteX30" fmla="*/ 216851 w 2305605"/>
                    <a:gd name="connsiteY30" fmla="*/ 603050 h 1090793"/>
                    <a:gd name="connsiteX31" fmla="*/ 214317 w 2305605"/>
                    <a:gd name="connsiteY31" fmla="*/ 602851 h 1090793"/>
                    <a:gd name="connsiteX32" fmla="*/ 95013 w 2305605"/>
                    <a:gd name="connsiteY32" fmla="*/ 344264 h 1090793"/>
                    <a:gd name="connsiteX33" fmla="*/ 86021 w 2305605"/>
                    <a:gd name="connsiteY33" fmla="*/ 324557 h 1090793"/>
                    <a:gd name="connsiteX34" fmla="*/ 81062 w 2305605"/>
                    <a:gd name="connsiteY34" fmla="*/ 181518 h 1090793"/>
                    <a:gd name="connsiteX0" fmla="*/ 81062 w 2305605"/>
                    <a:gd name="connsiteY0" fmla="*/ 181518 h 1090793"/>
                    <a:gd name="connsiteX1" fmla="*/ 380906 w 2305605"/>
                    <a:gd name="connsiteY1" fmla="*/ 8402 h 1090793"/>
                    <a:gd name="connsiteX2" fmla="*/ 949465 w 2305605"/>
                    <a:gd name="connsiteY2" fmla="*/ 160747 h 1090793"/>
                    <a:gd name="connsiteX3" fmla="*/ 995836 w 2305605"/>
                    <a:gd name="connsiteY3" fmla="*/ 178322 h 1090793"/>
                    <a:gd name="connsiteX4" fmla="*/ 997696 w 2305605"/>
                    <a:gd name="connsiteY4" fmla="*/ 179494 h 1090793"/>
                    <a:gd name="connsiteX5" fmla="*/ 998984 w 2305605"/>
                    <a:gd name="connsiteY5" fmla="*/ 174689 h 1090793"/>
                    <a:gd name="connsiteX6" fmla="*/ 1633583 w 2305605"/>
                    <a:gd name="connsiteY6" fmla="*/ 297939 h 1090793"/>
                    <a:gd name="connsiteX7" fmla="*/ 2139801 w 2305605"/>
                    <a:gd name="connsiteY7" fmla="*/ 154182 h 1090793"/>
                    <a:gd name="connsiteX8" fmla="*/ 2296171 w 2305605"/>
                    <a:gd name="connsiteY8" fmla="*/ 231701 h 1090793"/>
                    <a:gd name="connsiteX9" fmla="*/ 2211711 w 2305605"/>
                    <a:gd name="connsiteY9" fmla="*/ 406433 h 1090793"/>
                    <a:gd name="connsiteX10" fmla="*/ 1703097 w 2305605"/>
                    <a:gd name="connsiteY10" fmla="*/ 551570 h 1090793"/>
                    <a:gd name="connsiteX11" fmla="*/ 1346471 w 2305605"/>
                    <a:gd name="connsiteY11" fmla="*/ 530694 h 1090793"/>
                    <a:gd name="connsiteX12" fmla="*/ 1565869 w 2305605"/>
                    <a:gd name="connsiteY12" fmla="*/ 732307 h 1090793"/>
                    <a:gd name="connsiteX13" fmla="*/ 2053172 w 2305605"/>
                    <a:gd name="connsiteY13" fmla="*/ 759928 h 1090793"/>
                    <a:gd name="connsiteX14" fmla="*/ 2176767 w 2305605"/>
                    <a:gd name="connsiteY14" fmla="*/ 897551 h 1090793"/>
                    <a:gd name="connsiteX15" fmla="*/ 2032977 w 2305605"/>
                    <a:gd name="connsiteY15" fmla="*/ 1021518 h 1090793"/>
                    <a:gd name="connsiteX16" fmla="*/ 1483974 w 2305605"/>
                    <a:gd name="connsiteY16" fmla="*/ 996206 h 1090793"/>
                    <a:gd name="connsiteX17" fmla="*/ 1391439 w 2305605"/>
                    <a:gd name="connsiteY17" fmla="*/ 952219 h 1090793"/>
                    <a:gd name="connsiteX18" fmla="*/ 1390698 w 2305605"/>
                    <a:gd name="connsiteY18" fmla="*/ 950988 h 1090793"/>
                    <a:gd name="connsiteX19" fmla="*/ 1089513 w 2305605"/>
                    <a:gd name="connsiteY19" fmla="*/ 693257 h 1090793"/>
                    <a:gd name="connsiteX20" fmla="*/ 873097 w 2305605"/>
                    <a:gd name="connsiteY20" fmla="*/ 644504 h 1090793"/>
                    <a:gd name="connsiteX21" fmla="*/ 873879 w 2305605"/>
                    <a:gd name="connsiteY21" fmla="*/ 641586 h 1090793"/>
                    <a:gd name="connsiteX22" fmla="*/ 871682 w 2305605"/>
                    <a:gd name="connsiteY22" fmla="*/ 641672 h 1090793"/>
                    <a:gd name="connsiteX23" fmla="*/ 822735 w 2305605"/>
                    <a:gd name="connsiteY23" fmla="*/ 633707 h 1090793"/>
                    <a:gd name="connsiteX24" fmla="*/ 428748 w 2305605"/>
                    <a:gd name="connsiteY24" fmla="*/ 528138 h 1090793"/>
                    <a:gd name="connsiteX25" fmla="*/ 447047 w 2305605"/>
                    <a:gd name="connsiteY25" fmla="*/ 566366 h 1090793"/>
                    <a:gd name="connsiteX26" fmla="*/ 457779 w 2305605"/>
                    <a:gd name="connsiteY26" fmla="*/ 715225 h 1090793"/>
                    <a:gd name="connsiteX27" fmla="*/ 200432 w 2305605"/>
                    <a:gd name="connsiteY27" fmla="*/ 1056790 h 1090793"/>
                    <a:gd name="connsiteX28" fmla="*/ 9061 w 2305605"/>
                    <a:gd name="connsiteY28" fmla="*/ 940801 h 1090793"/>
                    <a:gd name="connsiteX29" fmla="*/ 237159 w 2305605"/>
                    <a:gd name="connsiteY29" fmla="*/ 648021 h 1090793"/>
                    <a:gd name="connsiteX30" fmla="*/ 216851 w 2305605"/>
                    <a:gd name="connsiteY30" fmla="*/ 603050 h 1090793"/>
                    <a:gd name="connsiteX31" fmla="*/ 214317 w 2305605"/>
                    <a:gd name="connsiteY31" fmla="*/ 602851 h 1090793"/>
                    <a:gd name="connsiteX32" fmla="*/ 86021 w 2305605"/>
                    <a:gd name="connsiteY32" fmla="*/ 324557 h 1090793"/>
                    <a:gd name="connsiteX33" fmla="*/ 81062 w 2305605"/>
                    <a:gd name="connsiteY33" fmla="*/ 181518 h 109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05605" h="1090793">
                      <a:moveTo>
                        <a:pt x="81062" y="181518"/>
                      </a:moveTo>
                      <a:cubicBezTo>
                        <a:pt x="116057" y="50913"/>
                        <a:pt x="250302" y="-26593"/>
                        <a:pt x="380906" y="8402"/>
                      </a:cubicBezTo>
                      <a:lnTo>
                        <a:pt x="949465" y="160747"/>
                      </a:lnTo>
                      <a:cubicBezTo>
                        <a:pt x="965791" y="165122"/>
                        <a:pt x="981286" y="171046"/>
                        <a:pt x="995836" y="178322"/>
                      </a:cubicBezTo>
                      <a:lnTo>
                        <a:pt x="997696" y="179494"/>
                      </a:lnTo>
                      <a:lnTo>
                        <a:pt x="998984" y="174689"/>
                      </a:lnTo>
                      <a:cubicBezTo>
                        <a:pt x="1207368" y="252678"/>
                        <a:pt x="1388634" y="280932"/>
                        <a:pt x="1633583" y="297939"/>
                      </a:cubicBezTo>
                      <a:lnTo>
                        <a:pt x="2139801" y="154182"/>
                      </a:lnTo>
                      <a:cubicBezTo>
                        <a:pt x="2213283" y="132559"/>
                        <a:pt x="2279032" y="186256"/>
                        <a:pt x="2296171" y="231701"/>
                      </a:cubicBezTo>
                      <a:cubicBezTo>
                        <a:pt x="2325001" y="286347"/>
                        <a:pt x="2285191" y="384808"/>
                        <a:pt x="2211711" y="406433"/>
                      </a:cubicBezTo>
                      <a:lnTo>
                        <a:pt x="1703097" y="551570"/>
                      </a:lnTo>
                      <a:cubicBezTo>
                        <a:pt x="1586787" y="585150"/>
                        <a:pt x="1373275" y="504824"/>
                        <a:pt x="1346471" y="530694"/>
                      </a:cubicBezTo>
                      <a:cubicBezTo>
                        <a:pt x="1346794" y="560188"/>
                        <a:pt x="1467566" y="668470"/>
                        <a:pt x="1565869" y="732307"/>
                      </a:cubicBezTo>
                      <a:lnTo>
                        <a:pt x="2053172" y="759928"/>
                      </a:lnTo>
                      <a:cubicBezTo>
                        <a:pt x="2127008" y="763700"/>
                        <a:pt x="2177641" y="833063"/>
                        <a:pt x="2176767" y="897551"/>
                      </a:cubicBezTo>
                      <a:cubicBezTo>
                        <a:pt x="2175893" y="962041"/>
                        <a:pt x="2111092" y="1024413"/>
                        <a:pt x="2032977" y="1021518"/>
                      </a:cubicBezTo>
                      <a:lnTo>
                        <a:pt x="1483974" y="996206"/>
                      </a:lnTo>
                      <a:cubicBezTo>
                        <a:pt x="1447056" y="994321"/>
                        <a:pt x="1414397" y="977649"/>
                        <a:pt x="1391439" y="952219"/>
                      </a:cubicBezTo>
                      <a:lnTo>
                        <a:pt x="1390698" y="950988"/>
                      </a:lnTo>
                      <a:lnTo>
                        <a:pt x="1089513" y="693257"/>
                      </a:lnTo>
                      <a:cubicBezTo>
                        <a:pt x="1015993" y="674614"/>
                        <a:pt x="946616" y="663148"/>
                        <a:pt x="873097" y="644504"/>
                      </a:cubicBezTo>
                      <a:lnTo>
                        <a:pt x="873879" y="641586"/>
                      </a:lnTo>
                      <a:lnTo>
                        <a:pt x="871682" y="641672"/>
                      </a:lnTo>
                      <a:cubicBezTo>
                        <a:pt x="855444" y="640698"/>
                        <a:pt x="839061" y="638081"/>
                        <a:pt x="822735" y="633707"/>
                      </a:cubicBezTo>
                      <a:lnTo>
                        <a:pt x="428748" y="528138"/>
                      </a:lnTo>
                      <a:lnTo>
                        <a:pt x="447047" y="566366"/>
                      </a:lnTo>
                      <a:cubicBezTo>
                        <a:pt x="464498" y="615153"/>
                        <a:pt x="475287" y="674415"/>
                        <a:pt x="457779" y="715225"/>
                      </a:cubicBezTo>
                      <a:cubicBezTo>
                        <a:pt x="386653" y="849860"/>
                        <a:pt x="294806" y="948609"/>
                        <a:pt x="200432" y="1056790"/>
                      </a:cubicBezTo>
                      <a:cubicBezTo>
                        <a:pt x="83609" y="1138061"/>
                        <a:pt x="-33910" y="1063431"/>
                        <a:pt x="9061" y="940801"/>
                      </a:cubicBezTo>
                      <a:cubicBezTo>
                        <a:pt x="77209" y="842443"/>
                        <a:pt x="187879" y="751434"/>
                        <a:pt x="237159" y="648021"/>
                      </a:cubicBezTo>
                      <a:cubicBezTo>
                        <a:pt x="248173" y="617605"/>
                        <a:pt x="233543" y="606480"/>
                        <a:pt x="216851" y="603050"/>
                      </a:cubicBezTo>
                      <a:lnTo>
                        <a:pt x="214317" y="602851"/>
                      </a:lnTo>
                      <a:lnTo>
                        <a:pt x="86021" y="324557"/>
                      </a:lnTo>
                      <a:cubicBezTo>
                        <a:pt x="70637" y="279983"/>
                        <a:pt x="67938" y="230494"/>
                        <a:pt x="81062" y="181518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61587F2-F51F-4B34-AE5E-952B045D8E33}"/>
                    </a:ext>
                  </a:extLst>
                </p:cNvPr>
                <p:cNvSpPr/>
                <p:nvPr/>
              </p:nvSpPr>
              <p:spPr>
                <a:xfrm>
                  <a:off x="601514" y="2605980"/>
                  <a:ext cx="345777" cy="345777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1D791A6-69CF-4D7F-996C-DC2B67F2209D}"/>
              </a:ext>
            </a:extLst>
          </p:cNvPr>
          <p:cNvSpPr txBox="1"/>
          <p:nvPr/>
        </p:nvSpPr>
        <p:spPr>
          <a:xfrm rot="18302082">
            <a:off x="16396022" y="3207592"/>
            <a:ext cx="12420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0" b="1" dirty="0">
                <a:solidFill>
                  <a:srgbClr val="1432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C97764-D616-4BE9-927E-CB62AF1F3DE1}"/>
              </a:ext>
            </a:extLst>
          </p:cNvPr>
          <p:cNvGrpSpPr/>
          <p:nvPr/>
        </p:nvGrpSpPr>
        <p:grpSpPr>
          <a:xfrm>
            <a:off x="17038425" y="5388693"/>
            <a:ext cx="1454958" cy="3279831"/>
            <a:chOff x="6027934" y="3754486"/>
            <a:chExt cx="1420906" cy="3508690"/>
          </a:xfrm>
        </p:grpSpPr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757D58BF-8F5D-44E2-8566-D5EDFFA77BBF}"/>
                </a:ext>
              </a:extLst>
            </p:cNvPr>
            <p:cNvSpPr/>
            <p:nvPr/>
          </p:nvSpPr>
          <p:spPr>
            <a:xfrm rot="5788383">
              <a:off x="6078709" y="3725212"/>
              <a:ext cx="881587" cy="940135"/>
            </a:xfrm>
            <a:custGeom>
              <a:avLst/>
              <a:gdLst>
                <a:gd name="connsiteX0" fmla="*/ 657 w 702827"/>
                <a:gd name="connsiteY0" fmla="*/ 620975 h 745987"/>
                <a:gd name="connsiteX1" fmla="*/ 38825 w 702827"/>
                <a:gd name="connsiteY1" fmla="*/ 547752 h 745987"/>
                <a:gd name="connsiteX2" fmla="*/ 576782 w 702827"/>
                <a:gd name="connsiteY2" fmla="*/ 22003 h 745987"/>
                <a:gd name="connsiteX3" fmla="*/ 586996 w 702827"/>
                <a:gd name="connsiteY3" fmla="*/ 0 h 745987"/>
                <a:gd name="connsiteX4" fmla="*/ 702827 w 702827"/>
                <a:gd name="connsiteY4" fmla="*/ 235157 h 745987"/>
                <a:gd name="connsiteX5" fmla="*/ 681745 w 702827"/>
                <a:gd name="connsiteY5" fmla="*/ 291793 h 745987"/>
                <a:gd name="connsiteX6" fmla="*/ 575162 w 702827"/>
                <a:gd name="connsiteY6" fmla="*/ 427892 h 745987"/>
                <a:gd name="connsiteX7" fmla="*/ 153602 w 702827"/>
                <a:gd name="connsiteY7" fmla="*/ 738266 h 745987"/>
                <a:gd name="connsiteX8" fmla="*/ 657 w 702827"/>
                <a:gd name="connsiteY8" fmla="*/ 620975 h 745987"/>
                <a:gd name="connsiteX0" fmla="*/ 657 w 720942"/>
                <a:gd name="connsiteY0" fmla="*/ 620975 h 745987"/>
                <a:gd name="connsiteX1" fmla="*/ 38825 w 720942"/>
                <a:gd name="connsiteY1" fmla="*/ 547752 h 745987"/>
                <a:gd name="connsiteX2" fmla="*/ 576782 w 720942"/>
                <a:gd name="connsiteY2" fmla="*/ 22003 h 745987"/>
                <a:gd name="connsiteX3" fmla="*/ 586996 w 720942"/>
                <a:gd name="connsiteY3" fmla="*/ 0 h 745987"/>
                <a:gd name="connsiteX4" fmla="*/ 720942 w 720942"/>
                <a:gd name="connsiteY4" fmla="*/ 222755 h 745987"/>
                <a:gd name="connsiteX5" fmla="*/ 681745 w 720942"/>
                <a:gd name="connsiteY5" fmla="*/ 291793 h 745987"/>
                <a:gd name="connsiteX6" fmla="*/ 575162 w 720942"/>
                <a:gd name="connsiteY6" fmla="*/ 427892 h 745987"/>
                <a:gd name="connsiteX7" fmla="*/ 153602 w 720942"/>
                <a:gd name="connsiteY7" fmla="*/ 738266 h 745987"/>
                <a:gd name="connsiteX8" fmla="*/ 657 w 720942"/>
                <a:gd name="connsiteY8" fmla="*/ 620975 h 745987"/>
                <a:gd name="connsiteX0" fmla="*/ 657 w 720942"/>
                <a:gd name="connsiteY0" fmla="*/ 643811 h 768823"/>
                <a:gd name="connsiteX1" fmla="*/ 38825 w 720942"/>
                <a:gd name="connsiteY1" fmla="*/ 570588 h 768823"/>
                <a:gd name="connsiteX2" fmla="*/ 576782 w 720942"/>
                <a:gd name="connsiteY2" fmla="*/ 44839 h 768823"/>
                <a:gd name="connsiteX3" fmla="*/ 602975 w 720942"/>
                <a:gd name="connsiteY3" fmla="*/ 0 h 768823"/>
                <a:gd name="connsiteX4" fmla="*/ 720942 w 720942"/>
                <a:gd name="connsiteY4" fmla="*/ 245591 h 768823"/>
                <a:gd name="connsiteX5" fmla="*/ 681745 w 720942"/>
                <a:gd name="connsiteY5" fmla="*/ 314629 h 768823"/>
                <a:gd name="connsiteX6" fmla="*/ 575162 w 720942"/>
                <a:gd name="connsiteY6" fmla="*/ 450728 h 768823"/>
                <a:gd name="connsiteX7" fmla="*/ 153602 w 720942"/>
                <a:gd name="connsiteY7" fmla="*/ 761102 h 768823"/>
                <a:gd name="connsiteX8" fmla="*/ 657 w 720942"/>
                <a:gd name="connsiteY8" fmla="*/ 643811 h 76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942" h="768823">
                  <a:moveTo>
                    <a:pt x="657" y="643811"/>
                  </a:moveTo>
                  <a:cubicBezTo>
                    <a:pt x="3460" y="618452"/>
                    <a:pt x="15353" y="592779"/>
                    <a:pt x="38825" y="570588"/>
                  </a:cubicBezTo>
                  <a:cubicBezTo>
                    <a:pt x="229977" y="406729"/>
                    <a:pt x="416115" y="367721"/>
                    <a:pt x="576782" y="44839"/>
                  </a:cubicBezTo>
                  <a:lnTo>
                    <a:pt x="602975" y="0"/>
                  </a:lnTo>
                  <a:lnTo>
                    <a:pt x="720942" y="245591"/>
                  </a:lnTo>
                  <a:cubicBezTo>
                    <a:pt x="713915" y="264470"/>
                    <a:pt x="688772" y="295750"/>
                    <a:pt x="681745" y="314629"/>
                  </a:cubicBezTo>
                  <a:cubicBezTo>
                    <a:pt x="654736" y="368534"/>
                    <a:pt x="613461" y="410939"/>
                    <a:pt x="575162" y="450728"/>
                  </a:cubicBezTo>
                  <a:cubicBezTo>
                    <a:pt x="436765" y="568911"/>
                    <a:pt x="294122" y="657644"/>
                    <a:pt x="153602" y="761102"/>
                  </a:cubicBezTo>
                  <a:cubicBezTo>
                    <a:pt x="65644" y="793146"/>
                    <a:pt x="-7753" y="719890"/>
                    <a:pt x="657" y="64381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5CF986EF-A5EE-4F1F-A408-749762D30288}"/>
                </a:ext>
              </a:extLst>
            </p:cNvPr>
            <p:cNvSpPr/>
            <p:nvPr/>
          </p:nvSpPr>
          <p:spPr>
            <a:xfrm rot="4500000">
              <a:off x="5285183" y="5186573"/>
              <a:ext cx="2819354" cy="1333851"/>
            </a:xfrm>
            <a:custGeom>
              <a:avLst/>
              <a:gdLst>
                <a:gd name="connsiteX0" fmla="*/ 81062 w 2305605"/>
                <a:gd name="connsiteY0" fmla="*/ 181518 h 1090793"/>
                <a:gd name="connsiteX1" fmla="*/ 380906 w 2305605"/>
                <a:gd name="connsiteY1" fmla="*/ 8402 h 1090793"/>
                <a:gd name="connsiteX2" fmla="*/ 949465 w 2305605"/>
                <a:gd name="connsiteY2" fmla="*/ 160747 h 1090793"/>
                <a:gd name="connsiteX3" fmla="*/ 995836 w 2305605"/>
                <a:gd name="connsiteY3" fmla="*/ 178322 h 1090793"/>
                <a:gd name="connsiteX4" fmla="*/ 997696 w 2305605"/>
                <a:gd name="connsiteY4" fmla="*/ 179494 h 1090793"/>
                <a:gd name="connsiteX5" fmla="*/ 998984 w 2305605"/>
                <a:gd name="connsiteY5" fmla="*/ 174689 h 1090793"/>
                <a:gd name="connsiteX6" fmla="*/ 1633583 w 2305605"/>
                <a:gd name="connsiteY6" fmla="*/ 297939 h 1090793"/>
                <a:gd name="connsiteX7" fmla="*/ 2139801 w 2305605"/>
                <a:gd name="connsiteY7" fmla="*/ 154182 h 1090793"/>
                <a:gd name="connsiteX8" fmla="*/ 2296171 w 2305605"/>
                <a:gd name="connsiteY8" fmla="*/ 231701 h 1090793"/>
                <a:gd name="connsiteX9" fmla="*/ 2211711 w 2305605"/>
                <a:gd name="connsiteY9" fmla="*/ 406433 h 1090793"/>
                <a:gd name="connsiteX10" fmla="*/ 1703097 w 2305605"/>
                <a:gd name="connsiteY10" fmla="*/ 551570 h 1090793"/>
                <a:gd name="connsiteX11" fmla="*/ 1346471 w 2305605"/>
                <a:gd name="connsiteY11" fmla="*/ 530694 h 1090793"/>
                <a:gd name="connsiteX12" fmla="*/ 1565869 w 2305605"/>
                <a:gd name="connsiteY12" fmla="*/ 732307 h 1090793"/>
                <a:gd name="connsiteX13" fmla="*/ 2053172 w 2305605"/>
                <a:gd name="connsiteY13" fmla="*/ 759928 h 1090793"/>
                <a:gd name="connsiteX14" fmla="*/ 2176767 w 2305605"/>
                <a:gd name="connsiteY14" fmla="*/ 897551 h 1090793"/>
                <a:gd name="connsiteX15" fmla="*/ 2032977 w 2305605"/>
                <a:gd name="connsiteY15" fmla="*/ 1021518 h 1090793"/>
                <a:gd name="connsiteX16" fmla="*/ 1483974 w 2305605"/>
                <a:gd name="connsiteY16" fmla="*/ 996206 h 1090793"/>
                <a:gd name="connsiteX17" fmla="*/ 1391439 w 2305605"/>
                <a:gd name="connsiteY17" fmla="*/ 952219 h 1090793"/>
                <a:gd name="connsiteX18" fmla="*/ 1390698 w 2305605"/>
                <a:gd name="connsiteY18" fmla="*/ 950988 h 1090793"/>
                <a:gd name="connsiteX19" fmla="*/ 1089513 w 2305605"/>
                <a:gd name="connsiteY19" fmla="*/ 693257 h 1090793"/>
                <a:gd name="connsiteX20" fmla="*/ 873097 w 2305605"/>
                <a:gd name="connsiteY20" fmla="*/ 644504 h 1090793"/>
                <a:gd name="connsiteX21" fmla="*/ 873879 w 2305605"/>
                <a:gd name="connsiteY21" fmla="*/ 641586 h 1090793"/>
                <a:gd name="connsiteX22" fmla="*/ 871682 w 2305605"/>
                <a:gd name="connsiteY22" fmla="*/ 641672 h 1090793"/>
                <a:gd name="connsiteX23" fmla="*/ 822735 w 2305605"/>
                <a:gd name="connsiteY23" fmla="*/ 633707 h 1090793"/>
                <a:gd name="connsiteX24" fmla="*/ 428748 w 2305605"/>
                <a:gd name="connsiteY24" fmla="*/ 528138 h 1090793"/>
                <a:gd name="connsiteX25" fmla="*/ 447047 w 2305605"/>
                <a:gd name="connsiteY25" fmla="*/ 566366 h 1090793"/>
                <a:gd name="connsiteX26" fmla="*/ 457779 w 2305605"/>
                <a:gd name="connsiteY26" fmla="*/ 715225 h 1090793"/>
                <a:gd name="connsiteX27" fmla="*/ 200432 w 2305605"/>
                <a:gd name="connsiteY27" fmla="*/ 1056790 h 1090793"/>
                <a:gd name="connsiteX28" fmla="*/ 9061 w 2305605"/>
                <a:gd name="connsiteY28" fmla="*/ 940801 h 1090793"/>
                <a:gd name="connsiteX29" fmla="*/ 237159 w 2305605"/>
                <a:gd name="connsiteY29" fmla="*/ 648021 h 1090793"/>
                <a:gd name="connsiteX30" fmla="*/ 216851 w 2305605"/>
                <a:gd name="connsiteY30" fmla="*/ 603050 h 1090793"/>
                <a:gd name="connsiteX31" fmla="*/ 214317 w 2305605"/>
                <a:gd name="connsiteY31" fmla="*/ 602851 h 1090793"/>
                <a:gd name="connsiteX32" fmla="*/ 89398 w 2305605"/>
                <a:gd name="connsiteY32" fmla="*/ 356362 h 1090793"/>
                <a:gd name="connsiteX33" fmla="*/ 95013 w 2305605"/>
                <a:gd name="connsiteY33" fmla="*/ 344264 h 1090793"/>
                <a:gd name="connsiteX34" fmla="*/ 86021 w 2305605"/>
                <a:gd name="connsiteY34" fmla="*/ 324557 h 1090793"/>
                <a:gd name="connsiteX35" fmla="*/ 81062 w 2305605"/>
                <a:gd name="connsiteY35" fmla="*/ 181518 h 1090793"/>
                <a:gd name="connsiteX0" fmla="*/ 81062 w 2305605"/>
                <a:gd name="connsiteY0" fmla="*/ 181518 h 1090793"/>
                <a:gd name="connsiteX1" fmla="*/ 380906 w 2305605"/>
                <a:gd name="connsiteY1" fmla="*/ 8402 h 1090793"/>
                <a:gd name="connsiteX2" fmla="*/ 949465 w 2305605"/>
                <a:gd name="connsiteY2" fmla="*/ 160747 h 1090793"/>
                <a:gd name="connsiteX3" fmla="*/ 995836 w 2305605"/>
                <a:gd name="connsiteY3" fmla="*/ 178322 h 1090793"/>
                <a:gd name="connsiteX4" fmla="*/ 997696 w 2305605"/>
                <a:gd name="connsiteY4" fmla="*/ 179494 h 1090793"/>
                <a:gd name="connsiteX5" fmla="*/ 998984 w 2305605"/>
                <a:gd name="connsiteY5" fmla="*/ 174689 h 1090793"/>
                <a:gd name="connsiteX6" fmla="*/ 1633583 w 2305605"/>
                <a:gd name="connsiteY6" fmla="*/ 297939 h 1090793"/>
                <a:gd name="connsiteX7" fmla="*/ 2139801 w 2305605"/>
                <a:gd name="connsiteY7" fmla="*/ 154182 h 1090793"/>
                <a:gd name="connsiteX8" fmla="*/ 2296171 w 2305605"/>
                <a:gd name="connsiteY8" fmla="*/ 231701 h 1090793"/>
                <a:gd name="connsiteX9" fmla="*/ 2211711 w 2305605"/>
                <a:gd name="connsiteY9" fmla="*/ 406433 h 1090793"/>
                <a:gd name="connsiteX10" fmla="*/ 1703097 w 2305605"/>
                <a:gd name="connsiteY10" fmla="*/ 551570 h 1090793"/>
                <a:gd name="connsiteX11" fmla="*/ 1346471 w 2305605"/>
                <a:gd name="connsiteY11" fmla="*/ 530694 h 1090793"/>
                <a:gd name="connsiteX12" fmla="*/ 1565869 w 2305605"/>
                <a:gd name="connsiteY12" fmla="*/ 732307 h 1090793"/>
                <a:gd name="connsiteX13" fmla="*/ 2053172 w 2305605"/>
                <a:gd name="connsiteY13" fmla="*/ 759928 h 1090793"/>
                <a:gd name="connsiteX14" fmla="*/ 2176767 w 2305605"/>
                <a:gd name="connsiteY14" fmla="*/ 897551 h 1090793"/>
                <a:gd name="connsiteX15" fmla="*/ 2032977 w 2305605"/>
                <a:gd name="connsiteY15" fmla="*/ 1021518 h 1090793"/>
                <a:gd name="connsiteX16" fmla="*/ 1483974 w 2305605"/>
                <a:gd name="connsiteY16" fmla="*/ 996206 h 1090793"/>
                <a:gd name="connsiteX17" fmla="*/ 1391439 w 2305605"/>
                <a:gd name="connsiteY17" fmla="*/ 952219 h 1090793"/>
                <a:gd name="connsiteX18" fmla="*/ 1390698 w 2305605"/>
                <a:gd name="connsiteY18" fmla="*/ 950988 h 1090793"/>
                <a:gd name="connsiteX19" fmla="*/ 1089513 w 2305605"/>
                <a:gd name="connsiteY19" fmla="*/ 693257 h 1090793"/>
                <a:gd name="connsiteX20" fmla="*/ 873097 w 2305605"/>
                <a:gd name="connsiteY20" fmla="*/ 644504 h 1090793"/>
                <a:gd name="connsiteX21" fmla="*/ 873879 w 2305605"/>
                <a:gd name="connsiteY21" fmla="*/ 641586 h 1090793"/>
                <a:gd name="connsiteX22" fmla="*/ 871682 w 2305605"/>
                <a:gd name="connsiteY22" fmla="*/ 641672 h 1090793"/>
                <a:gd name="connsiteX23" fmla="*/ 822735 w 2305605"/>
                <a:gd name="connsiteY23" fmla="*/ 633707 h 1090793"/>
                <a:gd name="connsiteX24" fmla="*/ 428748 w 2305605"/>
                <a:gd name="connsiteY24" fmla="*/ 528138 h 1090793"/>
                <a:gd name="connsiteX25" fmla="*/ 447047 w 2305605"/>
                <a:gd name="connsiteY25" fmla="*/ 566366 h 1090793"/>
                <a:gd name="connsiteX26" fmla="*/ 457779 w 2305605"/>
                <a:gd name="connsiteY26" fmla="*/ 715225 h 1090793"/>
                <a:gd name="connsiteX27" fmla="*/ 200432 w 2305605"/>
                <a:gd name="connsiteY27" fmla="*/ 1056790 h 1090793"/>
                <a:gd name="connsiteX28" fmla="*/ 9061 w 2305605"/>
                <a:gd name="connsiteY28" fmla="*/ 940801 h 1090793"/>
                <a:gd name="connsiteX29" fmla="*/ 237159 w 2305605"/>
                <a:gd name="connsiteY29" fmla="*/ 648021 h 1090793"/>
                <a:gd name="connsiteX30" fmla="*/ 216851 w 2305605"/>
                <a:gd name="connsiteY30" fmla="*/ 603050 h 1090793"/>
                <a:gd name="connsiteX31" fmla="*/ 214317 w 2305605"/>
                <a:gd name="connsiteY31" fmla="*/ 602851 h 1090793"/>
                <a:gd name="connsiteX32" fmla="*/ 95013 w 2305605"/>
                <a:gd name="connsiteY32" fmla="*/ 344264 h 1090793"/>
                <a:gd name="connsiteX33" fmla="*/ 86021 w 2305605"/>
                <a:gd name="connsiteY33" fmla="*/ 324557 h 1090793"/>
                <a:gd name="connsiteX34" fmla="*/ 81062 w 2305605"/>
                <a:gd name="connsiteY34" fmla="*/ 181518 h 1090793"/>
                <a:gd name="connsiteX0" fmla="*/ 81062 w 2305605"/>
                <a:gd name="connsiteY0" fmla="*/ 181518 h 1090793"/>
                <a:gd name="connsiteX1" fmla="*/ 380906 w 2305605"/>
                <a:gd name="connsiteY1" fmla="*/ 8402 h 1090793"/>
                <a:gd name="connsiteX2" fmla="*/ 949465 w 2305605"/>
                <a:gd name="connsiteY2" fmla="*/ 160747 h 1090793"/>
                <a:gd name="connsiteX3" fmla="*/ 995836 w 2305605"/>
                <a:gd name="connsiteY3" fmla="*/ 178322 h 1090793"/>
                <a:gd name="connsiteX4" fmla="*/ 997696 w 2305605"/>
                <a:gd name="connsiteY4" fmla="*/ 179494 h 1090793"/>
                <a:gd name="connsiteX5" fmla="*/ 998984 w 2305605"/>
                <a:gd name="connsiteY5" fmla="*/ 174689 h 1090793"/>
                <a:gd name="connsiteX6" fmla="*/ 1633583 w 2305605"/>
                <a:gd name="connsiteY6" fmla="*/ 297939 h 1090793"/>
                <a:gd name="connsiteX7" fmla="*/ 2139801 w 2305605"/>
                <a:gd name="connsiteY7" fmla="*/ 154182 h 1090793"/>
                <a:gd name="connsiteX8" fmla="*/ 2296171 w 2305605"/>
                <a:gd name="connsiteY8" fmla="*/ 231701 h 1090793"/>
                <a:gd name="connsiteX9" fmla="*/ 2211711 w 2305605"/>
                <a:gd name="connsiteY9" fmla="*/ 406433 h 1090793"/>
                <a:gd name="connsiteX10" fmla="*/ 1703097 w 2305605"/>
                <a:gd name="connsiteY10" fmla="*/ 551570 h 1090793"/>
                <a:gd name="connsiteX11" fmla="*/ 1346471 w 2305605"/>
                <a:gd name="connsiteY11" fmla="*/ 530694 h 1090793"/>
                <a:gd name="connsiteX12" fmla="*/ 1565869 w 2305605"/>
                <a:gd name="connsiteY12" fmla="*/ 732307 h 1090793"/>
                <a:gd name="connsiteX13" fmla="*/ 2053172 w 2305605"/>
                <a:gd name="connsiteY13" fmla="*/ 759928 h 1090793"/>
                <a:gd name="connsiteX14" fmla="*/ 2176767 w 2305605"/>
                <a:gd name="connsiteY14" fmla="*/ 897551 h 1090793"/>
                <a:gd name="connsiteX15" fmla="*/ 2032977 w 2305605"/>
                <a:gd name="connsiteY15" fmla="*/ 1021518 h 1090793"/>
                <a:gd name="connsiteX16" fmla="*/ 1483974 w 2305605"/>
                <a:gd name="connsiteY16" fmla="*/ 996206 h 1090793"/>
                <a:gd name="connsiteX17" fmla="*/ 1391439 w 2305605"/>
                <a:gd name="connsiteY17" fmla="*/ 952219 h 1090793"/>
                <a:gd name="connsiteX18" fmla="*/ 1390698 w 2305605"/>
                <a:gd name="connsiteY18" fmla="*/ 950988 h 1090793"/>
                <a:gd name="connsiteX19" fmla="*/ 1089513 w 2305605"/>
                <a:gd name="connsiteY19" fmla="*/ 693257 h 1090793"/>
                <a:gd name="connsiteX20" fmla="*/ 873097 w 2305605"/>
                <a:gd name="connsiteY20" fmla="*/ 644504 h 1090793"/>
                <a:gd name="connsiteX21" fmla="*/ 873879 w 2305605"/>
                <a:gd name="connsiteY21" fmla="*/ 641586 h 1090793"/>
                <a:gd name="connsiteX22" fmla="*/ 871682 w 2305605"/>
                <a:gd name="connsiteY22" fmla="*/ 641672 h 1090793"/>
                <a:gd name="connsiteX23" fmla="*/ 822735 w 2305605"/>
                <a:gd name="connsiteY23" fmla="*/ 633707 h 1090793"/>
                <a:gd name="connsiteX24" fmla="*/ 428748 w 2305605"/>
                <a:gd name="connsiteY24" fmla="*/ 528138 h 1090793"/>
                <a:gd name="connsiteX25" fmla="*/ 447047 w 2305605"/>
                <a:gd name="connsiteY25" fmla="*/ 566366 h 1090793"/>
                <a:gd name="connsiteX26" fmla="*/ 457779 w 2305605"/>
                <a:gd name="connsiteY26" fmla="*/ 715225 h 1090793"/>
                <a:gd name="connsiteX27" fmla="*/ 200432 w 2305605"/>
                <a:gd name="connsiteY27" fmla="*/ 1056790 h 1090793"/>
                <a:gd name="connsiteX28" fmla="*/ 9061 w 2305605"/>
                <a:gd name="connsiteY28" fmla="*/ 940801 h 1090793"/>
                <a:gd name="connsiteX29" fmla="*/ 237159 w 2305605"/>
                <a:gd name="connsiteY29" fmla="*/ 648021 h 1090793"/>
                <a:gd name="connsiteX30" fmla="*/ 216851 w 2305605"/>
                <a:gd name="connsiteY30" fmla="*/ 603050 h 1090793"/>
                <a:gd name="connsiteX31" fmla="*/ 214317 w 2305605"/>
                <a:gd name="connsiteY31" fmla="*/ 602851 h 1090793"/>
                <a:gd name="connsiteX32" fmla="*/ 86021 w 2305605"/>
                <a:gd name="connsiteY32" fmla="*/ 324557 h 1090793"/>
                <a:gd name="connsiteX33" fmla="*/ 81062 w 2305605"/>
                <a:gd name="connsiteY33" fmla="*/ 181518 h 109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05605" h="1090793">
                  <a:moveTo>
                    <a:pt x="81062" y="181518"/>
                  </a:moveTo>
                  <a:cubicBezTo>
                    <a:pt x="116057" y="50913"/>
                    <a:pt x="250302" y="-26593"/>
                    <a:pt x="380906" y="8402"/>
                  </a:cubicBezTo>
                  <a:lnTo>
                    <a:pt x="949465" y="160747"/>
                  </a:lnTo>
                  <a:cubicBezTo>
                    <a:pt x="965791" y="165122"/>
                    <a:pt x="981286" y="171046"/>
                    <a:pt x="995836" y="178322"/>
                  </a:cubicBezTo>
                  <a:lnTo>
                    <a:pt x="997696" y="179494"/>
                  </a:lnTo>
                  <a:lnTo>
                    <a:pt x="998984" y="174689"/>
                  </a:lnTo>
                  <a:cubicBezTo>
                    <a:pt x="1207368" y="252678"/>
                    <a:pt x="1388634" y="280932"/>
                    <a:pt x="1633583" y="297939"/>
                  </a:cubicBezTo>
                  <a:lnTo>
                    <a:pt x="2139801" y="154182"/>
                  </a:lnTo>
                  <a:cubicBezTo>
                    <a:pt x="2213283" y="132559"/>
                    <a:pt x="2279032" y="186256"/>
                    <a:pt x="2296171" y="231701"/>
                  </a:cubicBezTo>
                  <a:cubicBezTo>
                    <a:pt x="2325001" y="286347"/>
                    <a:pt x="2285191" y="384808"/>
                    <a:pt x="2211711" y="406433"/>
                  </a:cubicBezTo>
                  <a:lnTo>
                    <a:pt x="1703097" y="551570"/>
                  </a:lnTo>
                  <a:cubicBezTo>
                    <a:pt x="1586787" y="585150"/>
                    <a:pt x="1373275" y="504824"/>
                    <a:pt x="1346471" y="530694"/>
                  </a:cubicBezTo>
                  <a:cubicBezTo>
                    <a:pt x="1346794" y="560188"/>
                    <a:pt x="1467566" y="668470"/>
                    <a:pt x="1565869" y="732307"/>
                  </a:cubicBezTo>
                  <a:lnTo>
                    <a:pt x="2053172" y="759928"/>
                  </a:lnTo>
                  <a:cubicBezTo>
                    <a:pt x="2127008" y="763700"/>
                    <a:pt x="2177641" y="833063"/>
                    <a:pt x="2176767" y="897551"/>
                  </a:cubicBezTo>
                  <a:cubicBezTo>
                    <a:pt x="2175893" y="962041"/>
                    <a:pt x="2111092" y="1024413"/>
                    <a:pt x="2032977" y="1021518"/>
                  </a:cubicBezTo>
                  <a:lnTo>
                    <a:pt x="1483974" y="996206"/>
                  </a:lnTo>
                  <a:cubicBezTo>
                    <a:pt x="1447056" y="994321"/>
                    <a:pt x="1414397" y="977649"/>
                    <a:pt x="1391439" y="952219"/>
                  </a:cubicBezTo>
                  <a:lnTo>
                    <a:pt x="1390698" y="950988"/>
                  </a:lnTo>
                  <a:lnTo>
                    <a:pt x="1089513" y="693257"/>
                  </a:lnTo>
                  <a:cubicBezTo>
                    <a:pt x="1015993" y="674614"/>
                    <a:pt x="946616" y="663148"/>
                    <a:pt x="873097" y="644504"/>
                  </a:cubicBezTo>
                  <a:lnTo>
                    <a:pt x="873879" y="641586"/>
                  </a:lnTo>
                  <a:lnTo>
                    <a:pt x="871682" y="641672"/>
                  </a:lnTo>
                  <a:cubicBezTo>
                    <a:pt x="855444" y="640698"/>
                    <a:pt x="839061" y="638081"/>
                    <a:pt x="822735" y="633707"/>
                  </a:cubicBezTo>
                  <a:lnTo>
                    <a:pt x="428748" y="528138"/>
                  </a:lnTo>
                  <a:lnTo>
                    <a:pt x="447047" y="566366"/>
                  </a:lnTo>
                  <a:cubicBezTo>
                    <a:pt x="464498" y="615153"/>
                    <a:pt x="475287" y="674415"/>
                    <a:pt x="457779" y="715225"/>
                  </a:cubicBezTo>
                  <a:cubicBezTo>
                    <a:pt x="386653" y="849860"/>
                    <a:pt x="294806" y="948609"/>
                    <a:pt x="200432" y="1056790"/>
                  </a:cubicBezTo>
                  <a:cubicBezTo>
                    <a:pt x="83609" y="1138061"/>
                    <a:pt x="-33910" y="1063431"/>
                    <a:pt x="9061" y="940801"/>
                  </a:cubicBezTo>
                  <a:cubicBezTo>
                    <a:pt x="77209" y="842443"/>
                    <a:pt x="187879" y="751434"/>
                    <a:pt x="237159" y="648021"/>
                  </a:cubicBezTo>
                  <a:cubicBezTo>
                    <a:pt x="248173" y="617605"/>
                    <a:pt x="233543" y="606480"/>
                    <a:pt x="216851" y="603050"/>
                  </a:cubicBezTo>
                  <a:lnTo>
                    <a:pt x="214317" y="602851"/>
                  </a:lnTo>
                  <a:lnTo>
                    <a:pt x="86021" y="324557"/>
                  </a:lnTo>
                  <a:cubicBezTo>
                    <a:pt x="70637" y="279983"/>
                    <a:pt x="67938" y="230494"/>
                    <a:pt x="81062" y="18151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EC2E53B-CA7A-4881-8BA4-86FE6DFC69E2}"/>
                </a:ext>
              </a:extLst>
            </p:cNvPr>
            <p:cNvSpPr/>
            <p:nvPr/>
          </p:nvSpPr>
          <p:spPr>
            <a:xfrm flipH="1">
              <a:off x="6754547" y="4129693"/>
              <a:ext cx="694293" cy="69429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4845C8AC-C0E9-4C5E-B7D5-EA1EBF8AE0FD}"/>
              </a:ext>
            </a:extLst>
          </p:cNvPr>
          <p:cNvSpPr/>
          <p:nvPr/>
        </p:nvSpPr>
        <p:spPr>
          <a:xfrm>
            <a:off x="1441317" y="10754134"/>
            <a:ext cx="922822" cy="842439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กลุ่ม 5"/>
          <p:cNvGrpSpPr/>
          <p:nvPr/>
        </p:nvGrpSpPr>
        <p:grpSpPr>
          <a:xfrm>
            <a:off x="8479371" y="3810000"/>
            <a:ext cx="14655265" cy="7930246"/>
            <a:chOff x="4999038" y="4457700"/>
            <a:chExt cx="8137525" cy="4381500"/>
          </a:xfrm>
        </p:grpSpPr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5970588" y="4457700"/>
              <a:ext cx="6194425" cy="4267200"/>
            </a:xfrm>
            <a:custGeom>
              <a:avLst/>
              <a:gdLst>
                <a:gd name="T0" fmla="*/ 650 w 650"/>
                <a:gd name="T1" fmla="*/ 448 h 448"/>
                <a:gd name="T2" fmla="*/ 650 w 650"/>
                <a:gd name="T3" fmla="*/ 441 h 448"/>
                <a:gd name="T4" fmla="*/ 650 w 650"/>
                <a:gd name="T5" fmla="*/ 32 h 448"/>
                <a:gd name="T6" fmla="*/ 619 w 650"/>
                <a:gd name="T7" fmla="*/ 0 h 448"/>
                <a:gd name="T8" fmla="*/ 31 w 650"/>
                <a:gd name="T9" fmla="*/ 0 h 448"/>
                <a:gd name="T10" fmla="*/ 0 w 650"/>
                <a:gd name="T11" fmla="*/ 32 h 448"/>
                <a:gd name="T12" fmla="*/ 0 w 650"/>
                <a:gd name="T13" fmla="*/ 441 h 448"/>
                <a:gd name="T14" fmla="*/ 0 w 650"/>
                <a:gd name="T15" fmla="*/ 448 h 448"/>
                <a:gd name="T16" fmla="*/ 650 w 650"/>
                <a:gd name="T17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448">
                  <a:moveTo>
                    <a:pt x="650" y="448"/>
                  </a:moveTo>
                  <a:cubicBezTo>
                    <a:pt x="650" y="445"/>
                    <a:pt x="650" y="443"/>
                    <a:pt x="650" y="441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3"/>
                    <a:pt x="0" y="445"/>
                    <a:pt x="0" y="448"/>
                  </a:cubicBezTo>
                  <a:lnTo>
                    <a:pt x="650" y="448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" name="Freeform 31"/>
            <p:cNvSpPr>
              <a:spLocks/>
            </p:cNvSpPr>
            <p:nvPr/>
          </p:nvSpPr>
          <p:spPr bwMode="auto">
            <a:xfrm>
              <a:off x="5970588" y="4457700"/>
              <a:ext cx="6194425" cy="352425"/>
            </a:xfrm>
            <a:custGeom>
              <a:avLst/>
              <a:gdLst>
                <a:gd name="T0" fmla="*/ 619 w 650"/>
                <a:gd name="T1" fmla="*/ 0 h 37"/>
                <a:gd name="T2" fmla="*/ 31 w 650"/>
                <a:gd name="T3" fmla="*/ 0 h 37"/>
                <a:gd name="T4" fmla="*/ 0 w 650"/>
                <a:gd name="T5" fmla="*/ 32 h 37"/>
                <a:gd name="T6" fmla="*/ 0 w 650"/>
                <a:gd name="T7" fmla="*/ 37 h 37"/>
                <a:gd name="T8" fmla="*/ 31 w 650"/>
                <a:gd name="T9" fmla="*/ 6 h 37"/>
                <a:gd name="T10" fmla="*/ 619 w 650"/>
                <a:gd name="T11" fmla="*/ 6 h 37"/>
                <a:gd name="T12" fmla="*/ 650 w 650"/>
                <a:gd name="T13" fmla="*/ 37 h 37"/>
                <a:gd name="T14" fmla="*/ 650 w 650"/>
                <a:gd name="T15" fmla="*/ 32 h 37"/>
                <a:gd name="T16" fmla="*/ 619 w 650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7">
                  <a:moveTo>
                    <a:pt x="61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0"/>
                    <a:pt x="14" y="6"/>
                    <a:pt x="31" y="6"/>
                  </a:cubicBezTo>
                  <a:cubicBezTo>
                    <a:pt x="619" y="6"/>
                    <a:pt x="619" y="6"/>
                    <a:pt x="619" y="6"/>
                  </a:cubicBezTo>
                  <a:cubicBezTo>
                    <a:pt x="636" y="6"/>
                    <a:pt x="650" y="20"/>
                    <a:pt x="650" y="37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Freeform 32"/>
            <p:cNvSpPr>
              <a:spLocks/>
            </p:cNvSpPr>
            <p:nvPr/>
          </p:nvSpPr>
          <p:spPr bwMode="auto">
            <a:xfrm>
              <a:off x="4999038" y="8505825"/>
              <a:ext cx="8137525" cy="333375"/>
            </a:xfrm>
            <a:custGeom>
              <a:avLst/>
              <a:gdLst>
                <a:gd name="T0" fmla="*/ 0 w 854"/>
                <a:gd name="T1" fmla="*/ 0 h 35"/>
                <a:gd name="T2" fmla="*/ 0 w 854"/>
                <a:gd name="T3" fmla="*/ 12 h 35"/>
                <a:gd name="T4" fmla="*/ 41 w 854"/>
                <a:gd name="T5" fmla="*/ 35 h 35"/>
                <a:gd name="T6" fmla="*/ 813 w 854"/>
                <a:gd name="T7" fmla="*/ 35 h 35"/>
                <a:gd name="T8" fmla="*/ 854 w 854"/>
                <a:gd name="T9" fmla="*/ 12 h 35"/>
                <a:gd name="T10" fmla="*/ 854 w 854"/>
                <a:gd name="T11" fmla="*/ 0 h 35"/>
                <a:gd name="T12" fmla="*/ 0 w 85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35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19" y="35"/>
                    <a:pt x="41" y="35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36" y="35"/>
                    <a:pt x="854" y="25"/>
                    <a:pt x="854" y="12"/>
                  </a:cubicBezTo>
                  <a:cubicBezTo>
                    <a:pt x="854" y="0"/>
                    <a:pt x="854" y="0"/>
                    <a:pt x="8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Freeform 33"/>
            <p:cNvSpPr>
              <a:spLocks/>
            </p:cNvSpPr>
            <p:nvPr/>
          </p:nvSpPr>
          <p:spPr bwMode="auto">
            <a:xfrm>
              <a:off x="5008563" y="8677275"/>
              <a:ext cx="8118475" cy="161925"/>
            </a:xfrm>
            <a:custGeom>
              <a:avLst/>
              <a:gdLst>
                <a:gd name="T0" fmla="*/ 0 w 852"/>
                <a:gd name="T1" fmla="*/ 0 h 17"/>
                <a:gd name="T2" fmla="*/ 40 w 852"/>
                <a:gd name="T3" fmla="*/ 17 h 17"/>
                <a:gd name="T4" fmla="*/ 812 w 852"/>
                <a:gd name="T5" fmla="*/ 17 h 17"/>
                <a:gd name="T6" fmla="*/ 852 w 852"/>
                <a:gd name="T7" fmla="*/ 0 h 17"/>
                <a:gd name="T8" fmla="*/ 0 w 85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17">
                  <a:moveTo>
                    <a:pt x="0" y="0"/>
                  </a:moveTo>
                  <a:cubicBezTo>
                    <a:pt x="4" y="10"/>
                    <a:pt x="21" y="17"/>
                    <a:pt x="40" y="17"/>
                  </a:cubicBezTo>
                  <a:cubicBezTo>
                    <a:pt x="812" y="17"/>
                    <a:pt x="812" y="17"/>
                    <a:pt x="812" y="17"/>
                  </a:cubicBezTo>
                  <a:cubicBezTo>
                    <a:pt x="832" y="17"/>
                    <a:pt x="848" y="10"/>
                    <a:pt x="8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" name="Oval 34"/>
            <p:cNvSpPr>
              <a:spLocks noChangeArrowheads="1"/>
            </p:cNvSpPr>
            <p:nvPr/>
          </p:nvSpPr>
          <p:spPr bwMode="auto">
            <a:xfrm>
              <a:off x="9001126" y="4562475"/>
              <a:ext cx="133350" cy="133350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9010651" y="4572000"/>
              <a:ext cx="114300" cy="114300"/>
            </a:xfrm>
            <a:prstGeom prst="ellipse">
              <a:avLst/>
            </a:prstGeom>
            <a:solidFill>
              <a:srgbClr val="10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" name="Freeform 36"/>
            <p:cNvSpPr>
              <a:spLocks noEditPoints="1"/>
            </p:cNvSpPr>
            <p:nvPr/>
          </p:nvSpPr>
          <p:spPr bwMode="auto">
            <a:xfrm>
              <a:off x="7639051" y="8505825"/>
              <a:ext cx="2859088" cy="66675"/>
            </a:xfrm>
            <a:custGeom>
              <a:avLst/>
              <a:gdLst>
                <a:gd name="T0" fmla="*/ 1783 w 1801"/>
                <a:gd name="T1" fmla="*/ 18 h 42"/>
                <a:gd name="T2" fmla="*/ 1783 w 1801"/>
                <a:gd name="T3" fmla="*/ 18 h 42"/>
                <a:gd name="T4" fmla="*/ 24 w 1801"/>
                <a:gd name="T5" fmla="*/ 18 h 42"/>
                <a:gd name="T6" fmla="*/ 24 w 1801"/>
                <a:gd name="T7" fmla="*/ 18 h 42"/>
                <a:gd name="T8" fmla="*/ 1783 w 1801"/>
                <a:gd name="T9" fmla="*/ 18 h 42"/>
                <a:gd name="T10" fmla="*/ 1801 w 1801"/>
                <a:gd name="T11" fmla="*/ 0 h 42"/>
                <a:gd name="T12" fmla="*/ 0 w 1801"/>
                <a:gd name="T13" fmla="*/ 0 h 42"/>
                <a:gd name="T14" fmla="*/ 0 w 1801"/>
                <a:gd name="T15" fmla="*/ 42 h 42"/>
                <a:gd name="T16" fmla="*/ 1801 w 1801"/>
                <a:gd name="T17" fmla="*/ 42 h 42"/>
                <a:gd name="T18" fmla="*/ 1801 w 1801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1" h="42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close/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Freeform 37"/>
            <p:cNvSpPr>
              <a:spLocks noEditPoints="1"/>
            </p:cNvSpPr>
            <p:nvPr/>
          </p:nvSpPr>
          <p:spPr bwMode="auto">
            <a:xfrm>
              <a:off x="7639051" y="8505825"/>
              <a:ext cx="2859088" cy="66675"/>
            </a:xfrm>
            <a:custGeom>
              <a:avLst/>
              <a:gdLst>
                <a:gd name="T0" fmla="*/ 1783 w 1801"/>
                <a:gd name="T1" fmla="*/ 18 h 42"/>
                <a:gd name="T2" fmla="*/ 1783 w 1801"/>
                <a:gd name="T3" fmla="*/ 18 h 42"/>
                <a:gd name="T4" fmla="*/ 24 w 1801"/>
                <a:gd name="T5" fmla="*/ 18 h 42"/>
                <a:gd name="T6" fmla="*/ 24 w 1801"/>
                <a:gd name="T7" fmla="*/ 18 h 42"/>
                <a:gd name="T8" fmla="*/ 1783 w 1801"/>
                <a:gd name="T9" fmla="*/ 18 h 42"/>
                <a:gd name="T10" fmla="*/ 1801 w 1801"/>
                <a:gd name="T11" fmla="*/ 0 h 42"/>
                <a:gd name="T12" fmla="*/ 0 w 1801"/>
                <a:gd name="T13" fmla="*/ 0 h 42"/>
                <a:gd name="T14" fmla="*/ 0 w 1801"/>
                <a:gd name="T15" fmla="*/ 42 h 42"/>
                <a:gd name="T16" fmla="*/ 1801 w 1801"/>
                <a:gd name="T17" fmla="*/ 42 h 42"/>
                <a:gd name="T18" fmla="*/ 1801 w 1801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1" h="42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auto">
            <a:xfrm>
              <a:off x="51800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51990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53705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53895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55610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55800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88" name="กลุ่ม 54"/>
          <p:cNvGrpSpPr/>
          <p:nvPr/>
        </p:nvGrpSpPr>
        <p:grpSpPr>
          <a:xfrm>
            <a:off x="1164612" y="3581399"/>
            <a:ext cx="7891899" cy="1682998"/>
            <a:chOff x="13470563" y="3277492"/>
            <a:chExt cx="7891899" cy="914625"/>
          </a:xfrm>
        </p:grpSpPr>
        <p:sp>
          <p:nvSpPr>
            <p:cNvPr id="89" name="TextBox 88"/>
            <p:cNvSpPr txBox="1"/>
            <p:nvPr/>
          </p:nvSpPr>
          <p:spPr>
            <a:xfrm>
              <a:off x="13470563" y="3870995"/>
              <a:ext cx="7891899" cy="321122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Start the game by clicking “Click to start”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478046" y="3277492"/>
              <a:ext cx="4275671" cy="615517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DESCRIPTION :</a:t>
              </a:r>
              <a:endParaRPr lang="id-ID" sz="2800" b="1" dirty="0">
                <a:solidFill>
                  <a:schemeClr val="accent3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endParaRPr>
            </a:p>
          </p:txBody>
        </p:sp>
      </p:grpSp>
      <p:grpSp>
        <p:nvGrpSpPr>
          <p:cNvPr id="91" name="กลุ่ม 1"/>
          <p:cNvGrpSpPr/>
          <p:nvPr/>
        </p:nvGrpSpPr>
        <p:grpSpPr>
          <a:xfrm>
            <a:off x="1442067" y="6923806"/>
            <a:ext cx="4800601" cy="455214"/>
            <a:chOff x="731836" y="7607630"/>
            <a:chExt cx="3657601" cy="240970"/>
          </a:xfrm>
        </p:grpSpPr>
        <p:sp>
          <p:nvSpPr>
            <p:cNvPr id="92" name="Rectangle 11"/>
            <p:cNvSpPr/>
            <p:nvPr/>
          </p:nvSpPr>
          <p:spPr>
            <a:xfrm flipV="1">
              <a:off x="731836" y="7607630"/>
              <a:ext cx="544232" cy="2409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12"/>
            <p:cNvSpPr/>
            <p:nvPr/>
          </p:nvSpPr>
          <p:spPr>
            <a:xfrm flipV="1">
              <a:off x="1351817" y="7607630"/>
              <a:ext cx="544232" cy="2409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13"/>
            <p:cNvSpPr/>
            <p:nvPr/>
          </p:nvSpPr>
          <p:spPr>
            <a:xfrm flipV="1">
              <a:off x="1991111" y="7607630"/>
              <a:ext cx="544232" cy="2409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14"/>
            <p:cNvSpPr/>
            <p:nvPr/>
          </p:nvSpPr>
          <p:spPr>
            <a:xfrm flipV="1">
              <a:off x="2611224" y="7607630"/>
              <a:ext cx="544232" cy="2409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15"/>
            <p:cNvSpPr/>
            <p:nvPr/>
          </p:nvSpPr>
          <p:spPr>
            <a:xfrm flipV="1">
              <a:off x="3231205" y="7607630"/>
              <a:ext cx="544232" cy="2409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16"/>
            <p:cNvSpPr/>
            <p:nvPr/>
          </p:nvSpPr>
          <p:spPr>
            <a:xfrm flipV="1">
              <a:off x="3845205" y="7607630"/>
              <a:ext cx="544232" cy="2409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66"/>
          <p:cNvGrpSpPr/>
          <p:nvPr/>
        </p:nvGrpSpPr>
        <p:grpSpPr>
          <a:xfrm>
            <a:off x="7858413" y="457200"/>
            <a:ext cx="8646824" cy="1605009"/>
            <a:chOff x="7837826" y="483017"/>
            <a:chExt cx="8646824" cy="1605009"/>
          </a:xfrm>
        </p:grpSpPr>
        <p:sp>
          <p:nvSpPr>
            <p:cNvPr id="56" name="TextBox 55"/>
            <p:cNvSpPr txBox="1"/>
            <p:nvPr/>
          </p:nvSpPr>
          <p:spPr>
            <a:xfrm>
              <a:off x="7837826" y="483017"/>
              <a:ext cx="8646824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What does the game?</a:t>
              </a:r>
              <a:endParaRPr lang="id-ID" sz="6000" b="1" dirty="0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endParaRPr>
            </a:p>
          </p:txBody>
        </p:sp>
        <p:sp>
          <p:nvSpPr>
            <p:cNvPr id="57" name="Subtitle 2"/>
            <p:cNvSpPr txBox="1">
              <a:spLocks/>
            </p:cNvSpPr>
            <p:nvPr/>
          </p:nvSpPr>
          <p:spPr>
            <a:xfrm>
              <a:off x="11971067" y="1399309"/>
              <a:ext cx="439292" cy="688717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49" name="กลุ่ม 22"/>
          <p:cNvGrpSpPr/>
          <p:nvPr/>
        </p:nvGrpSpPr>
        <p:grpSpPr>
          <a:xfrm>
            <a:off x="1625848" y="7895108"/>
            <a:ext cx="8611745" cy="3524569"/>
            <a:chOff x="2976126" y="2770050"/>
            <a:chExt cx="5931097" cy="2077256"/>
          </a:xfrm>
        </p:grpSpPr>
        <p:sp>
          <p:nvSpPr>
            <p:cNvPr id="51" name="Title 20"/>
            <p:cNvSpPr txBox="1">
              <a:spLocks/>
            </p:cNvSpPr>
            <p:nvPr/>
          </p:nvSpPr>
          <p:spPr bwMode="auto">
            <a:xfrm>
              <a:off x="2976126" y="3316987"/>
              <a:ext cx="4780979" cy="153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3852" tIns="121926" rIns="243852" bIns="121926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sz="2400" b="1" dirty="0">
                  <a:solidFill>
                    <a:schemeClr val="tx2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Use jump: no more than 4 times</a:t>
              </a: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sz="2400" b="1" dirty="0">
                  <a:solidFill>
                    <a:schemeClr val="tx2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Waiting time for 10 seconds</a:t>
              </a: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sz="2400" b="1" dirty="0">
                  <a:solidFill>
                    <a:schemeClr val="tx2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Find the golden word</a:t>
              </a:r>
            </a:p>
            <a:p>
              <a:pPr marL="342900" indent="-342900">
                <a:lnSpc>
                  <a:spcPct val="130000"/>
                </a:lnSpc>
                <a:buFontTx/>
                <a:buChar char="-"/>
              </a:pPr>
              <a:r>
                <a:rPr lang="en-US" sz="2400" b="1" dirty="0">
                  <a:solidFill>
                    <a:schemeClr val="tx2"/>
                  </a:solidFill>
                  <a:latin typeface="Lato" pitchFamily="34" charset="0"/>
                  <a:ea typeface="Lato" pitchFamily="34" charset="0"/>
                  <a:cs typeface="Lato" pitchFamily="34" charset="0"/>
                </a:rPr>
                <a:t>In case of winning or losing what to do next: play, eat or study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86560" y="2770050"/>
              <a:ext cx="57206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Lato Black" charset="0"/>
                  <a:ea typeface="Lato Black" charset="0"/>
                  <a:cs typeface="Lato Black" charset="0"/>
                </a:rPr>
                <a:t>Hints</a:t>
              </a:r>
            </a:p>
          </p:txBody>
        </p:sp>
      </p:grpSp>
      <p:sp>
        <p:nvSpPr>
          <p:cNvPr id="50" name="Rectangle 35"/>
          <p:cNvSpPr/>
          <p:nvPr/>
        </p:nvSpPr>
        <p:spPr>
          <a:xfrm rot="16200000" flipV="1">
            <a:off x="-685861" y="9675532"/>
            <a:ext cx="3703464" cy="285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4" name="Picture Placeholder 3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EF64B3A7-5D2E-4B95-8905-B7C4F5438AC1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r="8832"/>
          <a:stretch>
            <a:fillRect/>
          </a:stretch>
        </p:blipFill>
        <p:spPr>
          <a:xfrm>
            <a:off x="10637837" y="4313200"/>
            <a:ext cx="10346844" cy="6583400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34F4D3-04B7-4903-A557-EA8D66337241}"/>
              </a:ext>
            </a:extLst>
          </p:cNvPr>
          <p:cNvSpPr txBox="1"/>
          <p:nvPr/>
        </p:nvSpPr>
        <p:spPr>
          <a:xfrm>
            <a:off x="470301" y="12330959"/>
            <a:ext cx="1734623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600" dirty="0">
                <a:latin typeface="Aldhabi" panose="01000000000000000000" pitchFamily="2" charset="-78"/>
                <a:cs typeface="Aldhabi" panose="01000000000000000000" pitchFamily="2" charset="-78"/>
              </a:rPr>
              <a:t>LT2216 Dialogue Systems-Project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0CFCAF-568E-43C2-8CF9-00422C4FCFD2}"/>
              </a:ext>
            </a:extLst>
          </p:cNvPr>
          <p:cNvSpPr txBox="1"/>
          <p:nvPr/>
        </p:nvSpPr>
        <p:spPr>
          <a:xfrm>
            <a:off x="1145738" y="5124105"/>
            <a:ext cx="7891899" cy="132955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Scrambled letters are shown up and the player should form 5 meaningful words from these letters to win and move to the next level.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FB0138-F5E4-4DA0-8928-69B21B6F1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3171" y="6062508"/>
            <a:ext cx="3332666" cy="13288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58DB42-D042-4B0F-85C8-148D96495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871" y="4343400"/>
            <a:ext cx="10346845" cy="65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DFB9159-C5F6-4238-AFE0-975D6199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085" y="8885885"/>
            <a:ext cx="1518352" cy="178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7E8863-DFBE-4E5F-8A84-4D6C9CB4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619" y="4800600"/>
            <a:ext cx="1772018" cy="202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DCB71-1FE7-4DCD-B8FC-C54BED202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614" y="9061082"/>
            <a:ext cx="2453756" cy="133984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8954E99-CF9E-4BEF-A44B-1FE0758D69E7}"/>
              </a:ext>
            </a:extLst>
          </p:cNvPr>
          <p:cNvGrpSpPr>
            <a:grpSpLocks/>
          </p:cNvGrpSpPr>
          <p:nvPr/>
        </p:nvGrpSpPr>
        <p:grpSpPr bwMode="auto">
          <a:xfrm>
            <a:off x="1850419" y="3521475"/>
            <a:ext cx="4760943" cy="4842884"/>
            <a:chOff x="2563212" y="2182322"/>
            <a:chExt cx="1980693" cy="2106224"/>
          </a:xfrm>
        </p:grpSpPr>
        <p:sp>
          <p:nvSpPr>
            <p:cNvPr id="13342" name="Freeform 5">
              <a:extLst>
                <a:ext uri="{FF2B5EF4-FFF2-40B4-BE49-F238E27FC236}">
                  <a16:creationId xmlns:a16="http://schemas.microsoft.com/office/drawing/2014/main" id="{2919DA96-3701-4760-949F-85FC2FA9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212" y="2182322"/>
              <a:ext cx="1980693" cy="1698459"/>
            </a:xfrm>
            <a:custGeom>
              <a:avLst/>
              <a:gdLst>
                <a:gd name="T0" fmla="*/ 1247727 w 2351"/>
                <a:gd name="T1" fmla="*/ 1437287 h 2016"/>
                <a:gd name="T2" fmla="*/ 1172745 w 2351"/>
                <a:gd name="T3" fmla="*/ 1698459 h 2016"/>
                <a:gd name="T4" fmla="*/ 1444027 w 2351"/>
                <a:gd name="T5" fmla="*/ 1658862 h 2016"/>
                <a:gd name="T6" fmla="*/ 1374943 w 2351"/>
                <a:gd name="T7" fmla="*/ 1580510 h 2016"/>
                <a:gd name="T8" fmla="*/ 1980693 w 2351"/>
                <a:gd name="T9" fmla="*/ 1045530 h 2016"/>
                <a:gd name="T10" fmla="*/ 1048900 w 2351"/>
                <a:gd name="T11" fmla="*/ 0 h 2016"/>
                <a:gd name="T12" fmla="*/ 0 w 2351"/>
                <a:gd name="T13" fmla="*/ 929266 h 2016"/>
                <a:gd name="T14" fmla="*/ 440622 w 2351"/>
                <a:gd name="T15" fmla="*/ 1422965 h 2016"/>
                <a:gd name="T16" fmla="*/ 440622 w 2351"/>
                <a:gd name="T17" fmla="*/ 1294064 h 2016"/>
                <a:gd name="T18" fmla="*/ 122161 w 2351"/>
                <a:gd name="T19" fmla="*/ 936006 h 2016"/>
                <a:gd name="T20" fmla="*/ 1042160 w 2351"/>
                <a:gd name="T21" fmla="*/ 122161 h 2016"/>
                <a:gd name="T22" fmla="*/ 1857690 w 2351"/>
                <a:gd name="T23" fmla="*/ 1037947 h 2016"/>
                <a:gd name="T24" fmla="*/ 1318496 w 2351"/>
                <a:gd name="T25" fmla="*/ 1516481 h 2016"/>
                <a:gd name="T26" fmla="*/ 1247727 w 2351"/>
                <a:gd name="T27" fmla="*/ 1437287 h 20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51" h="2016">
                  <a:moveTo>
                    <a:pt x="1481" y="1706"/>
                  </a:moveTo>
                  <a:lnTo>
                    <a:pt x="1392" y="2016"/>
                  </a:lnTo>
                  <a:lnTo>
                    <a:pt x="1714" y="1969"/>
                  </a:lnTo>
                  <a:lnTo>
                    <a:pt x="1632" y="1876"/>
                  </a:lnTo>
                  <a:lnTo>
                    <a:pt x="2351" y="1241"/>
                  </a:lnTo>
                  <a:lnTo>
                    <a:pt x="1245" y="0"/>
                  </a:lnTo>
                  <a:lnTo>
                    <a:pt x="0" y="1103"/>
                  </a:lnTo>
                  <a:lnTo>
                    <a:pt x="523" y="1689"/>
                  </a:lnTo>
                  <a:lnTo>
                    <a:pt x="523" y="1536"/>
                  </a:lnTo>
                  <a:lnTo>
                    <a:pt x="145" y="1111"/>
                  </a:lnTo>
                  <a:lnTo>
                    <a:pt x="1237" y="145"/>
                  </a:lnTo>
                  <a:lnTo>
                    <a:pt x="2205" y="1232"/>
                  </a:lnTo>
                  <a:lnTo>
                    <a:pt x="1565" y="1800"/>
                  </a:lnTo>
                  <a:lnTo>
                    <a:pt x="1481" y="17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sp>
          <p:nvSpPr>
            <p:cNvPr id="13343" name="Freeform 6">
              <a:extLst>
                <a:ext uri="{FF2B5EF4-FFF2-40B4-BE49-F238E27FC236}">
                  <a16:creationId xmlns:a16="http://schemas.microsoft.com/office/drawing/2014/main" id="{B8D2E7B2-A860-4973-9006-BD5381B5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834" y="2973420"/>
              <a:ext cx="40439" cy="1315126"/>
            </a:xfrm>
            <a:custGeom>
              <a:avLst/>
              <a:gdLst>
                <a:gd name="T0" fmla="*/ 0 w 48"/>
                <a:gd name="T1" fmla="*/ 0 h 1561"/>
                <a:gd name="T2" fmla="*/ 0 w 48"/>
                <a:gd name="T3" fmla="*/ 502966 h 1561"/>
                <a:gd name="T4" fmla="*/ 0 w 48"/>
                <a:gd name="T5" fmla="*/ 631867 h 1561"/>
                <a:gd name="T6" fmla="*/ 0 w 48"/>
                <a:gd name="T7" fmla="*/ 1315126 h 1561"/>
                <a:gd name="T8" fmla="*/ 40439 w 48"/>
                <a:gd name="T9" fmla="*/ 1315126 h 1561"/>
                <a:gd name="T10" fmla="*/ 40439 w 48"/>
                <a:gd name="T11" fmla="*/ 678204 h 1561"/>
                <a:gd name="T12" fmla="*/ 40439 w 48"/>
                <a:gd name="T13" fmla="*/ 548461 h 1561"/>
                <a:gd name="T14" fmla="*/ 40439 w 48"/>
                <a:gd name="T15" fmla="*/ 0 h 1561"/>
                <a:gd name="T16" fmla="*/ 0 w 48"/>
                <a:gd name="T17" fmla="*/ 0 h 15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1561">
                  <a:moveTo>
                    <a:pt x="0" y="0"/>
                  </a:moveTo>
                  <a:lnTo>
                    <a:pt x="0" y="597"/>
                  </a:lnTo>
                  <a:lnTo>
                    <a:pt x="0" y="750"/>
                  </a:lnTo>
                  <a:lnTo>
                    <a:pt x="0" y="1561"/>
                  </a:lnTo>
                  <a:lnTo>
                    <a:pt x="48" y="1561"/>
                  </a:lnTo>
                  <a:lnTo>
                    <a:pt x="48" y="805"/>
                  </a:lnTo>
                  <a:lnTo>
                    <a:pt x="48" y="651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sp>
          <p:nvSpPr>
            <p:cNvPr id="13344" name="Freeform 7">
              <a:extLst>
                <a:ext uri="{FF2B5EF4-FFF2-40B4-BE49-F238E27FC236}">
                  <a16:creationId xmlns:a16="http://schemas.microsoft.com/office/drawing/2014/main" id="{68ED6C7C-A421-437C-A58A-21648AFA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503" y="2285106"/>
              <a:ext cx="304139" cy="747288"/>
            </a:xfrm>
            <a:custGeom>
              <a:avLst/>
              <a:gdLst>
                <a:gd name="T0" fmla="*/ 154176 w 361"/>
                <a:gd name="T1" fmla="*/ 140696 h 887"/>
                <a:gd name="T2" fmla="*/ 152491 w 361"/>
                <a:gd name="T3" fmla="*/ 140696 h 887"/>
                <a:gd name="T4" fmla="*/ 26117 w 361"/>
                <a:gd name="T5" fmla="*/ 207252 h 887"/>
                <a:gd name="T6" fmla="*/ 0 w 361"/>
                <a:gd name="T7" fmla="*/ 87619 h 887"/>
                <a:gd name="T8" fmla="*/ 171868 w 361"/>
                <a:gd name="T9" fmla="*/ 0 h 887"/>
                <a:gd name="T10" fmla="*/ 304139 w 361"/>
                <a:gd name="T11" fmla="*/ 0 h 887"/>
                <a:gd name="T12" fmla="*/ 304139 w 361"/>
                <a:gd name="T13" fmla="*/ 747288 h 887"/>
                <a:gd name="T14" fmla="*/ 154176 w 361"/>
                <a:gd name="T15" fmla="*/ 747288 h 887"/>
                <a:gd name="T16" fmla="*/ 154176 w 361"/>
                <a:gd name="T17" fmla="*/ 140696 h 8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1" h="887">
                  <a:moveTo>
                    <a:pt x="183" y="167"/>
                  </a:moveTo>
                  <a:lnTo>
                    <a:pt x="181" y="167"/>
                  </a:lnTo>
                  <a:lnTo>
                    <a:pt x="31" y="246"/>
                  </a:lnTo>
                  <a:lnTo>
                    <a:pt x="0" y="104"/>
                  </a:lnTo>
                  <a:lnTo>
                    <a:pt x="204" y="0"/>
                  </a:lnTo>
                  <a:lnTo>
                    <a:pt x="361" y="0"/>
                  </a:lnTo>
                  <a:lnTo>
                    <a:pt x="361" y="887"/>
                  </a:lnTo>
                  <a:lnTo>
                    <a:pt x="183" y="887"/>
                  </a:lnTo>
                  <a:lnTo>
                    <a:pt x="183" y="167"/>
                  </a:lnTo>
                  <a:close/>
                </a:path>
              </a:pathLst>
            </a:custGeom>
            <a:solidFill>
              <a:schemeClr val="accent1"/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13367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DEF275-86AC-4C99-835C-AE93F969F396}"/>
              </a:ext>
            </a:extLst>
          </p:cNvPr>
          <p:cNvGrpSpPr>
            <a:grpSpLocks/>
          </p:cNvGrpSpPr>
          <p:nvPr/>
        </p:nvGrpSpPr>
        <p:grpSpPr bwMode="auto">
          <a:xfrm>
            <a:off x="6223571" y="7461151"/>
            <a:ext cx="5094178" cy="5334456"/>
            <a:chOff x="3746067" y="3931330"/>
            <a:chExt cx="1980693" cy="214245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9F071DF-C980-4840-904A-E46A6497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067" y="3931330"/>
              <a:ext cx="1980693" cy="1698091"/>
            </a:xfrm>
            <a:custGeom>
              <a:avLst/>
              <a:gdLst>
                <a:gd name="T0" fmla="*/ 1244 w 2351"/>
                <a:gd name="T1" fmla="*/ 0 h 2015"/>
                <a:gd name="T2" fmla="*/ 0 w 2351"/>
                <a:gd name="T3" fmla="*/ 1101 h 2015"/>
                <a:gd name="T4" fmla="*/ 488 w 2351"/>
                <a:gd name="T5" fmla="*/ 1648 h 2015"/>
                <a:gd name="T6" fmla="*/ 488 w 2351"/>
                <a:gd name="T7" fmla="*/ 1495 h 2015"/>
                <a:gd name="T8" fmla="*/ 146 w 2351"/>
                <a:gd name="T9" fmla="*/ 1110 h 2015"/>
                <a:gd name="T10" fmla="*/ 1237 w 2351"/>
                <a:gd name="T11" fmla="*/ 145 h 2015"/>
                <a:gd name="T12" fmla="*/ 2206 w 2351"/>
                <a:gd name="T13" fmla="*/ 1231 h 2015"/>
                <a:gd name="T14" fmla="*/ 1566 w 2351"/>
                <a:gd name="T15" fmla="*/ 1798 h 2015"/>
                <a:gd name="T16" fmla="*/ 1482 w 2351"/>
                <a:gd name="T17" fmla="*/ 1705 h 2015"/>
                <a:gd name="T18" fmla="*/ 1393 w 2351"/>
                <a:gd name="T19" fmla="*/ 2015 h 2015"/>
                <a:gd name="T20" fmla="*/ 1715 w 2351"/>
                <a:gd name="T21" fmla="*/ 1969 h 2015"/>
                <a:gd name="T22" fmla="*/ 1633 w 2351"/>
                <a:gd name="T23" fmla="*/ 1875 h 2015"/>
                <a:gd name="T24" fmla="*/ 2351 w 2351"/>
                <a:gd name="T25" fmla="*/ 1239 h 2015"/>
                <a:gd name="T26" fmla="*/ 1244 w 2351"/>
                <a:gd name="T27" fmla="*/ 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1" h="2015">
                  <a:moveTo>
                    <a:pt x="1244" y="0"/>
                  </a:moveTo>
                  <a:lnTo>
                    <a:pt x="0" y="1101"/>
                  </a:lnTo>
                  <a:lnTo>
                    <a:pt x="488" y="1648"/>
                  </a:lnTo>
                  <a:lnTo>
                    <a:pt x="488" y="1495"/>
                  </a:lnTo>
                  <a:lnTo>
                    <a:pt x="146" y="1110"/>
                  </a:lnTo>
                  <a:lnTo>
                    <a:pt x="1237" y="145"/>
                  </a:lnTo>
                  <a:lnTo>
                    <a:pt x="2206" y="1231"/>
                  </a:lnTo>
                  <a:lnTo>
                    <a:pt x="1566" y="1798"/>
                  </a:lnTo>
                  <a:lnTo>
                    <a:pt x="1482" y="1705"/>
                  </a:lnTo>
                  <a:lnTo>
                    <a:pt x="1393" y="2015"/>
                  </a:lnTo>
                  <a:lnTo>
                    <a:pt x="1715" y="1969"/>
                  </a:lnTo>
                  <a:lnTo>
                    <a:pt x="1633" y="1875"/>
                  </a:lnTo>
                  <a:lnTo>
                    <a:pt x="2351" y="123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  <p:sp>
          <p:nvSpPr>
            <p:cNvPr id="13340" name="Freeform 9">
              <a:extLst>
                <a:ext uri="{FF2B5EF4-FFF2-40B4-BE49-F238E27FC236}">
                  <a16:creationId xmlns:a16="http://schemas.microsoft.com/office/drawing/2014/main" id="{663C0240-7878-4E45-AB55-CB070913B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202" y="4758655"/>
              <a:ext cx="40439" cy="1315126"/>
            </a:xfrm>
            <a:custGeom>
              <a:avLst/>
              <a:gdLst>
                <a:gd name="T0" fmla="*/ 0 w 48"/>
                <a:gd name="T1" fmla="*/ 0 h 1561"/>
                <a:gd name="T2" fmla="*/ 0 w 48"/>
                <a:gd name="T3" fmla="*/ 432197 h 1561"/>
                <a:gd name="T4" fmla="*/ 0 w 48"/>
                <a:gd name="T5" fmla="*/ 561098 h 1561"/>
                <a:gd name="T6" fmla="*/ 0 w 48"/>
                <a:gd name="T7" fmla="*/ 1315126 h 1561"/>
                <a:gd name="T8" fmla="*/ 40439 w 48"/>
                <a:gd name="T9" fmla="*/ 1315126 h 1561"/>
                <a:gd name="T10" fmla="*/ 40439 w 48"/>
                <a:gd name="T11" fmla="*/ 607435 h 1561"/>
                <a:gd name="T12" fmla="*/ 40439 w 48"/>
                <a:gd name="T13" fmla="*/ 476849 h 1561"/>
                <a:gd name="T14" fmla="*/ 40439 w 48"/>
                <a:gd name="T15" fmla="*/ 0 h 1561"/>
                <a:gd name="T16" fmla="*/ 0 w 48"/>
                <a:gd name="T17" fmla="*/ 0 h 15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1561">
                  <a:moveTo>
                    <a:pt x="0" y="0"/>
                  </a:moveTo>
                  <a:lnTo>
                    <a:pt x="0" y="513"/>
                  </a:lnTo>
                  <a:lnTo>
                    <a:pt x="0" y="666"/>
                  </a:lnTo>
                  <a:lnTo>
                    <a:pt x="0" y="1561"/>
                  </a:lnTo>
                  <a:lnTo>
                    <a:pt x="48" y="1561"/>
                  </a:lnTo>
                  <a:lnTo>
                    <a:pt x="48" y="721"/>
                  </a:lnTo>
                  <a:lnTo>
                    <a:pt x="48" y="566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04A9642-D9F2-4B60-BA6E-115B503D1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739" y="4463430"/>
              <a:ext cx="411388" cy="755412"/>
            </a:xfrm>
            <a:custGeom>
              <a:avLst/>
              <a:gdLst>
                <a:gd name="T0" fmla="*/ 0 w 285"/>
                <a:gd name="T1" fmla="*/ 526 h 526"/>
                <a:gd name="T2" fmla="*/ 0 w 285"/>
                <a:gd name="T3" fmla="*/ 456 h 526"/>
                <a:gd name="T4" fmla="*/ 52 w 285"/>
                <a:gd name="T5" fmla="*/ 389 h 526"/>
                <a:gd name="T6" fmla="*/ 174 w 285"/>
                <a:gd name="T7" fmla="*/ 158 h 526"/>
                <a:gd name="T8" fmla="*/ 108 w 285"/>
                <a:gd name="T9" fmla="*/ 87 h 526"/>
                <a:gd name="T10" fmla="*/ 30 w 285"/>
                <a:gd name="T11" fmla="*/ 113 h 526"/>
                <a:gd name="T12" fmla="*/ 11 w 285"/>
                <a:gd name="T13" fmla="*/ 32 h 526"/>
                <a:gd name="T14" fmla="*/ 127 w 285"/>
                <a:gd name="T15" fmla="*/ 0 h 526"/>
                <a:gd name="T16" fmla="*/ 278 w 285"/>
                <a:gd name="T17" fmla="*/ 150 h 526"/>
                <a:gd name="T18" fmla="*/ 157 w 285"/>
                <a:gd name="T19" fmla="*/ 396 h 526"/>
                <a:gd name="T20" fmla="*/ 126 w 285"/>
                <a:gd name="T21" fmla="*/ 433 h 526"/>
                <a:gd name="T22" fmla="*/ 126 w 285"/>
                <a:gd name="T23" fmla="*/ 434 h 526"/>
                <a:gd name="T24" fmla="*/ 285 w 285"/>
                <a:gd name="T25" fmla="*/ 434 h 526"/>
                <a:gd name="T26" fmla="*/ 285 w 285"/>
                <a:gd name="T27" fmla="*/ 526 h 526"/>
                <a:gd name="T28" fmla="*/ 0 w 285"/>
                <a:gd name="T2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526">
                  <a:moveTo>
                    <a:pt x="0" y="526"/>
                  </a:moveTo>
                  <a:cubicBezTo>
                    <a:pt x="0" y="456"/>
                    <a:pt x="0" y="456"/>
                    <a:pt x="0" y="456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119" y="304"/>
                    <a:pt x="174" y="233"/>
                    <a:pt x="174" y="158"/>
                  </a:cubicBezTo>
                  <a:cubicBezTo>
                    <a:pt x="174" y="117"/>
                    <a:pt x="151" y="87"/>
                    <a:pt x="108" y="87"/>
                  </a:cubicBezTo>
                  <a:cubicBezTo>
                    <a:pt x="75" y="87"/>
                    <a:pt x="49" y="101"/>
                    <a:pt x="30" y="11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5" y="17"/>
                    <a:pt x="80" y="0"/>
                    <a:pt x="127" y="0"/>
                  </a:cubicBezTo>
                  <a:cubicBezTo>
                    <a:pt x="241" y="0"/>
                    <a:pt x="278" y="76"/>
                    <a:pt x="278" y="150"/>
                  </a:cubicBezTo>
                  <a:cubicBezTo>
                    <a:pt x="278" y="248"/>
                    <a:pt x="217" y="326"/>
                    <a:pt x="157" y="396"/>
                  </a:cubicBezTo>
                  <a:cubicBezTo>
                    <a:pt x="126" y="433"/>
                    <a:pt x="126" y="433"/>
                    <a:pt x="126" y="433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285" y="434"/>
                    <a:pt x="285" y="434"/>
                    <a:pt x="285" y="434"/>
                  </a:cubicBezTo>
                  <a:cubicBezTo>
                    <a:pt x="285" y="526"/>
                    <a:pt x="285" y="526"/>
                    <a:pt x="285" y="526"/>
                  </a:cubicBezTo>
                  <a:lnTo>
                    <a:pt x="0" y="526"/>
                  </a:lnTo>
                  <a:close/>
                </a:path>
              </a:pathLst>
            </a:custGeom>
            <a:solidFill>
              <a:schemeClr val="accent4"/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C84E68-506C-46F6-A851-13893EC5C59A}"/>
              </a:ext>
            </a:extLst>
          </p:cNvPr>
          <p:cNvGrpSpPr>
            <a:grpSpLocks/>
          </p:cNvGrpSpPr>
          <p:nvPr/>
        </p:nvGrpSpPr>
        <p:grpSpPr bwMode="auto">
          <a:xfrm>
            <a:off x="16886237" y="7679302"/>
            <a:ext cx="4661224" cy="4718564"/>
            <a:chOff x="6302180" y="3931330"/>
            <a:chExt cx="1980693" cy="21424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7FF786D-C5F7-46FE-BD7A-19163FBE0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180" y="3931330"/>
              <a:ext cx="1980693" cy="1698091"/>
            </a:xfrm>
            <a:custGeom>
              <a:avLst/>
              <a:gdLst>
                <a:gd name="T0" fmla="*/ 1244 w 2351"/>
                <a:gd name="T1" fmla="*/ 0 h 2015"/>
                <a:gd name="T2" fmla="*/ 0 w 2351"/>
                <a:gd name="T3" fmla="*/ 1101 h 2015"/>
                <a:gd name="T4" fmla="*/ 488 w 2351"/>
                <a:gd name="T5" fmla="*/ 1648 h 2015"/>
                <a:gd name="T6" fmla="*/ 488 w 2351"/>
                <a:gd name="T7" fmla="*/ 1495 h 2015"/>
                <a:gd name="T8" fmla="*/ 145 w 2351"/>
                <a:gd name="T9" fmla="*/ 1110 h 2015"/>
                <a:gd name="T10" fmla="*/ 1235 w 2351"/>
                <a:gd name="T11" fmla="*/ 145 h 2015"/>
                <a:gd name="T12" fmla="*/ 2205 w 2351"/>
                <a:gd name="T13" fmla="*/ 1231 h 2015"/>
                <a:gd name="T14" fmla="*/ 1565 w 2351"/>
                <a:gd name="T15" fmla="*/ 1798 h 2015"/>
                <a:gd name="T16" fmla="*/ 1482 w 2351"/>
                <a:gd name="T17" fmla="*/ 1705 h 2015"/>
                <a:gd name="T18" fmla="*/ 1393 w 2351"/>
                <a:gd name="T19" fmla="*/ 2015 h 2015"/>
                <a:gd name="T20" fmla="*/ 1714 w 2351"/>
                <a:gd name="T21" fmla="*/ 1969 h 2015"/>
                <a:gd name="T22" fmla="*/ 1632 w 2351"/>
                <a:gd name="T23" fmla="*/ 1875 h 2015"/>
                <a:gd name="T24" fmla="*/ 2351 w 2351"/>
                <a:gd name="T25" fmla="*/ 1239 h 2015"/>
                <a:gd name="T26" fmla="*/ 1244 w 2351"/>
                <a:gd name="T27" fmla="*/ 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1" h="2015">
                  <a:moveTo>
                    <a:pt x="1244" y="0"/>
                  </a:moveTo>
                  <a:lnTo>
                    <a:pt x="0" y="1101"/>
                  </a:lnTo>
                  <a:lnTo>
                    <a:pt x="488" y="1648"/>
                  </a:lnTo>
                  <a:lnTo>
                    <a:pt x="488" y="1495"/>
                  </a:lnTo>
                  <a:lnTo>
                    <a:pt x="145" y="1110"/>
                  </a:lnTo>
                  <a:lnTo>
                    <a:pt x="1235" y="145"/>
                  </a:lnTo>
                  <a:lnTo>
                    <a:pt x="2205" y="1231"/>
                  </a:lnTo>
                  <a:lnTo>
                    <a:pt x="1565" y="1798"/>
                  </a:lnTo>
                  <a:lnTo>
                    <a:pt x="1482" y="1705"/>
                  </a:lnTo>
                  <a:lnTo>
                    <a:pt x="1393" y="2015"/>
                  </a:lnTo>
                  <a:lnTo>
                    <a:pt x="1714" y="1969"/>
                  </a:lnTo>
                  <a:lnTo>
                    <a:pt x="1632" y="1875"/>
                  </a:lnTo>
                  <a:lnTo>
                    <a:pt x="2351" y="123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  <p:sp>
          <p:nvSpPr>
            <p:cNvPr id="13334" name="Freeform 15">
              <a:extLst>
                <a:ext uri="{FF2B5EF4-FFF2-40B4-BE49-F238E27FC236}">
                  <a16:creationId xmlns:a16="http://schemas.microsoft.com/office/drawing/2014/main" id="{CB9F4DB5-7093-424D-98AB-AC99A3D2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315" y="4758655"/>
              <a:ext cx="39597" cy="1315126"/>
            </a:xfrm>
            <a:custGeom>
              <a:avLst/>
              <a:gdLst>
                <a:gd name="T0" fmla="*/ 0 w 47"/>
                <a:gd name="T1" fmla="*/ 0 h 1561"/>
                <a:gd name="T2" fmla="*/ 0 w 47"/>
                <a:gd name="T3" fmla="*/ 432197 h 1561"/>
                <a:gd name="T4" fmla="*/ 0 w 47"/>
                <a:gd name="T5" fmla="*/ 561098 h 1561"/>
                <a:gd name="T6" fmla="*/ 0 w 47"/>
                <a:gd name="T7" fmla="*/ 1315126 h 1561"/>
                <a:gd name="T8" fmla="*/ 39597 w 47"/>
                <a:gd name="T9" fmla="*/ 1315126 h 1561"/>
                <a:gd name="T10" fmla="*/ 39597 w 47"/>
                <a:gd name="T11" fmla="*/ 607435 h 1561"/>
                <a:gd name="T12" fmla="*/ 39597 w 47"/>
                <a:gd name="T13" fmla="*/ 476849 h 1561"/>
                <a:gd name="T14" fmla="*/ 39597 w 47"/>
                <a:gd name="T15" fmla="*/ 0 h 1561"/>
                <a:gd name="T16" fmla="*/ 0 w 47"/>
                <a:gd name="T17" fmla="*/ 0 h 15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" h="1561">
                  <a:moveTo>
                    <a:pt x="0" y="0"/>
                  </a:moveTo>
                  <a:lnTo>
                    <a:pt x="0" y="513"/>
                  </a:lnTo>
                  <a:lnTo>
                    <a:pt x="0" y="666"/>
                  </a:lnTo>
                  <a:lnTo>
                    <a:pt x="0" y="1561"/>
                  </a:lnTo>
                  <a:lnTo>
                    <a:pt x="47" y="1561"/>
                  </a:lnTo>
                  <a:lnTo>
                    <a:pt x="47" y="721"/>
                  </a:lnTo>
                  <a:lnTo>
                    <a:pt x="47" y="566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083187F-629A-46F8-832A-D26E35B4D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3447" y="4115422"/>
              <a:ext cx="557637" cy="747478"/>
            </a:xfrm>
            <a:custGeom>
              <a:avLst/>
              <a:gdLst>
                <a:gd name="T0" fmla="*/ 178 w 323"/>
                <a:gd name="T1" fmla="*/ 520 h 520"/>
                <a:gd name="T2" fmla="*/ 178 w 323"/>
                <a:gd name="T3" fmla="*/ 396 h 520"/>
                <a:gd name="T4" fmla="*/ 0 w 323"/>
                <a:gd name="T5" fmla="*/ 396 h 520"/>
                <a:gd name="T6" fmla="*/ 0 w 323"/>
                <a:gd name="T7" fmla="*/ 324 h 520"/>
                <a:gd name="T8" fmla="*/ 170 w 323"/>
                <a:gd name="T9" fmla="*/ 0 h 520"/>
                <a:gd name="T10" fmla="*/ 271 w 323"/>
                <a:gd name="T11" fmla="*/ 0 h 520"/>
                <a:gd name="T12" fmla="*/ 271 w 323"/>
                <a:gd name="T13" fmla="*/ 312 h 520"/>
                <a:gd name="T14" fmla="*/ 323 w 323"/>
                <a:gd name="T15" fmla="*/ 312 h 520"/>
                <a:gd name="T16" fmla="*/ 323 w 323"/>
                <a:gd name="T17" fmla="*/ 396 h 520"/>
                <a:gd name="T18" fmla="*/ 271 w 323"/>
                <a:gd name="T19" fmla="*/ 396 h 520"/>
                <a:gd name="T20" fmla="*/ 271 w 323"/>
                <a:gd name="T21" fmla="*/ 520 h 520"/>
                <a:gd name="T22" fmla="*/ 178 w 323"/>
                <a:gd name="T23" fmla="*/ 520 h 520"/>
                <a:gd name="T24" fmla="*/ 178 w 323"/>
                <a:gd name="T25" fmla="*/ 312 h 520"/>
                <a:gd name="T26" fmla="*/ 178 w 323"/>
                <a:gd name="T27" fmla="*/ 206 h 520"/>
                <a:gd name="T28" fmla="*/ 184 w 323"/>
                <a:gd name="T29" fmla="*/ 120 h 520"/>
                <a:gd name="T30" fmla="*/ 180 w 323"/>
                <a:gd name="T31" fmla="*/ 120 h 520"/>
                <a:gd name="T32" fmla="*/ 144 w 323"/>
                <a:gd name="T33" fmla="*/ 201 h 520"/>
                <a:gd name="T34" fmla="*/ 88 w 323"/>
                <a:gd name="T35" fmla="*/ 310 h 520"/>
                <a:gd name="T36" fmla="*/ 88 w 323"/>
                <a:gd name="T37" fmla="*/ 312 h 520"/>
                <a:gd name="T38" fmla="*/ 178 w 323"/>
                <a:gd name="T39" fmla="*/ 31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3" h="520">
                  <a:moveTo>
                    <a:pt x="178" y="520"/>
                  </a:moveTo>
                  <a:cubicBezTo>
                    <a:pt x="178" y="396"/>
                    <a:pt x="178" y="396"/>
                    <a:pt x="178" y="396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312"/>
                    <a:pt x="271" y="312"/>
                    <a:pt x="271" y="312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271" y="396"/>
                    <a:pt x="271" y="396"/>
                    <a:pt x="271" y="396"/>
                  </a:cubicBezTo>
                  <a:cubicBezTo>
                    <a:pt x="271" y="520"/>
                    <a:pt x="271" y="520"/>
                    <a:pt x="271" y="520"/>
                  </a:cubicBezTo>
                  <a:lnTo>
                    <a:pt x="178" y="520"/>
                  </a:lnTo>
                  <a:close/>
                  <a:moveTo>
                    <a:pt x="178" y="312"/>
                  </a:moveTo>
                  <a:cubicBezTo>
                    <a:pt x="178" y="206"/>
                    <a:pt x="178" y="206"/>
                    <a:pt x="178" y="206"/>
                  </a:cubicBezTo>
                  <a:cubicBezTo>
                    <a:pt x="178" y="178"/>
                    <a:pt x="181" y="147"/>
                    <a:pt x="184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68" y="149"/>
                    <a:pt x="158" y="172"/>
                    <a:pt x="144" y="201"/>
                  </a:cubicBezTo>
                  <a:cubicBezTo>
                    <a:pt x="88" y="310"/>
                    <a:pt x="88" y="310"/>
                    <a:pt x="88" y="310"/>
                  </a:cubicBezTo>
                  <a:cubicBezTo>
                    <a:pt x="88" y="312"/>
                    <a:pt x="88" y="312"/>
                    <a:pt x="88" y="312"/>
                  </a:cubicBezTo>
                  <a:lnTo>
                    <a:pt x="178" y="312"/>
                  </a:lnTo>
                  <a:close/>
                </a:path>
              </a:pathLst>
            </a:custGeom>
            <a:solidFill>
              <a:schemeClr val="accent5"/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A6CF33-384E-4328-8381-D04E65860374}"/>
              </a:ext>
            </a:extLst>
          </p:cNvPr>
          <p:cNvSpPr txBox="1"/>
          <p:nvPr/>
        </p:nvSpPr>
        <p:spPr>
          <a:xfrm>
            <a:off x="3055396" y="7461151"/>
            <a:ext cx="324632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React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CA5D1-B056-4889-80F5-019C2E7526D7}"/>
              </a:ext>
            </a:extLst>
          </p:cNvPr>
          <p:cNvSpPr txBox="1"/>
          <p:nvPr/>
        </p:nvSpPr>
        <p:spPr>
          <a:xfrm>
            <a:off x="17996043" y="11318654"/>
            <a:ext cx="3249491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</a:t>
            </a: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lang="en-US" sz="2793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BE303-508A-47F5-8657-64AEE6FD1372}"/>
              </a:ext>
            </a:extLst>
          </p:cNvPr>
          <p:cNvSpPr txBox="1"/>
          <p:nvPr/>
        </p:nvSpPr>
        <p:spPr>
          <a:xfrm>
            <a:off x="7150912" y="11815109"/>
            <a:ext cx="3246325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</a:t>
            </a:r>
            <a:r>
              <a:rPr lang="en-US" sz="2793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Xstate</a:t>
            </a:r>
            <a:endParaRPr lang="en-US" sz="2793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F1146-709B-4135-8626-5E01C3C624D2}"/>
              </a:ext>
            </a:extLst>
          </p:cNvPr>
          <p:cNvSpPr txBox="1"/>
          <p:nvPr/>
        </p:nvSpPr>
        <p:spPr>
          <a:xfrm>
            <a:off x="6606436" y="1229529"/>
            <a:ext cx="11705769" cy="1074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384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TOOLS AND PLATFORMS</a:t>
            </a:r>
            <a:endParaRPr lang="en-US" sz="6384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936558-7E17-49A2-901F-BB2C402FC737}"/>
              </a:ext>
            </a:extLst>
          </p:cNvPr>
          <p:cNvSpPr txBox="1"/>
          <p:nvPr/>
        </p:nvSpPr>
        <p:spPr>
          <a:xfrm>
            <a:off x="470301" y="12330959"/>
            <a:ext cx="1734623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600" dirty="0">
                <a:latin typeface="Aldhabi" panose="01000000000000000000" pitchFamily="2" charset="-78"/>
                <a:cs typeface="Aldhabi" panose="01000000000000000000" pitchFamily="2" charset="-78"/>
              </a:rPr>
              <a:t>LT2216 Dialogue Systems-Project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1DE2A-719C-445D-8AE8-C1DBF5AFB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900" y="4918423"/>
            <a:ext cx="1690177" cy="14591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9EF1C6-BA2D-408A-9E71-BF3D39BC37D8}"/>
              </a:ext>
            </a:extLst>
          </p:cNvPr>
          <p:cNvGrpSpPr>
            <a:grpSpLocks/>
          </p:cNvGrpSpPr>
          <p:nvPr/>
        </p:nvGrpSpPr>
        <p:grpSpPr bwMode="auto">
          <a:xfrm>
            <a:off x="11736914" y="3521475"/>
            <a:ext cx="4425896" cy="4790774"/>
            <a:chOff x="5118483" y="2182322"/>
            <a:chExt cx="1980693" cy="2106224"/>
          </a:xfrm>
        </p:grpSpPr>
        <p:sp>
          <p:nvSpPr>
            <p:cNvPr id="13336" name="Freeform 11">
              <a:extLst>
                <a:ext uri="{FF2B5EF4-FFF2-40B4-BE49-F238E27FC236}">
                  <a16:creationId xmlns:a16="http://schemas.microsoft.com/office/drawing/2014/main" id="{753FCE7E-9400-48F6-AAA6-28CB876C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483" y="2182322"/>
              <a:ext cx="1980693" cy="1698459"/>
            </a:xfrm>
            <a:custGeom>
              <a:avLst/>
              <a:gdLst>
                <a:gd name="T0" fmla="*/ 1248570 w 2351"/>
                <a:gd name="T1" fmla="*/ 1437287 h 2016"/>
                <a:gd name="T2" fmla="*/ 1173588 w 2351"/>
                <a:gd name="T3" fmla="*/ 1698459 h 2016"/>
                <a:gd name="T4" fmla="*/ 1444870 w 2351"/>
                <a:gd name="T5" fmla="*/ 1658862 h 2016"/>
                <a:gd name="T6" fmla="*/ 1375785 w 2351"/>
                <a:gd name="T7" fmla="*/ 1580510 h 2016"/>
                <a:gd name="T8" fmla="*/ 1980693 w 2351"/>
                <a:gd name="T9" fmla="*/ 1045530 h 2016"/>
                <a:gd name="T10" fmla="*/ 1048057 w 2351"/>
                <a:gd name="T11" fmla="*/ 0 h 2016"/>
                <a:gd name="T12" fmla="*/ 0 w 2351"/>
                <a:gd name="T13" fmla="*/ 929266 h 2016"/>
                <a:gd name="T14" fmla="*/ 441465 w 2351"/>
                <a:gd name="T15" fmla="*/ 1422965 h 2016"/>
                <a:gd name="T16" fmla="*/ 441465 w 2351"/>
                <a:gd name="T17" fmla="*/ 1294064 h 2016"/>
                <a:gd name="T18" fmla="*/ 123003 w 2351"/>
                <a:gd name="T19" fmla="*/ 936006 h 2016"/>
                <a:gd name="T20" fmla="*/ 1041317 w 2351"/>
                <a:gd name="T21" fmla="*/ 122161 h 2016"/>
                <a:gd name="T22" fmla="*/ 1858532 w 2351"/>
                <a:gd name="T23" fmla="*/ 1037947 h 2016"/>
                <a:gd name="T24" fmla="*/ 1319339 w 2351"/>
                <a:gd name="T25" fmla="*/ 1516481 h 2016"/>
                <a:gd name="T26" fmla="*/ 1248570 w 2351"/>
                <a:gd name="T27" fmla="*/ 1437287 h 20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51" h="2016">
                  <a:moveTo>
                    <a:pt x="1482" y="1706"/>
                  </a:moveTo>
                  <a:lnTo>
                    <a:pt x="1393" y="2016"/>
                  </a:lnTo>
                  <a:lnTo>
                    <a:pt x="1715" y="1969"/>
                  </a:lnTo>
                  <a:lnTo>
                    <a:pt x="1633" y="1876"/>
                  </a:lnTo>
                  <a:lnTo>
                    <a:pt x="2351" y="1241"/>
                  </a:lnTo>
                  <a:lnTo>
                    <a:pt x="1244" y="0"/>
                  </a:lnTo>
                  <a:lnTo>
                    <a:pt x="0" y="1103"/>
                  </a:lnTo>
                  <a:lnTo>
                    <a:pt x="524" y="1689"/>
                  </a:lnTo>
                  <a:lnTo>
                    <a:pt x="524" y="1536"/>
                  </a:lnTo>
                  <a:lnTo>
                    <a:pt x="146" y="1111"/>
                  </a:lnTo>
                  <a:lnTo>
                    <a:pt x="1236" y="145"/>
                  </a:lnTo>
                  <a:lnTo>
                    <a:pt x="2206" y="1232"/>
                  </a:lnTo>
                  <a:lnTo>
                    <a:pt x="1566" y="1800"/>
                  </a:lnTo>
                  <a:lnTo>
                    <a:pt x="1482" y="17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sp>
          <p:nvSpPr>
            <p:cNvPr id="13337" name="Freeform 12">
              <a:extLst>
                <a:ext uri="{FF2B5EF4-FFF2-40B4-BE49-F238E27FC236}">
                  <a16:creationId xmlns:a16="http://schemas.microsoft.com/office/drawing/2014/main" id="{92172916-E0CD-497B-8BC6-3CB4003A8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947" y="2973420"/>
              <a:ext cx="40439" cy="1315126"/>
            </a:xfrm>
            <a:custGeom>
              <a:avLst/>
              <a:gdLst>
                <a:gd name="T0" fmla="*/ 0 w 48"/>
                <a:gd name="T1" fmla="*/ 0 h 1561"/>
                <a:gd name="T2" fmla="*/ 0 w 48"/>
                <a:gd name="T3" fmla="*/ 502966 h 1561"/>
                <a:gd name="T4" fmla="*/ 0 w 48"/>
                <a:gd name="T5" fmla="*/ 631867 h 1561"/>
                <a:gd name="T6" fmla="*/ 0 w 48"/>
                <a:gd name="T7" fmla="*/ 1315126 h 1561"/>
                <a:gd name="T8" fmla="*/ 40439 w 48"/>
                <a:gd name="T9" fmla="*/ 1315126 h 1561"/>
                <a:gd name="T10" fmla="*/ 40439 w 48"/>
                <a:gd name="T11" fmla="*/ 678204 h 1561"/>
                <a:gd name="T12" fmla="*/ 40439 w 48"/>
                <a:gd name="T13" fmla="*/ 548461 h 1561"/>
                <a:gd name="T14" fmla="*/ 40439 w 48"/>
                <a:gd name="T15" fmla="*/ 0 h 1561"/>
                <a:gd name="T16" fmla="*/ 0 w 48"/>
                <a:gd name="T17" fmla="*/ 0 h 15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1561">
                  <a:moveTo>
                    <a:pt x="0" y="0"/>
                  </a:moveTo>
                  <a:lnTo>
                    <a:pt x="0" y="597"/>
                  </a:lnTo>
                  <a:lnTo>
                    <a:pt x="0" y="750"/>
                  </a:lnTo>
                  <a:lnTo>
                    <a:pt x="0" y="1561"/>
                  </a:lnTo>
                  <a:lnTo>
                    <a:pt x="48" y="1561"/>
                  </a:lnTo>
                  <a:lnTo>
                    <a:pt x="48" y="805"/>
                  </a:lnTo>
                  <a:lnTo>
                    <a:pt x="48" y="651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sp>
          <p:nvSpPr>
            <p:cNvPr id="13338" name="Freeform 13">
              <a:extLst>
                <a:ext uri="{FF2B5EF4-FFF2-40B4-BE49-F238E27FC236}">
                  <a16:creationId xmlns:a16="http://schemas.microsoft.com/office/drawing/2014/main" id="{A7158FD3-6BEE-46D7-8206-98AAB82CE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448" y="2415208"/>
              <a:ext cx="397655" cy="764980"/>
            </a:xfrm>
            <a:custGeom>
              <a:avLst/>
              <a:gdLst>
                <a:gd name="T0" fmla="*/ 21612 w 276"/>
                <a:gd name="T1" fmla="*/ 612845 h 533"/>
                <a:gd name="T2" fmla="*/ 133992 w 276"/>
                <a:gd name="T3" fmla="*/ 641550 h 533"/>
                <a:gd name="T4" fmla="*/ 246373 w 276"/>
                <a:gd name="T5" fmla="*/ 533907 h 533"/>
                <a:gd name="T6" fmla="*/ 106618 w 276"/>
                <a:gd name="T7" fmla="*/ 416218 h 533"/>
                <a:gd name="T8" fmla="*/ 85006 w 276"/>
                <a:gd name="T9" fmla="*/ 416218 h 533"/>
                <a:gd name="T10" fmla="*/ 85006 w 276"/>
                <a:gd name="T11" fmla="*/ 305705 h 533"/>
                <a:gd name="T12" fmla="*/ 100855 w 276"/>
                <a:gd name="T13" fmla="*/ 305705 h 533"/>
                <a:gd name="T14" fmla="*/ 227643 w 276"/>
                <a:gd name="T15" fmla="*/ 209544 h 533"/>
                <a:gd name="T16" fmla="*/ 139756 w 276"/>
                <a:gd name="T17" fmla="*/ 123430 h 533"/>
                <a:gd name="T18" fmla="*/ 44664 w 276"/>
                <a:gd name="T19" fmla="*/ 152135 h 533"/>
                <a:gd name="T20" fmla="*/ 25934 w 276"/>
                <a:gd name="T21" fmla="*/ 38751 h 533"/>
                <a:gd name="T22" fmla="*/ 180097 w 276"/>
                <a:gd name="T23" fmla="*/ 0 h 533"/>
                <a:gd name="T24" fmla="*/ 377484 w 276"/>
                <a:gd name="T25" fmla="*/ 180840 h 533"/>
                <a:gd name="T26" fmla="*/ 269426 w 276"/>
                <a:gd name="T27" fmla="*/ 347327 h 533"/>
                <a:gd name="T28" fmla="*/ 269426 w 276"/>
                <a:gd name="T29" fmla="*/ 350197 h 533"/>
                <a:gd name="T30" fmla="*/ 397655 w 276"/>
                <a:gd name="T31" fmla="*/ 539648 h 533"/>
                <a:gd name="T32" fmla="*/ 148400 w 276"/>
                <a:gd name="T33" fmla="*/ 764980 h 533"/>
                <a:gd name="T34" fmla="*/ 0 w 276"/>
                <a:gd name="T35" fmla="*/ 731970 h 533"/>
                <a:gd name="T36" fmla="*/ 21612 w 276"/>
                <a:gd name="T37" fmla="*/ 612845 h 5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" h="533">
                  <a:moveTo>
                    <a:pt x="15" y="427"/>
                  </a:moveTo>
                  <a:cubicBezTo>
                    <a:pt x="36" y="439"/>
                    <a:pt x="65" y="447"/>
                    <a:pt x="93" y="447"/>
                  </a:cubicBezTo>
                  <a:cubicBezTo>
                    <a:pt x="143" y="447"/>
                    <a:pt x="171" y="416"/>
                    <a:pt x="171" y="372"/>
                  </a:cubicBezTo>
                  <a:cubicBezTo>
                    <a:pt x="171" y="314"/>
                    <a:pt x="127" y="290"/>
                    <a:pt x="74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59" y="213"/>
                    <a:pt x="59" y="213"/>
                    <a:pt x="59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108" y="212"/>
                    <a:pt x="158" y="196"/>
                    <a:pt x="158" y="146"/>
                  </a:cubicBezTo>
                  <a:cubicBezTo>
                    <a:pt x="158" y="108"/>
                    <a:pt x="134" y="86"/>
                    <a:pt x="97" y="86"/>
                  </a:cubicBezTo>
                  <a:cubicBezTo>
                    <a:pt x="74" y="86"/>
                    <a:pt x="51" y="94"/>
                    <a:pt x="31" y="10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39" y="14"/>
                    <a:pt x="82" y="0"/>
                    <a:pt x="125" y="0"/>
                  </a:cubicBezTo>
                  <a:cubicBezTo>
                    <a:pt x="216" y="0"/>
                    <a:pt x="262" y="59"/>
                    <a:pt x="262" y="126"/>
                  </a:cubicBezTo>
                  <a:cubicBezTo>
                    <a:pt x="262" y="178"/>
                    <a:pt x="233" y="221"/>
                    <a:pt x="187" y="242"/>
                  </a:cubicBezTo>
                  <a:cubicBezTo>
                    <a:pt x="187" y="244"/>
                    <a:pt x="187" y="244"/>
                    <a:pt x="187" y="244"/>
                  </a:cubicBezTo>
                  <a:cubicBezTo>
                    <a:pt x="238" y="261"/>
                    <a:pt x="276" y="306"/>
                    <a:pt x="276" y="376"/>
                  </a:cubicBezTo>
                  <a:cubicBezTo>
                    <a:pt x="276" y="455"/>
                    <a:pt x="215" y="533"/>
                    <a:pt x="103" y="533"/>
                  </a:cubicBezTo>
                  <a:cubicBezTo>
                    <a:pt x="60" y="533"/>
                    <a:pt x="23" y="522"/>
                    <a:pt x="0" y="510"/>
                  </a:cubicBezTo>
                  <a:lnTo>
                    <a:pt x="15" y="427"/>
                  </a:lnTo>
                  <a:close/>
                </a:path>
              </a:pathLst>
            </a:custGeom>
            <a:solidFill>
              <a:schemeClr val="accent2"/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13367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BC74FF7-31A3-41A3-B650-05B5680B4A55}"/>
              </a:ext>
            </a:extLst>
          </p:cNvPr>
          <p:cNvSpPr txBox="1"/>
          <p:nvPr/>
        </p:nvSpPr>
        <p:spPr>
          <a:xfrm>
            <a:off x="13070194" y="7342436"/>
            <a:ext cx="3249491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71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84237" y="1219200"/>
            <a:ext cx="6186608" cy="1235705"/>
            <a:chOff x="2123109" y="5465988"/>
            <a:chExt cx="4007017" cy="1213708"/>
          </a:xfrm>
        </p:grpSpPr>
        <p:sp>
          <p:nvSpPr>
            <p:cNvPr id="20" name="TextBox 19"/>
            <p:cNvSpPr txBox="1"/>
            <p:nvPr/>
          </p:nvSpPr>
          <p:spPr>
            <a:xfrm>
              <a:off x="2428497" y="5624579"/>
              <a:ext cx="3701629" cy="75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/>
                  </a:solidFill>
                  <a:latin typeface="Lato Black" charset="0"/>
                  <a:ea typeface="Lato Black" charset="0"/>
                  <a:cs typeface="Lato Black" charset="0"/>
                </a:rPr>
                <a:t>Flow Chart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1565505" y="6023592"/>
              <a:ext cx="1213708" cy="984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anchor="ctr"/>
            <a:lstStyle/>
            <a:p>
              <a:pPr algn="ctr" defTabSz="10874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B8C8027-B0A8-4773-83EF-62EB4DA9FB0D}"/>
              </a:ext>
            </a:extLst>
          </p:cNvPr>
          <p:cNvSpPr txBox="1"/>
          <p:nvPr/>
        </p:nvSpPr>
        <p:spPr>
          <a:xfrm>
            <a:off x="470301" y="12330959"/>
            <a:ext cx="1734623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600" dirty="0">
                <a:latin typeface="Aldhabi" panose="01000000000000000000" pitchFamily="2" charset="-78"/>
                <a:cs typeface="Aldhabi" panose="01000000000000000000" pitchFamily="2" charset="-78"/>
              </a:rPr>
              <a:t>LT2216 Dialogue Systems-Project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A5E402-41D9-B048-A813-307156993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" b="5605"/>
          <a:stretch/>
        </p:blipFill>
        <p:spPr>
          <a:xfrm>
            <a:off x="4955116" y="1072637"/>
            <a:ext cx="18255721" cy="113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3C45C1-E2AF-4CD0-ADA2-F4722B129A52}"/>
              </a:ext>
            </a:extLst>
          </p:cNvPr>
          <p:cNvGrpSpPr>
            <a:grpSpLocks/>
          </p:cNvGrpSpPr>
          <p:nvPr/>
        </p:nvGrpSpPr>
        <p:grpSpPr bwMode="auto">
          <a:xfrm>
            <a:off x="2223336" y="4720179"/>
            <a:ext cx="8361263" cy="2451370"/>
            <a:chOff x="1114772" y="2356791"/>
            <a:chExt cx="4191085" cy="1229935"/>
          </a:xfrm>
        </p:grpSpPr>
        <p:sp>
          <p:nvSpPr>
            <p:cNvPr id="17451" name="Rectangle 5">
              <a:extLst>
                <a:ext uri="{FF2B5EF4-FFF2-40B4-BE49-F238E27FC236}">
                  <a16:creationId xmlns:a16="http://schemas.microsoft.com/office/drawing/2014/main" id="{4B3B8675-25F7-4C6A-B9BF-088290A9B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72" y="2356791"/>
              <a:ext cx="2580431" cy="12299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endParaRPr lang="en-US" altLang="en-US" sz="13367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CBC5A5C-C9D6-4496-8481-D78BF2E5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12" y="2356791"/>
              <a:ext cx="1611345" cy="1229935"/>
            </a:xfrm>
            <a:custGeom>
              <a:avLst/>
              <a:gdLst>
                <a:gd name="T0" fmla="*/ 576 w 890"/>
                <a:gd name="T1" fmla="*/ 0 h 682"/>
                <a:gd name="T2" fmla="*/ 0 w 890"/>
                <a:gd name="T3" fmla="*/ 0 h 682"/>
                <a:gd name="T4" fmla="*/ 0 w 890"/>
                <a:gd name="T5" fmla="*/ 682 h 682"/>
                <a:gd name="T6" fmla="*/ 576 w 890"/>
                <a:gd name="T7" fmla="*/ 682 h 682"/>
                <a:gd name="T8" fmla="*/ 890 w 890"/>
                <a:gd name="T9" fmla="*/ 369 h 682"/>
                <a:gd name="T10" fmla="*/ 890 w 890"/>
                <a:gd name="T11" fmla="*/ 313 h 682"/>
                <a:gd name="T12" fmla="*/ 576 w 890"/>
                <a:gd name="T13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0" h="682">
                  <a:moveTo>
                    <a:pt x="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576" y="682"/>
                    <a:pt x="576" y="682"/>
                    <a:pt x="576" y="682"/>
                  </a:cubicBezTo>
                  <a:cubicBezTo>
                    <a:pt x="749" y="682"/>
                    <a:pt x="890" y="541"/>
                    <a:pt x="890" y="369"/>
                  </a:cubicBezTo>
                  <a:cubicBezTo>
                    <a:pt x="890" y="313"/>
                    <a:pt x="890" y="313"/>
                    <a:pt x="890" y="313"/>
                  </a:cubicBezTo>
                  <a:cubicBezTo>
                    <a:pt x="890" y="141"/>
                    <a:pt x="749" y="0"/>
                    <a:pt x="5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FFB0D1F-381C-4CBF-B778-6D0E6271B722}"/>
              </a:ext>
            </a:extLst>
          </p:cNvPr>
          <p:cNvGrpSpPr>
            <a:grpSpLocks/>
          </p:cNvGrpSpPr>
          <p:nvPr/>
        </p:nvGrpSpPr>
        <p:grpSpPr bwMode="auto">
          <a:xfrm>
            <a:off x="2223336" y="7364744"/>
            <a:ext cx="8361263" cy="2451370"/>
            <a:chOff x="1114772" y="3682318"/>
            <a:chExt cx="4191085" cy="1229935"/>
          </a:xfrm>
        </p:grpSpPr>
        <p:sp>
          <p:nvSpPr>
            <p:cNvPr id="17449" name="Rectangle 8">
              <a:extLst>
                <a:ext uri="{FF2B5EF4-FFF2-40B4-BE49-F238E27FC236}">
                  <a16:creationId xmlns:a16="http://schemas.microsoft.com/office/drawing/2014/main" id="{C8A8A2DC-2326-4860-99BB-98E05F85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72" y="3682318"/>
              <a:ext cx="2580431" cy="12299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endParaRPr lang="en-US" altLang="en-US" sz="13367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64EC137-06A2-4F59-9E89-5C44D8EC9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12" y="3682318"/>
              <a:ext cx="1611345" cy="1229935"/>
            </a:xfrm>
            <a:custGeom>
              <a:avLst/>
              <a:gdLst>
                <a:gd name="T0" fmla="*/ 576 w 890"/>
                <a:gd name="T1" fmla="*/ 682 h 682"/>
                <a:gd name="T2" fmla="*/ 890 w 890"/>
                <a:gd name="T3" fmla="*/ 369 h 682"/>
                <a:gd name="T4" fmla="*/ 890 w 890"/>
                <a:gd name="T5" fmla="*/ 313 h 682"/>
                <a:gd name="T6" fmla="*/ 576 w 890"/>
                <a:gd name="T7" fmla="*/ 0 h 682"/>
                <a:gd name="T8" fmla="*/ 0 w 890"/>
                <a:gd name="T9" fmla="*/ 0 h 682"/>
                <a:gd name="T10" fmla="*/ 0 w 890"/>
                <a:gd name="T11" fmla="*/ 682 h 682"/>
                <a:gd name="T12" fmla="*/ 576 w 890"/>
                <a:gd name="T13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0" h="682">
                  <a:moveTo>
                    <a:pt x="576" y="682"/>
                  </a:moveTo>
                  <a:cubicBezTo>
                    <a:pt x="749" y="682"/>
                    <a:pt x="890" y="541"/>
                    <a:pt x="890" y="369"/>
                  </a:cubicBezTo>
                  <a:cubicBezTo>
                    <a:pt x="890" y="313"/>
                    <a:pt x="890" y="313"/>
                    <a:pt x="890" y="313"/>
                  </a:cubicBezTo>
                  <a:cubicBezTo>
                    <a:pt x="890" y="141"/>
                    <a:pt x="749" y="0"/>
                    <a:pt x="5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lnTo>
                    <a:pt x="576" y="68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736D40-ED19-4ABA-9C28-1562D1CE3D40}"/>
              </a:ext>
            </a:extLst>
          </p:cNvPr>
          <p:cNvGrpSpPr>
            <a:grpSpLocks/>
          </p:cNvGrpSpPr>
          <p:nvPr/>
        </p:nvGrpSpPr>
        <p:grpSpPr bwMode="auto">
          <a:xfrm>
            <a:off x="2223336" y="10009312"/>
            <a:ext cx="8361263" cy="2451370"/>
            <a:chOff x="1114772" y="5007845"/>
            <a:chExt cx="4191085" cy="1229935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93BF9D7-3887-450D-9E40-BD1A43EE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12" y="5007845"/>
              <a:ext cx="1611345" cy="1229935"/>
            </a:xfrm>
            <a:custGeom>
              <a:avLst/>
              <a:gdLst>
                <a:gd name="T0" fmla="*/ 576 w 890"/>
                <a:gd name="T1" fmla="*/ 682 h 682"/>
                <a:gd name="T2" fmla="*/ 890 w 890"/>
                <a:gd name="T3" fmla="*/ 369 h 682"/>
                <a:gd name="T4" fmla="*/ 890 w 890"/>
                <a:gd name="T5" fmla="*/ 313 h 682"/>
                <a:gd name="T6" fmla="*/ 576 w 890"/>
                <a:gd name="T7" fmla="*/ 0 h 682"/>
                <a:gd name="T8" fmla="*/ 0 w 890"/>
                <a:gd name="T9" fmla="*/ 0 h 682"/>
                <a:gd name="T10" fmla="*/ 0 w 890"/>
                <a:gd name="T11" fmla="*/ 682 h 682"/>
                <a:gd name="T12" fmla="*/ 576 w 890"/>
                <a:gd name="T13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0" h="682">
                  <a:moveTo>
                    <a:pt x="576" y="682"/>
                  </a:moveTo>
                  <a:cubicBezTo>
                    <a:pt x="749" y="682"/>
                    <a:pt x="890" y="541"/>
                    <a:pt x="890" y="369"/>
                  </a:cubicBezTo>
                  <a:cubicBezTo>
                    <a:pt x="890" y="313"/>
                    <a:pt x="890" y="313"/>
                    <a:pt x="890" y="313"/>
                  </a:cubicBezTo>
                  <a:cubicBezTo>
                    <a:pt x="890" y="141"/>
                    <a:pt x="749" y="0"/>
                    <a:pt x="5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lnTo>
                    <a:pt x="576" y="682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93A75A-2BC8-4DFB-995C-BCCA28DB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72" y="5007845"/>
              <a:ext cx="2579740" cy="122993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F645F4-1382-4921-876E-BE196ED9B0DA}"/>
              </a:ext>
            </a:extLst>
          </p:cNvPr>
          <p:cNvGrpSpPr>
            <a:grpSpLocks/>
          </p:cNvGrpSpPr>
          <p:nvPr/>
        </p:nvGrpSpPr>
        <p:grpSpPr bwMode="auto">
          <a:xfrm>
            <a:off x="13064475" y="4720179"/>
            <a:ext cx="8361263" cy="2451370"/>
            <a:chOff x="6549011" y="2356791"/>
            <a:chExt cx="4191084" cy="1229935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CFA5019-C49D-4E7F-9A18-40F23E1B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002" y="2356791"/>
              <a:ext cx="1516093" cy="1229935"/>
            </a:xfrm>
            <a:custGeom>
              <a:avLst/>
              <a:gdLst>
                <a:gd name="T0" fmla="*/ 838 w 838"/>
                <a:gd name="T1" fmla="*/ 369 h 682"/>
                <a:gd name="T2" fmla="*/ 838 w 838"/>
                <a:gd name="T3" fmla="*/ 313 h 682"/>
                <a:gd name="T4" fmla="*/ 524 w 838"/>
                <a:gd name="T5" fmla="*/ 0 h 682"/>
                <a:gd name="T6" fmla="*/ 0 w 838"/>
                <a:gd name="T7" fmla="*/ 0 h 682"/>
                <a:gd name="T8" fmla="*/ 0 w 838"/>
                <a:gd name="T9" fmla="*/ 682 h 682"/>
                <a:gd name="T10" fmla="*/ 524 w 838"/>
                <a:gd name="T11" fmla="*/ 682 h 682"/>
                <a:gd name="T12" fmla="*/ 838 w 838"/>
                <a:gd name="T13" fmla="*/ 369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682">
                  <a:moveTo>
                    <a:pt x="838" y="369"/>
                  </a:moveTo>
                  <a:cubicBezTo>
                    <a:pt x="838" y="313"/>
                    <a:pt x="838" y="313"/>
                    <a:pt x="838" y="313"/>
                  </a:cubicBezTo>
                  <a:cubicBezTo>
                    <a:pt x="838" y="141"/>
                    <a:pt x="697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697" y="682"/>
                    <a:pt x="838" y="541"/>
                    <a:pt x="838" y="3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0C8B11-A4EE-4263-BB08-DED0A52F8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011" y="2356791"/>
              <a:ext cx="2674991" cy="12299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1A5ADC4-8284-4741-8CED-A1C89C3619B5}"/>
              </a:ext>
            </a:extLst>
          </p:cNvPr>
          <p:cNvGrpSpPr>
            <a:grpSpLocks/>
          </p:cNvGrpSpPr>
          <p:nvPr/>
        </p:nvGrpSpPr>
        <p:grpSpPr bwMode="auto">
          <a:xfrm>
            <a:off x="13064475" y="7364744"/>
            <a:ext cx="8361263" cy="2451370"/>
            <a:chOff x="6549011" y="3682318"/>
            <a:chExt cx="4191084" cy="122993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6E6B22-2404-4CBC-81FE-1EDFE077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011" y="3682318"/>
              <a:ext cx="2674991" cy="122993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F10BA6-8A58-4F29-86EA-042844A06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002" y="3682318"/>
              <a:ext cx="1516093" cy="1229935"/>
            </a:xfrm>
            <a:custGeom>
              <a:avLst/>
              <a:gdLst>
                <a:gd name="T0" fmla="*/ 524 w 838"/>
                <a:gd name="T1" fmla="*/ 682 h 682"/>
                <a:gd name="T2" fmla="*/ 838 w 838"/>
                <a:gd name="T3" fmla="*/ 369 h 682"/>
                <a:gd name="T4" fmla="*/ 838 w 838"/>
                <a:gd name="T5" fmla="*/ 313 h 682"/>
                <a:gd name="T6" fmla="*/ 524 w 838"/>
                <a:gd name="T7" fmla="*/ 0 h 682"/>
                <a:gd name="T8" fmla="*/ 0 w 838"/>
                <a:gd name="T9" fmla="*/ 0 h 682"/>
                <a:gd name="T10" fmla="*/ 0 w 838"/>
                <a:gd name="T11" fmla="*/ 682 h 682"/>
                <a:gd name="T12" fmla="*/ 524 w 838"/>
                <a:gd name="T13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682">
                  <a:moveTo>
                    <a:pt x="524" y="682"/>
                  </a:moveTo>
                  <a:cubicBezTo>
                    <a:pt x="697" y="682"/>
                    <a:pt x="838" y="541"/>
                    <a:pt x="838" y="369"/>
                  </a:cubicBezTo>
                  <a:cubicBezTo>
                    <a:pt x="838" y="313"/>
                    <a:pt x="838" y="313"/>
                    <a:pt x="838" y="313"/>
                  </a:cubicBezTo>
                  <a:cubicBezTo>
                    <a:pt x="838" y="141"/>
                    <a:pt x="697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lnTo>
                    <a:pt x="524" y="68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1D1BB0-525E-4EA1-A66C-F9E9B8C38F38}"/>
              </a:ext>
            </a:extLst>
          </p:cNvPr>
          <p:cNvGrpSpPr>
            <a:grpSpLocks/>
          </p:cNvGrpSpPr>
          <p:nvPr/>
        </p:nvGrpSpPr>
        <p:grpSpPr bwMode="auto">
          <a:xfrm>
            <a:off x="13064475" y="10009312"/>
            <a:ext cx="8361263" cy="2451370"/>
            <a:chOff x="6549011" y="5007845"/>
            <a:chExt cx="4191084" cy="12299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F83D19-480C-4723-8E34-D8FDC23C5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011" y="5007845"/>
              <a:ext cx="2674991" cy="122993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58F781A-E587-474C-8CC6-26632F28C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002" y="5007845"/>
              <a:ext cx="1516093" cy="1229935"/>
            </a:xfrm>
            <a:custGeom>
              <a:avLst/>
              <a:gdLst>
                <a:gd name="T0" fmla="*/ 524 w 838"/>
                <a:gd name="T1" fmla="*/ 682 h 682"/>
                <a:gd name="T2" fmla="*/ 838 w 838"/>
                <a:gd name="T3" fmla="*/ 369 h 682"/>
                <a:gd name="T4" fmla="*/ 838 w 838"/>
                <a:gd name="T5" fmla="*/ 313 h 682"/>
                <a:gd name="T6" fmla="*/ 524 w 838"/>
                <a:gd name="T7" fmla="*/ 0 h 682"/>
                <a:gd name="T8" fmla="*/ 0 w 838"/>
                <a:gd name="T9" fmla="*/ 0 h 682"/>
                <a:gd name="T10" fmla="*/ 0 w 838"/>
                <a:gd name="T11" fmla="*/ 682 h 682"/>
                <a:gd name="T12" fmla="*/ 524 w 838"/>
                <a:gd name="T13" fmla="*/ 682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682">
                  <a:moveTo>
                    <a:pt x="524" y="682"/>
                  </a:moveTo>
                  <a:cubicBezTo>
                    <a:pt x="697" y="682"/>
                    <a:pt x="838" y="541"/>
                    <a:pt x="838" y="369"/>
                  </a:cubicBezTo>
                  <a:cubicBezTo>
                    <a:pt x="838" y="313"/>
                    <a:pt x="838" y="313"/>
                    <a:pt x="838" y="313"/>
                  </a:cubicBezTo>
                  <a:cubicBezTo>
                    <a:pt x="838" y="141"/>
                    <a:pt x="697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lnTo>
                    <a:pt x="524" y="68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6086309-7FBF-4A20-84B1-EFD7EA501158}"/>
              </a:ext>
            </a:extLst>
          </p:cNvPr>
          <p:cNvSpPr txBox="1"/>
          <p:nvPr/>
        </p:nvSpPr>
        <p:spPr>
          <a:xfrm>
            <a:off x="6308953" y="2373322"/>
            <a:ext cx="11705769" cy="1074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384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CHALENGES</a:t>
            </a:r>
            <a:endParaRPr lang="en-US" sz="6384" i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8F6DCF9-9054-4E78-A5F7-83931BF30504}"/>
              </a:ext>
            </a:extLst>
          </p:cNvPr>
          <p:cNvGrpSpPr>
            <a:grpSpLocks/>
          </p:cNvGrpSpPr>
          <p:nvPr/>
        </p:nvGrpSpPr>
        <p:grpSpPr bwMode="auto">
          <a:xfrm>
            <a:off x="8139563" y="4777187"/>
            <a:ext cx="2350022" cy="2340519"/>
            <a:chOff x="4079095" y="2386403"/>
            <a:chExt cx="1178115" cy="1172827"/>
          </a:xfrm>
        </p:grpSpPr>
        <p:sp>
          <p:nvSpPr>
            <p:cNvPr id="17435" name="Freeform 7">
              <a:extLst>
                <a:ext uri="{FF2B5EF4-FFF2-40B4-BE49-F238E27FC236}">
                  <a16:creationId xmlns:a16="http://schemas.microsoft.com/office/drawing/2014/main" id="{213964C3-0AFF-4C76-B36D-A3962F96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095" y="2386403"/>
              <a:ext cx="1178115" cy="1172827"/>
            </a:xfrm>
            <a:custGeom>
              <a:avLst/>
              <a:gdLst>
                <a:gd name="T0" fmla="*/ 144776 w 651"/>
                <a:gd name="T1" fmla="*/ 326086 h 651"/>
                <a:gd name="T2" fmla="*/ 850559 w 651"/>
                <a:gd name="T3" fmla="*/ 144126 h 651"/>
                <a:gd name="T4" fmla="*/ 1033339 w 651"/>
                <a:gd name="T5" fmla="*/ 846741 h 651"/>
                <a:gd name="T6" fmla="*/ 327556 w 651"/>
                <a:gd name="T7" fmla="*/ 1028701 h 651"/>
                <a:gd name="T8" fmla="*/ 144776 w 651"/>
                <a:gd name="T9" fmla="*/ 326086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1" h="651">
                  <a:moveTo>
                    <a:pt x="80" y="181"/>
                  </a:moveTo>
                  <a:cubicBezTo>
                    <a:pt x="160" y="45"/>
                    <a:pt x="334" y="0"/>
                    <a:pt x="470" y="80"/>
                  </a:cubicBezTo>
                  <a:cubicBezTo>
                    <a:pt x="606" y="159"/>
                    <a:pt x="651" y="334"/>
                    <a:pt x="571" y="470"/>
                  </a:cubicBezTo>
                  <a:cubicBezTo>
                    <a:pt x="491" y="605"/>
                    <a:pt x="316" y="651"/>
                    <a:pt x="181" y="571"/>
                  </a:cubicBezTo>
                  <a:cubicBezTo>
                    <a:pt x="45" y="491"/>
                    <a:pt x="0" y="316"/>
                    <a:pt x="80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grpSp>
          <p:nvGrpSpPr>
            <p:cNvPr id="40" name="Group 498">
              <a:extLst>
                <a:ext uri="{FF2B5EF4-FFF2-40B4-BE49-F238E27FC236}">
                  <a16:creationId xmlns:a16="http://schemas.microsoft.com/office/drawing/2014/main" id="{945030D6-04B2-4E1F-A4AB-AEA16E659B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18773" y="2689045"/>
              <a:ext cx="498759" cy="565426"/>
              <a:chOff x="10185" y="-2167"/>
              <a:chExt cx="2596" cy="294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1" name="Freeform 500">
                <a:extLst>
                  <a:ext uri="{FF2B5EF4-FFF2-40B4-BE49-F238E27FC236}">
                    <a16:creationId xmlns:a16="http://schemas.microsoft.com/office/drawing/2014/main" id="{2CEBA142-8D59-416E-BB4D-A41D7C45E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9" y="-2167"/>
                <a:ext cx="479" cy="462"/>
              </a:xfrm>
              <a:custGeom>
                <a:avLst/>
                <a:gdLst>
                  <a:gd name="T0" fmla="*/ 479 w 959"/>
                  <a:gd name="T1" fmla="*/ 0 h 925"/>
                  <a:gd name="T2" fmla="*/ 549 w 959"/>
                  <a:gd name="T3" fmla="*/ 5 h 925"/>
                  <a:gd name="T4" fmla="*/ 617 w 959"/>
                  <a:gd name="T5" fmla="*/ 21 h 925"/>
                  <a:gd name="T6" fmla="*/ 682 w 959"/>
                  <a:gd name="T7" fmla="*/ 45 h 925"/>
                  <a:gd name="T8" fmla="*/ 741 w 959"/>
                  <a:gd name="T9" fmla="*/ 77 h 925"/>
                  <a:gd name="T10" fmla="*/ 794 w 959"/>
                  <a:gd name="T11" fmla="*/ 118 h 925"/>
                  <a:gd name="T12" fmla="*/ 841 w 959"/>
                  <a:gd name="T13" fmla="*/ 164 h 925"/>
                  <a:gd name="T14" fmla="*/ 882 w 959"/>
                  <a:gd name="T15" fmla="*/ 218 h 925"/>
                  <a:gd name="T16" fmla="*/ 914 w 959"/>
                  <a:gd name="T17" fmla="*/ 277 h 925"/>
                  <a:gd name="T18" fmla="*/ 939 w 959"/>
                  <a:gd name="T19" fmla="*/ 342 h 925"/>
                  <a:gd name="T20" fmla="*/ 953 w 959"/>
                  <a:gd name="T21" fmla="*/ 409 h 925"/>
                  <a:gd name="T22" fmla="*/ 959 w 959"/>
                  <a:gd name="T23" fmla="*/ 479 h 925"/>
                  <a:gd name="T24" fmla="*/ 955 w 959"/>
                  <a:gd name="T25" fmla="*/ 544 h 925"/>
                  <a:gd name="T26" fmla="*/ 943 w 959"/>
                  <a:gd name="T27" fmla="*/ 606 h 925"/>
                  <a:gd name="T28" fmla="*/ 923 w 959"/>
                  <a:gd name="T29" fmla="*/ 664 h 925"/>
                  <a:gd name="T30" fmla="*/ 894 w 959"/>
                  <a:gd name="T31" fmla="*/ 719 h 925"/>
                  <a:gd name="T32" fmla="*/ 862 w 959"/>
                  <a:gd name="T33" fmla="*/ 769 h 925"/>
                  <a:gd name="T34" fmla="*/ 823 w 959"/>
                  <a:gd name="T35" fmla="*/ 816 h 925"/>
                  <a:gd name="T36" fmla="*/ 778 w 959"/>
                  <a:gd name="T37" fmla="*/ 855 h 925"/>
                  <a:gd name="T38" fmla="*/ 723 w 959"/>
                  <a:gd name="T39" fmla="*/ 832 h 925"/>
                  <a:gd name="T40" fmla="*/ 665 w 959"/>
                  <a:gd name="T41" fmla="*/ 817 h 925"/>
                  <a:gd name="T42" fmla="*/ 610 w 959"/>
                  <a:gd name="T43" fmla="*/ 810 h 925"/>
                  <a:gd name="T44" fmla="*/ 553 w 959"/>
                  <a:gd name="T45" fmla="*/ 810 h 925"/>
                  <a:gd name="T46" fmla="*/ 497 w 959"/>
                  <a:gd name="T47" fmla="*/ 819 h 925"/>
                  <a:gd name="T48" fmla="*/ 444 w 959"/>
                  <a:gd name="T49" fmla="*/ 835 h 925"/>
                  <a:gd name="T50" fmla="*/ 392 w 959"/>
                  <a:gd name="T51" fmla="*/ 859 h 925"/>
                  <a:gd name="T52" fmla="*/ 345 w 959"/>
                  <a:gd name="T53" fmla="*/ 889 h 925"/>
                  <a:gd name="T54" fmla="*/ 301 w 959"/>
                  <a:gd name="T55" fmla="*/ 925 h 925"/>
                  <a:gd name="T56" fmla="*/ 243 w 959"/>
                  <a:gd name="T57" fmla="*/ 898 h 925"/>
                  <a:gd name="T58" fmla="*/ 192 w 959"/>
                  <a:gd name="T59" fmla="*/ 864 h 925"/>
                  <a:gd name="T60" fmla="*/ 145 w 959"/>
                  <a:gd name="T61" fmla="*/ 823 h 925"/>
                  <a:gd name="T62" fmla="*/ 102 w 959"/>
                  <a:gd name="T63" fmla="*/ 776 h 925"/>
                  <a:gd name="T64" fmla="*/ 66 w 959"/>
                  <a:gd name="T65" fmla="*/ 726 h 925"/>
                  <a:gd name="T66" fmla="*/ 38 w 959"/>
                  <a:gd name="T67" fmla="*/ 669 h 925"/>
                  <a:gd name="T68" fmla="*/ 18 w 959"/>
                  <a:gd name="T69" fmla="*/ 610 h 925"/>
                  <a:gd name="T70" fmla="*/ 4 w 959"/>
                  <a:gd name="T71" fmla="*/ 545 h 925"/>
                  <a:gd name="T72" fmla="*/ 0 w 959"/>
                  <a:gd name="T73" fmla="*/ 479 h 925"/>
                  <a:gd name="T74" fmla="*/ 6 w 959"/>
                  <a:gd name="T75" fmla="*/ 409 h 925"/>
                  <a:gd name="T76" fmla="*/ 20 w 959"/>
                  <a:gd name="T77" fmla="*/ 342 h 925"/>
                  <a:gd name="T78" fmla="*/ 45 w 959"/>
                  <a:gd name="T79" fmla="*/ 277 h 925"/>
                  <a:gd name="T80" fmla="*/ 77 w 959"/>
                  <a:gd name="T81" fmla="*/ 218 h 925"/>
                  <a:gd name="T82" fmla="*/ 116 w 959"/>
                  <a:gd name="T83" fmla="*/ 164 h 925"/>
                  <a:gd name="T84" fmla="*/ 165 w 959"/>
                  <a:gd name="T85" fmla="*/ 118 h 925"/>
                  <a:gd name="T86" fmla="*/ 218 w 959"/>
                  <a:gd name="T87" fmla="*/ 77 h 925"/>
                  <a:gd name="T88" fmla="*/ 277 w 959"/>
                  <a:gd name="T89" fmla="*/ 45 h 925"/>
                  <a:gd name="T90" fmla="*/ 340 w 959"/>
                  <a:gd name="T91" fmla="*/ 21 h 925"/>
                  <a:gd name="T92" fmla="*/ 408 w 959"/>
                  <a:gd name="T93" fmla="*/ 5 h 925"/>
                  <a:gd name="T94" fmla="*/ 479 w 959"/>
                  <a:gd name="T95" fmla="*/ 0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9" h="925">
                    <a:moveTo>
                      <a:pt x="479" y="0"/>
                    </a:moveTo>
                    <a:lnTo>
                      <a:pt x="549" y="5"/>
                    </a:lnTo>
                    <a:lnTo>
                      <a:pt x="617" y="21"/>
                    </a:lnTo>
                    <a:lnTo>
                      <a:pt x="682" y="45"/>
                    </a:lnTo>
                    <a:lnTo>
                      <a:pt x="741" y="77"/>
                    </a:lnTo>
                    <a:lnTo>
                      <a:pt x="794" y="118"/>
                    </a:lnTo>
                    <a:lnTo>
                      <a:pt x="841" y="164"/>
                    </a:lnTo>
                    <a:lnTo>
                      <a:pt x="882" y="218"/>
                    </a:lnTo>
                    <a:lnTo>
                      <a:pt x="914" y="277"/>
                    </a:lnTo>
                    <a:lnTo>
                      <a:pt x="939" y="342"/>
                    </a:lnTo>
                    <a:lnTo>
                      <a:pt x="953" y="409"/>
                    </a:lnTo>
                    <a:lnTo>
                      <a:pt x="959" y="479"/>
                    </a:lnTo>
                    <a:lnTo>
                      <a:pt x="955" y="544"/>
                    </a:lnTo>
                    <a:lnTo>
                      <a:pt x="943" y="606"/>
                    </a:lnTo>
                    <a:lnTo>
                      <a:pt x="923" y="664"/>
                    </a:lnTo>
                    <a:lnTo>
                      <a:pt x="894" y="719"/>
                    </a:lnTo>
                    <a:lnTo>
                      <a:pt x="862" y="769"/>
                    </a:lnTo>
                    <a:lnTo>
                      <a:pt x="823" y="816"/>
                    </a:lnTo>
                    <a:lnTo>
                      <a:pt x="778" y="855"/>
                    </a:lnTo>
                    <a:lnTo>
                      <a:pt x="723" y="832"/>
                    </a:lnTo>
                    <a:lnTo>
                      <a:pt x="665" y="817"/>
                    </a:lnTo>
                    <a:lnTo>
                      <a:pt x="610" y="810"/>
                    </a:lnTo>
                    <a:lnTo>
                      <a:pt x="553" y="810"/>
                    </a:lnTo>
                    <a:lnTo>
                      <a:pt x="497" y="819"/>
                    </a:lnTo>
                    <a:lnTo>
                      <a:pt x="444" y="835"/>
                    </a:lnTo>
                    <a:lnTo>
                      <a:pt x="392" y="859"/>
                    </a:lnTo>
                    <a:lnTo>
                      <a:pt x="345" y="889"/>
                    </a:lnTo>
                    <a:lnTo>
                      <a:pt x="301" y="925"/>
                    </a:lnTo>
                    <a:lnTo>
                      <a:pt x="243" y="898"/>
                    </a:lnTo>
                    <a:lnTo>
                      <a:pt x="192" y="864"/>
                    </a:lnTo>
                    <a:lnTo>
                      <a:pt x="145" y="823"/>
                    </a:lnTo>
                    <a:lnTo>
                      <a:pt x="102" y="776"/>
                    </a:lnTo>
                    <a:lnTo>
                      <a:pt x="66" y="726"/>
                    </a:lnTo>
                    <a:lnTo>
                      <a:pt x="38" y="669"/>
                    </a:lnTo>
                    <a:lnTo>
                      <a:pt x="18" y="610"/>
                    </a:lnTo>
                    <a:lnTo>
                      <a:pt x="4" y="545"/>
                    </a:lnTo>
                    <a:lnTo>
                      <a:pt x="0" y="479"/>
                    </a:lnTo>
                    <a:lnTo>
                      <a:pt x="6" y="409"/>
                    </a:lnTo>
                    <a:lnTo>
                      <a:pt x="20" y="342"/>
                    </a:lnTo>
                    <a:lnTo>
                      <a:pt x="45" y="277"/>
                    </a:lnTo>
                    <a:lnTo>
                      <a:pt x="77" y="218"/>
                    </a:lnTo>
                    <a:lnTo>
                      <a:pt x="116" y="164"/>
                    </a:lnTo>
                    <a:lnTo>
                      <a:pt x="165" y="118"/>
                    </a:lnTo>
                    <a:lnTo>
                      <a:pt x="218" y="77"/>
                    </a:lnTo>
                    <a:lnTo>
                      <a:pt x="277" y="45"/>
                    </a:lnTo>
                    <a:lnTo>
                      <a:pt x="340" y="21"/>
                    </a:lnTo>
                    <a:lnTo>
                      <a:pt x="408" y="5"/>
                    </a:lnTo>
                    <a:lnTo>
                      <a:pt x="4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42" name="Freeform 501">
                <a:extLst>
                  <a:ext uri="{FF2B5EF4-FFF2-40B4-BE49-F238E27FC236}">
                    <a16:creationId xmlns:a16="http://schemas.microsoft.com/office/drawing/2014/main" id="{7C4C6A2C-5DFA-4196-BE56-2B5A1A293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9" y="-819"/>
                <a:ext cx="615" cy="1595"/>
              </a:xfrm>
              <a:custGeom>
                <a:avLst/>
                <a:gdLst>
                  <a:gd name="T0" fmla="*/ 44 w 1230"/>
                  <a:gd name="T1" fmla="*/ 36 h 3190"/>
                  <a:gd name="T2" fmla="*/ 146 w 1230"/>
                  <a:gd name="T3" fmla="*/ 88 h 3190"/>
                  <a:gd name="T4" fmla="*/ 261 w 1230"/>
                  <a:gd name="T5" fmla="*/ 107 h 3190"/>
                  <a:gd name="T6" fmla="*/ 331 w 1230"/>
                  <a:gd name="T7" fmla="*/ 161 h 3190"/>
                  <a:gd name="T8" fmla="*/ 377 w 1230"/>
                  <a:gd name="T9" fmla="*/ 268 h 3190"/>
                  <a:gd name="T10" fmla="*/ 452 w 1230"/>
                  <a:gd name="T11" fmla="*/ 360 h 3190"/>
                  <a:gd name="T12" fmla="*/ 547 w 1230"/>
                  <a:gd name="T13" fmla="*/ 422 h 3190"/>
                  <a:gd name="T14" fmla="*/ 656 w 1230"/>
                  <a:gd name="T15" fmla="*/ 458 h 3190"/>
                  <a:gd name="T16" fmla="*/ 772 w 1230"/>
                  <a:gd name="T17" fmla="*/ 462 h 3190"/>
                  <a:gd name="T18" fmla="*/ 888 w 1230"/>
                  <a:gd name="T19" fmla="*/ 431 h 3190"/>
                  <a:gd name="T20" fmla="*/ 1225 w 1230"/>
                  <a:gd name="T21" fmla="*/ 288 h 3190"/>
                  <a:gd name="T22" fmla="*/ 1225 w 1230"/>
                  <a:gd name="T23" fmla="*/ 297 h 3190"/>
                  <a:gd name="T24" fmla="*/ 1226 w 1230"/>
                  <a:gd name="T25" fmla="*/ 317 h 3190"/>
                  <a:gd name="T26" fmla="*/ 1226 w 1230"/>
                  <a:gd name="T27" fmla="*/ 352 h 3190"/>
                  <a:gd name="T28" fmla="*/ 1226 w 1230"/>
                  <a:gd name="T29" fmla="*/ 408 h 3190"/>
                  <a:gd name="T30" fmla="*/ 1226 w 1230"/>
                  <a:gd name="T31" fmla="*/ 483 h 3190"/>
                  <a:gd name="T32" fmla="*/ 1226 w 1230"/>
                  <a:gd name="T33" fmla="*/ 585 h 3190"/>
                  <a:gd name="T34" fmla="*/ 1228 w 1230"/>
                  <a:gd name="T35" fmla="*/ 714 h 3190"/>
                  <a:gd name="T36" fmla="*/ 1228 w 1230"/>
                  <a:gd name="T37" fmla="*/ 875 h 3190"/>
                  <a:gd name="T38" fmla="*/ 1228 w 1230"/>
                  <a:gd name="T39" fmla="*/ 1070 h 3190"/>
                  <a:gd name="T40" fmla="*/ 1230 w 1230"/>
                  <a:gd name="T41" fmla="*/ 1304 h 3190"/>
                  <a:gd name="T42" fmla="*/ 1230 w 1230"/>
                  <a:gd name="T43" fmla="*/ 1578 h 3190"/>
                  <a:gd name="T44" fmla="*/ 1230 w 1230"/>
                  <a:gd name="T45" fmla="*/ 1898 h 3190"/>
                  <a:gd name="T46" fmla="*/ 1230 w 1230"/>
                  <a:gd name="T47" fmla="*/ 2265 h 3190"/>
                  <a:gd name="T48" fmla="*/ 1230 w 1230"/>
                  <a:gd name="T49" fmla="*/ 2684 h 3190"/>
                  <a:gd name="T50" fmla="*/ 1226 w 1230"/>
                  <a:gd name="T51" fmla="*/ 2963 h 3190"/>
                  <a:gd name="T52" fmla="*/ 1192 w 1230"/>
                  <a:gd name="T53" fmla="*/ 3052 h 3190"/>
                  <a:gd name="T54" fmla="*/ 1132 w 1230"/>
                  <a:gd name="T55" fmla="*/ 3125 h 3190"/>
                  <a:gd name="T56" fmla="*/ 1049 w 1230"/>
                  <a:gd name="T57" fmla="*/ 3172 h 3190"/>
                  <a:gd name="T58" fmla="*/ 953 w 1230"/>
                  <a:gd name="T59" fmla="*/ 3190 h 3190"/>
                  <a:gd name="T60" fmla="*/ 856 w 1230"/>
                  <a:gd name="T61" fmla="*/ 3172 h 3190"/>
                  <a:gd name="T62" fmla="*/ 774 w 1230"/>
                  <a:gd name="T63" fmla="*/ 3125 h 3190"/>
                  <a:gd name="T64" fmla="*/ 713 w 1230"/>
                  <a:gd name="T65" fmla="*/ 3052 h 3190"/>
                  <a:gd name="T66" fmla="*/ 679 w 1230"/>
                  <a:gd name="T67" fmla="*/ 2963 h 3190"/>
                  <a:gd name="T68" fmla="*/ 676 w 1230"/>
                  <a:gd name="T69" fmla="*/ 751 h 3190"/>
                  <a:gd name="T70" fmla="*/ 658 w 1230"/>
                  <a:gd name="T71" fmla="*/ 708 h 3190"/>
                  <a:gd name="T72" fmla="*/ 615 w 1230"/>
                  <a:gd name="T73" fmla="*/ 692 h 3190"/>
                  <a:gd name="T74" fmla="*/ 572 w 1230"/>
                  <a:gd name="T75" fmla="*/ 708 h 3190"/>
                  <a:gd name="T76" fmla="*/ 556 w 1230"/>
                  <a:gd name="T77" fmla="*/ 751 h 3190"/>
                  <a:gd name="T78" fmla="*/ 551 w 1230"/>
                  <a:gd name="T79" fmla="*/ 2963 h 3190"/>
                  <a:gd name="T80" fmla="*/ 517 w 1230"/>
                  <a:gd name="T81" fmla="*/ 3052 h 3190"/>
                  <a:gd name="T82" fmla="*/ 456 w 1230"/>
                  <a:gd name="T83" fmla="*/ 3125 h 3190"/>
                  <a:gd name="T84" fmla="*/ 373 w 1230"/>
                  <a:gd name="T85" fmla="*/ 3172 h 3190"/>
                  <a:gd name="T86" fmla="*/ 277 w 1230"/>
                  <a:gd name="T87" fmla="*/ 3190 h 3190"/>
                  <a:gd name="T88" fmla="*/ 180 w 1230"/>
                  <a:gd name="T89" fmla="*/ 3172 h 3190"/>
                  <a:gd name="T90" fmla="*/ 98 w 1230"/>
                  <a:gd name="T91" fmla="*/ 3125 h 3190"/>
                  <a:gd name="T92" fmla="*/ 37 w 1230"/>
                  <a:gd name="T93" fmla="*/ 3052 h 3190"/>
                  <a:gd name="T94" fmla="*/ 5 w 1230"/>
                  <a:gd name="T95" fmla="*/ 2963 h 3190"/>
                  <a:gd name="T96" fmla="*/ 0 w 1230"/>
                  <a:gd name="T97" fmla="*/ 0 h 3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30" h="3190">
                    <a:moveTo>
                      <a:pt x="0" y="0"/>
                    </a:moveTo>
                    <a:lnTo>
                      <a:pt x="44" y="36"/>
                    </a:lnTo>
                    <a:lnTo>
                      <a:pt x="95" y="64"/>
                    </a:lnTo>
                    <a:lnTo>
                      <a:pt x="146" y="88"/>
                    </a:lnTo>
                    <a:lnTo>
                      <a:pt x="202" y="102"/>
                    </a:lnTo>
                    <a:lnTo>
                      <a:pt x="261" y="107"/>
                    </a:lnTo>
                    <a:lnTo>
                      <a:pt x="320" y="106"/>
                    </a:lnTo>
                    <a:lnTo>
                      <a:pt x="331" y="161"/>
                    </a:lnTo>
                    <a:lnTo>
                      <a:pt x="348" y="215"/>
                    </a:lnTo>
                    <a:lnTo>
                      <a:pt x="377" y="268"/>
                    </a:lnTo>
                    <a:lnTo>
                      <a:pt x="411" y="317"/>
                    </a:lnTo>
                    <a:lnTo>
                      <a:pt x="452" y="360"/>
                    </a:lnTo>
                    <a:lnTo>
                      <a:pt x="497" y="394"/>
                    </a:lnTo>
                    <a:lnTo>
                      <a:pt x="547" y="422"/>
                    </a:lnTo>
                    <a:lnTo>
                      <a:pt x="601" y="444"/>
                    </a:lnTo>
                    <a:lnTo>
                      <a:pt x="656" y="458"/>
                    </a:lnTo>
                    <a:lnTo>
                      <a:pt x="713" y="463"/>
                    </a:lnTo>
                    <a:lnTo>
                      <a:pt x="772" y="462"/>
                    </a:lnTo>
                    <a:lnTo>
                      <a:pt x="829" y="451"/>
                    </a:lnTo>
                    <a:lnTo>
                      <a:pt x="888" y="431"/>
                    </a:lnTo>
                    <a:lnTo>
                      <a:pt x="1225" y="286"/>
                    </a:lnTo>
                    <a:lnTo>
                      <a:pt x="1225" y="288"/>
                    </a:lnTo>
                    <a:lnTo>
                      <a:pt x="1225" y="290"/>
                    </a:lnTo>
                    <a:lnTo>
                      <a:pt x="1225" y="297"/>
                    </a:lnTo>
                    <a:lnTo>
                      <a:pt x="1225" y="304"/>
                    </a:lnTo>
                    <a:lnTo>
                      <a:pt x="1226" y="317"/>
                    </a:lnTo>
                    <a:lnTo>
                      <a:pt x="1226" y="333"/>
                    </a:lnTo>
                    <a:lnTo>
                      <a:pt x="1226" y="352"/>
                    </a:lnTo>
                    <a:lnTo>
                      <a:pt x="1226" y="377"/>
                    </a:lnTo>
                    <a:lnTo>
                      <a:pt x="1226" y="408"/>
                    </a:lnTo>
                    <a:lnTo>
                      <a:pt x="1226" y="442"/>
                    </a:lnTo>
                    <a:lnTo>
                      <a:pt x="1226" y="483"/>
                    </a:lnTo>
                    <a:lnTo>
                      <a:pt x="1226" y="531"/>
                    </a:lnTo>
                    <a:lnTo>
                      <a:pt x="1226" y="585"/>
                    </a:lnTo>
                    <a:lnTo>
                      <a:pt x="1228" y="646"/>
                    </a:lnTo>
                    <a:lnTo>
                      <a:pt x="1228" y="714"/>
                    </a:lnTo>
                    <a:lnTo>
                      <a:pt x="1228" y="791"/>
                    </a:lnTo>
                    <a:lnTo>
                      <a:pt x="1228" y="875"/>
                    </a:lnTo>
                    <a:lnTo>
                      <a:pt x="1228" y="968"/>
                    </a:lnTo>
                    <a:lnTo>
                      <a:pt x="1228" y="1070"/>
                    </a:lnTo>
                    <a:lnTo>
                      <a:pt x="1228" y="1183"/>
                    </a:lnTo>
                    <a:lnTo>
                      <a:pt x="1230" y="1304"/>
                    </a:lnTo>
                    <a:lnTo>
                      <a:pt x="1230" y="1437"/>
                    </a:lnTo>
                    <a:lnTo>
                      <a:pt x="1230" y="1578"/>
                    </a:lnTo>
                    <a:lnTo>
                      <a:pt x="1230" y="1732"/>
                    </a:lnTo>
                    <a:lnTo>
                      <a:pt x="1230" y="1898"/>
                    </a:lnTo>
                    <a:lnTo>
                      <a:pt x="1230" y="2075"/>
                    </a:lnTo>
                    <a:lnTo>
                      <a:pt x="1230" y="2265"/>
                    </a:lnTo>
                    <a:lnTo>
                      <a:pt x="1230" y="2467"/>
                    </a:lnTo>
                    <a:lnTo>
                      <a:pt x="1230" y="2684"/>
                    </a:lnTo>
                    <a:lnTo>
                      <a:pt x="1230" y="2913"/>
                    </a:lnTo>
                    <a:lnTo>
                      <a:pt x="1226" y="2963"/>
                    </a:lnTo>
                    <a:lnTo>
                      <a:pt x="1212" y="3009"/>
                    </a:lnTo>
                    <a:lnTo>
                      <a:pt x="1192" y="3052"/>
                    </a:lnTo>
                    <a:lnTo>
                      <a:pt x="1166" y="3091"/>
                    </a:lnTo>
                    <a:lnTo>
                      <a:pt x="1132" y="3125"/>
                    </a:lnTo>
                    <a:lnTo>
                      <a:pt x="1092" y="3152"/>
                    </a:lnTo>
                    <a:lnTo>
                      <a:pt x="1049" y="3172"/>
                    </a:lnTo>
                    <a:lnTo>
                      <a:pt x="1003" y="3186"/>
                    </a:lnTo>
                    <a:lnTo>
                      <a:pt x="953" y="3190"/>
                    </a:lnTo>
                    <a:lnTo>
                      <a:pt x="903" y="3186"/>
                    </a:lnTo>
                    <a:lnTo>
                      <a:pt x="856" y="3172"/>
                    </a:lnTo>
                    <a:lnTo>
                      <a:pt x="813" y="3152"/>
                    </a:lnTo>
                    <a:lnTo>
                      <a:pt x="774" y="3125"/>
                    </a:lnTo>
                    <a:lnTo>
                      <a:pt x="740" y="3091"/>
                    </a:lnTo>
                    <a:lnTo>
                      <a:pt x="713" y="3052"/>
                    </a:lnTo>
                    <a:lnTo>
                      <a:pt x="692" y="3009"/>
                    </a:lnTo>
                    <a:lnTo>
                      <a:pt x="679" y="2963"/>
                    </a:lnTo>
                    <a:lnTo>
                      <a:pt x="676" y="2913"/>
                    </a:lnTo>
                    <a:lnTo>
                      <a:pt x="676" y="751"/>
                    </a:lnTo>
                    <a:lnTo>
                      <a:pt x="670" y="728"/>
                    </a:lnTo>
                    <a:lnTo>
                      <a:pt x="658" y="708"/>
                    </a:lnTo>
                    <a:lnTo>
                      <a:pt x="638" y="696"/>
                    </a:lnTo>
                    <a:lnTo>
                      <a:pt x="615" y="692"/>
                    </a:lnTo>
                    <a:lnTo>
                      <a:pt x="592" y="696"/>
                    </a:lnTo>
                    <a:lnTo>
                      <a:pt x="572" y="708"/>
                    </a:lnTo>
                    <a:lnTo>
                      <a:pt x="559" y="728"/>
                    </a:lnTo>
                    <a:lnTo>
                      <a:pt x="556" y="751"/>
                    </a:lnTo>
                    <a:lnTo>
                      <a:pt x="556" y="2913"/>
                    </a:lnTo>
                    <a:lnTo>
                      <a:pt x="551" y="2963"/>
                    </a:lnTo>
                    <a:lnTo>
                      <a:pt x="538" y="3009"/>
                    </a:lnTo>
                    <a:lnTo>
                      <a:pt x="517" y="3052"/>
                    </a:lnTo>
                    <a:lnTo>
                      <a:pt x="490" y="3091"/>
                    </a:lnTo>
                    <a:lnTo>
                      <a:pt x="456" y="3125"/>
                    </a:lnTo>
                    <a:lnTo>
                      <a:pt x="418" y="3152"/>
                    </a:lnTo>
                    <a:lnTo>
                      <a:pt x="373" y="3172"/>
                    </a:lnTo>
                    <a:lnTo>
                      <a:pt x="327" y="3186"/>
                    </a:lnTo>
                    <a:lnTo>
                      <a:pt x="277" y="3190"/>
                    </a:lnTo>
                    <a:lnTo>
                      <a:pt x="227" y="3186"/>
                    </a:lnTo>
                    <a:lnTo>
                      <a:pt x="180" y="3172"/>
                    </a:lnTo>
                    <a:lnTo>
                      <a:pt x="137" y="3152"/>
                    </a:lnTo>
                    <a:lnTo>
                      <a:pt x="98" y="3125"/>
                    </a:lnTo>
                    <a:lnTo>
                      <a:pt x="66" y="3091"/>
                    </a:lnTo>
                    <a:lnTo>
                      <a:pt x="37" y="3052"/>
                    </a:lnTo>
                    <a:lnTo>
                      <a:pt x="18" y="3009"/>
                    </a:lnTo>
                    <a:lnTo>
                      <a:pt x="5" y="2963"/>
                    </a:lnTo>
                    <a:lnTo>
                      <a:pt x="0" y="29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43" name="Freeform 502">
                <a:extLst>
                  <a:ext uri="{FF2B5EF4-FFF2-40B4-BE49-F238E27FC236}">
                    <a16:creationId xmlns:a16="http://schemas.microsoft.com/office/drawing/2014/main" id="{FC93ACEC-0ED8-4B9B-88F9-BCDB41B63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5" y="-1673"/>
                <a:ext cx="733" cy="819"/>
              </a:xfrm>
              <a:custGeom>
                <a:avLst/>
                <a:gdLst>
                  <a:gd name="T0" fmla="*/ 1271 w 1466"/>
                  <a:gd name="T1" fmla="*/ 4 h 1639"/>
                  <a:gd name="T2" fmla="*/ 1359 w 1466"/>
                  <a:gd name="T3" fmla="*/ 38 h 1639"/>
                  <a:gd name="T4" fmla="*/ 1423 w 1466"/>
                  <a:gd name="T5" fmla="*/ 99 h 1639"/>
                  <a:gd name="T6" fmla="*/ 1459 w 1466"/>
                  <a:gd name="T7" fmla="*/ 179 h 1639"/>
                  <a:gd name="T8" fmla="*/ 1463 w 1466"/>
                  <a:gd name="T9" fmla="*/ 271 h 1639"/>
                  <a:gd name="T10" fmla="*/ 1001 w 1466"/>
                  <a:gd name="T11" fmla="*/ 1489 h 1639"/>
                  <a:gd name="T12" fmla="*/ 949 w 1466"/>
                  <a:gd name="T13" fmla="*/ 1569 h 1639"/>
                  <a:gd name="T14" fmla="*/ 873 w 1466"/>
                  <a:gd name="T15" fmla="*/ 1621 h 1639"/>
                  <a:gd name="T16" fmla="*/ 785 w 1466"/>
                  <a:gd name="T17" fmla="*/ 1639 h 1639"/>
                  <a:gd name="T18" fmla="*/ 708 w 1466"/>
                  <a:gd name="T19" fmla="*/ 1625 h 1639"/>
                  <a:gd name="T20" fmla="*/ 640 w 1466"/>
                  <a:gd name="T21" fmla="*/ 1587 h 1639"/>
                  <a:gd name="T22" fmla="*/ 594 w 1466"/>
                  <a:gd name="T23" fmla="*/ 1539 h 1639"/>
                  <a:gd name="T24" fmla="*/ 545 w 1466"/>
                  <a:gd name="T25" fmla="*/ 1482 h 1639"/>
                  <a:gd name="T26" fmla="*/ 479 w 1466"/>
                  <a:gd name="T27" fmla="*/ 1407 h 1639"/>
                  <a:gd name="T28" fmla="*/ 404 w 1466"/>
                  <a:gd name="T29" fmla="*/ 1315 h 1639"/>
                  <a:gd name="T30" fmla="*/ 324 w 1466"/>
                  <a:gd name="T31" fmla="*/ 1219 h 1639"/>
                  <a:gd name="T32" fmla="*/ 243 w 1466"/>
                  <a:gd name="T33" fmla="*/ 1119 h 1639"/>
                  <a:gd name="T34" fmla="*/ 168 w 1466"/>
                  <a:gd name="T35" fmla="*/ 1022 h 1639"/>
                  <a:gd name="T36" fmla="*/ 104 w 1466"/>
                  <a:gd name="T37" fmla="*/ 934 h 1639"/>
                  <a:gd name="T38" fmla="*/ 55 w 1466"/>
                  <a:gd name="T39" fmla="*/ 861 h 1639"/>
                  <a:gd name="T40" fmla="*/ 29 w 1466"/>
                  <a:gd name="T41" fmla="*/ 809 h 1639"/>
                  <a:gd name="T42" fmla="*/ 0 w 1466"/>
                  <a:gd name="T43" fmla="*/ 664 h 1639"/>
                  <a:gd name="T44" fmla="*/ 18 w 1466"/>
                  <a:gd name="T45" fmla="*/ 526 h 1639"/>
                  <a:gd name="T46" fmla="*/ 79 w 1466"/>
                  <a:gd name="T47" fmla="*/ 405 h 1639"/>
                  <a:gd name="T48" fmla="*/ 172 w 1466"/>
                  <a:gd name="T49" fmla="*/ 303 h 1639"/>
                  <a:gd name="T50" fmla="*/ 291 w 1466"/>
                  <a:gd name="T51" fmla="*/ 228 h 1639"/>
                  <a:gd name="T52" fmla="*/ 431 w 1466"/>
                  <a:gd name="T53" fmla="*/ 186 h 1639"/>
                  <a:gd name="T54" fmla="*/ 840 w 1466"/>
                  <a:gd name="T55" fmla="*/ 183 h 1639"/>
                  <a:gd name="T56" fmla="*/ 506 w 1466"/>
                  <a:gd name="T57" fmla="*/ 644 h 1639"/>
                  <a:gd name="T58" fmla="*/ 495 w 1466"/>
                  <a:gd name="T59" fmla="*/ 648 h 1639"/>
                  <a:gd name="T60" fmla="*/ 488 w 1466"/>
                  <a:gd name="T61" fmla="*/ 657 h 1639"/>
                  <a:gd name="T62" fmla="*/ 486 w 1466"/>
                  <a:gd name="T63" fmla="*/ 668 h 1639"/>
                  <a:gd name="T64" fmla="*/ 490 w 1466"/>
                  <a:gd name="T65" fmla="*/ 678 h 1639"/>
                  <a:gd name="T66" fmla="*/ 565 w 1466"/>
                  <a:gd name="T67" fmla="*/ 779 h 1639"/>
                  <a:gd name="T68" fmla="*/ 658 w 1466"/>
                  <a:gd name="T69" fmla="*/ 895 h 1639"/>
                  <a:gd name="T70" fmla="*/ 1017 w 1466"/>
                  <a:gd name="T71" fmla="*/ 151 h 1639"/>
                  <a:gd name="T72" fmla="*/ 1067 w 1466"/>
                  <a:gd name="T73" fmla="*/ 72 h 1639"/>
                  <a:gd name="T74" fmla="*/ 1139 w 1466"/>
                  <a:gd name="T75" fmla="*/ 22 h 1639"/>
                  <a:gd name="T76" fmla="*/ 1227 w 1466"/>
                  <a:gd name="T77" fmla="*/ 0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66" h="1639">
                    <a:moveTo>
                      <a:pt x="1227" y="0"/>
                    </a:moveTo>
                    <a:lnTo>
                      <a:pt x="1271" y="4"/>
                    </a:lnTo>
                    <a:lnTo>
                      <a:pt x="1316" y="16"/>
                    </a:lnTo>
                    <a:lnTo>
                      <a:pt x="1359" y="38"/>
                    </a:lnTo>
                    <a:lnTo>
                      <a:pt x="1395" y="65"/>
                    </a:lnTo>
                    <a:lnTo>
                      <a:pt x="1423" y="99"/>
                    </a:lnTo>
                    <a:lnTo>
                      <a:pt x="1445" y="138"/>
                    </a:lnTo>
                    <a:lnTo>
                      <a:pt x="1459" y="179"/>
                    </a:lnTo>
                    <a:lnTo>
                      <a:pt x="1466" y="224"/>
                    </a:lnTo>
                    <a:lnTo>
                      <a:pt x="1463" y="271"/>
                    </a:lnTo>
                    <a:lnTo>
                      <a:pt x="1450" y="315"/>
                    </a:lnTo>
                    <a:lnTo>
                      <a:pt x="1001" y="1489"/>
                    </a:lnTo>
                    <a:lnTo>
                      <a:pt x="980" y="1532"/>
                    </a:lnTo>
                    <a:lnTo>
                      <a:pt x="949" y="1569"/>
                    </a:lnTo>
                    <a:lnTo>
                      <a:pt x="914" y="1600"/>
                    </a:lnTo>
                    <a:lnTo>
                      <a:pt x="873" y="1621"/>
                    </a:lnTo>
                    <a:lnTo>
                      <a:pt x="826" y="1636"/>
                    </a:lnTo>
                    <a:lnTo>
                      <a:pt x="785" y="1639"/>
                    </a:lnTo>
                    <a:lnTo>
                      <a:pt x="746" y="1636"/>
                    </a:lnTo>
                    <a:lnTo>
                      <a:pt x="708" y="1625"/>
                    </a:lnTo>
                    <a:lnTo>
                      <a:pt x="672" y="1609"/>
                    </a:lnTo>
                    <a:lnTo>
                      <a:pt x="640" y="1587"/>
                    </a:lnTo>
                    <a:lnTo>
                      <a:pt x="612" y="1559"/>
                    </a:lnTo>
                    <a:lnTo>
                      <a:pt x="594" y="1539"/>
                    </a:lnTo>
                    <a:lnTo>
                      <a:pt x="572" y="1514"/>
                    </a:lnTo>
                    <a:lnTo>
                      <a:pt x="545" y="1482"/>
                    </a:lnTo>
                    <a:lnTo>
                      <a:pt x="513" y="1446"/>
                    </a:lnTo>
                    <a:lnTo>
                      <a:pt x="479" y="1407"/>
                    </a:lnTo>
                    <a:lnTo>
                      <a:pt x="443" y="1362"/>
                    </a:lnTo>
                    <a:lnTo>
                      <a:pt x="404" y="1315"/>
                    </a:lnTo>
                    <a:lnTo>
                      <a:pt x="365" y="1267"/>
                    </a:lnTo>
                    <a:lnTo>
                      <a:pt x="324" y="1219"/>
                    </a:lnTo>
                    <a:lnTo>
                      <a:pt x="284" y="1169"/>
                    </a:lnTo>
                    <a:lnTo>
                      <a:pt x="243" y="1119"/>
                    </a:lnTo>
                    <a:lnTo>
                      <a:pt x="206" y="1068"/>
                    </a:lnTo>
                    <a:lnTo>
                      <a:pt x="168" y="1022"/>
                    </a:lnTo>
                    <a:lnTo>
                      <a:pt x="134" y="977"/>
                    </a:lnTo>
                    <a:lnTo>
                      <a:pt x="104" y="934"/>
                    </a:lnTo>
                    <a:lnTo>
                      <a:pt x="79" y="895"/>
                    </a:lnTo>
                    <a:lnTo>
                      <a:pt x="55" y="861"/>
                    </a:lnTo>
                    <a:lnTo>
                      <a:pt x="39" y="832"/>
                    </a:lnTo>
                    <a:lnTo>
                      <a:pt x="29" y="809"/>
                    </a:lnTo>
                    <a:lnTo>
                      <a:pt x="7" y="736"/>
                    </a:lnTo>
                    <a:lnTo>
                      <a:pt x="0" y="664"/>
                    </a:lnTo>
                    <a:lnTo>
                      <a:pt x="4" y="594"/>
                    </a:lnTo>
                    <a:lnTo>
                      <a:pt x="18" y="526"/>
                    </a:lnTo>
                    <a:lnTo>
                      <a:pt x="43" y="464"/>
                    </a:lnTo>
                    <a:lnTo>
                      <a:pt x="79" y="405"/>
                    </a:lnTo>
                    <a:lnTo>
                      <a:pt x="122" y="349"/>
                    </a:lnTo>
                    <a:lnTo>
                      <a:pt x="172" y="303"/>
                    </a:lnTo>
                    <a:lnTo>
                      <a:pt x="229" y="262"/>
                    </a:lnTo>
                    <a:lnTo>
                      <a:pt x="291" y="228"/>
                    </a:lnTo>
                    <a:lnTo>
                      <a:pt x="359" y="203"/>
                    </a:lnTo>
                    <a:lnTo>
                      <a:pt x="431" y="186"/>
                    </a:lnTo>
                    <a:lnTo>
                      <a:pt x="506" y="183"/>
                    </a:lnTo>
                    <a:lnTo>
                      <a:pt x="840" y="183"/>
                    </a:lnTo>
                    <a:lnTo>
                      <a:pt x="669" y="644"/>
                    </a:lnTo>
                    <a:lnTo>
                      <a:pt x="506" y="644"/>
                    </a:lnTo>
                    <a:lnTo>
                      <a:pt x="501" y="646"/>
                    </a:lnTo>
                    <a:lnTo>
                      <a:pt x="495" y="648"/>
                    </a:lnTo>
                    <a:lnTo>
                      <a:pt x="492" y="652"/>
                    </a:lnTo>
                    <a:lnTo>
                      <a:pt x="488" y="657"/>
                    </a:lnTo>
                    <a:lnTo>
                      <a:pt x="486" y="662"/>
                    </a:lnTo>
                    <a:lnTo>
                      <a:pt x="486" y="668"/>
                    </a:lnTo>
                    <a:lnTo>
                      <a:pt x="486" y="673"/>
                    </a:lnTo>
                    <a:lnTo>
                      <a:pt x="490" y="678"/>
                    </a:lnTo>
                    <a:lnTo>
                      <a:pt x="524" y="725"/>
                    </a:lnTo>
                    <a:lnTo>
                      <a:pt x="565" y="779"/>
                    </a:lnTo>
                    <a:lnTo>
                      <a:pt x="610" y="836"/>
                    </a:lnTo>
                    <a:lnTo>
                      <a:pt x="658" y="895"/>
                    </a:lnTo>
                    <a:lnTo>
                      <a:pt x="710" y="958"/>
                    </a:lnTo>
                    <a:lnTo>
                      <a:pt x="1017" y="151"/>
                    </a:lnTo>
                    <a:lnTo>
                      <a:pt x="1039" y="108"/>
                    </a:lnTo>
                    <a:lnTo>
                      <a:pt x="1067" y="72"/>
                    </a:lnTo>
                    <a:lnTo>
                      <a:pt x="1101" y="43"/>
                    </a:lnTo>
                    <a:lnTo>
                      <a:pt x="1139" y="22"/>
                    </a:lnTo>
                    <a:lnTo>
                      <a:pt x="1182" y="8"/>
                    </a:lnTo>
                    <a:lnTo>
                      <a:pt x="1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44" name="Freeform 503">
                <a:extLst>
                  <a:ext uri="{FF2B5EF4-FFF2-40B4-BE49-F238E27FC236}">
                    <a16:creationId xmlns:a16="http://schemas.microsoft.com/office/drawing/2014/main" id="{7B671DE3-7E46-4470-86CD-63C18AB60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" y="-1582"/>
                <a:ext cx="647" cy="905"/>
              </a:xfrm>
              <a:custGeom>
                <a:avLst/>
                <a:gdLst>
                  <a:gd name="T0" fmla="*/ 742 w 1295"/>
                  <a:gd name="T1" fmla="*/ 0 h 1810"/>
                  <a:gd name="T2" fmla="*/ 887 w 1295"/>
                  <a:gd name="T3" fmla="*/ 18 h 1810"/>
                  <a:gd name="T4" fmla="*/ 1017 w 1295"/>
                  <a:gd name="T5" fmla="*/ 73 h 1810"/>
                  <a:gd name="T6" fmla="*/ 1128 w 1295"/>
                  <a:gd name="T7" fmla="*/ 159 h 1810"/>
                  <a:gd name="T8" fmla="*/ 1214 w 1295"/>
                  <a:gd name="T9" fmla="*/ 268 h 1810"/>
                  <a:gd name="T10" fmla="*/ 1270 w 1295"/>
                  <a:gd name="T11" fmla="*/ 399 h 1810"/>
                  <a:gd name="T12" fmla="*/ 1289 w 1295"/>
                  <a:gd name="T13" fmla="*/ 544 h 1810"/>
                  <a:gd name="T14" fmla="*/ 1291 w 1295"/>
                  <a:gd name="T15" fmla="*/ 614 h 1810"/>
                  <a:gd name="T16" fmla="*/ 1291 w 1295"/>
                  <a:gd name="T17" fmla="*/ 721 h 1810"/>
                  <a:gd name="T18" fmla="*/ 1291 w 1295"/>
                  <a:gd name="T19" fmla="*/ 796 h 1810"/>
                  <a:gd name="T20" fmla="*/ 1291 w 1295"/>
                  <a:gd name="T21" fmla="*/ 850 h 1810"/>
                  <a:gd name="T22" fmla="*/ 1293 w 1295"/>
                  <a:gd name="T23" fmla="*/ 894 h 1810"/>
                  <a:gd name="T24" fmla="*/ 1293 w 1295"/>
                  <a:gd name="T25" fmla="*/ 941 h 1810"/>
                  <a:gd name="T26" fmla="*/ 1293 w 1295"/>
                  <a:gd name="T27" fmla="*/ 1004 h 1810"/>
                  <a:gd name="T28" fmla="*/ 1293 w 1295"/>
                  <a:gd name="T29" fmla="*/ 1093 h 1810"/>
                  <a:gd name="T30" fmla="*/ 1295 w 1295"/>
                  <a:gd name="T31" fmla="*/ 1222 h 1810"/>
                  <a:gd name="T32" fmla="*/ 1277 w 1295"/>
                  <a:gd name="T33" fmla="*/ 1311 h 1810"/>
                  <a:gd name="T34" fmla="*/ 1228 w 1295"/>
                  <a:gd name="T35" fmla="*/ 1385 h 1810"/>
                  <a:gd name="T36" fmla="*/ 1153 w 1295"/>
                  <a:gd name="T37" fmla="*/ 1436 h 1810"/>
                  <a:gd name="T38" fmla="*/ 277 w 1295"/>
                  <a:gd name="T39" fmla="*/ 1807 h 1810"/>
                  <a:gd name="T40" fmla="*/ 188 w 1295"/>
                  <a:gd name="T41" fmla="*/ 1807 h 1810"/>
                  <a:gd name="T42" fmla="*/ 106 w 1295"/>
                  <a:gd name="T43" fmla="*/ 1775 h 1810"/>
                  <a:gd name="T44" fmla="*/ 41 w 1295"/>
                  <a:gd name="T45" fmla="*/ 1712 h 1810"/>
                  <a:gd name="T46" fmla="*/ 5 w 1295"/>
                  <a:gd name="T47" fmla="*/ 1632 h 1810"/>
                  <a:gd name="T48" fmla="*/ 2 w 1295"/>
                  <a:gd name="T49" fmla="*/ 1551 h 1810"/>
                  <a:gd name="T50" fmla="*/ 23 w 1295"/>
                  <a:gd name="T51" fmla="*/ 1476 h 1810"/>
                  <a:gd name="T52" fmla="*/ 72 w 1295"/>
                  <a:gd name="T53" fmla="*/ 1411 h 1810"/>
                  <a:gd name="T54" fmla="*/ 140 w 1295"/>
                  <a:gd name="T55" fmla="*/ 1367 h 1810"/>
                  <a:gd name="T56" fmla="*/ 182 w 1295"/>
                  <a:gd name="T57" fmla="*/ 1349 h 1810"/>
                  <a:gd name="T58" fmla="*/ 256 w 1295"/>
                  <a:gd name="T59" fmla="*/ 1317 h 1810"/>
                  <a:gd name="T60" fmla="*/ 349 w 1295"/>
                  <a:gd name="T61" fmla="*/ 1277 h 1810"/>
                  <a:gd name="T62" fmla="*/ 454 w 1295"/>
                  <a:gd name="T63" fmla="*/ 1233 h 1810"/>
                  <a:gd name="T64" fmla="*/ 562 w 1295"/>
                  <a:gd name="T65" fmla="*/ 1186 h 1810"/>
                  <a:gd name="T66" fmla="*/ 663 w 1295"/>
                  <a:gd name="T67" fmla="*/ 1143 h 1810"/>
                  <a:gd name="T68" fmla="*/ 749 w 1295"/>
                  <a:gd name="T69" fmla="*/ 1106 h 1810"/>
                  <a:gd name="T70" fmla="*/ 812 w 1295"/>
                  <a:gd name="T71" fmla="*/ 1079 h 1810"/>
                  <a:gd name="T72" fmla="*/ 830 w 1295"/>
                  <a:gd name="T73" fmla="*/ 961 h 1810"/>
                  <a:gd name="T74" fmla="*/ 828 w 1295"/>
                  <a:gd name="T75" fmla="*/ 757 h 1810"/>
                  <a:gd name="T76" fmla="*/ 826 w 1295"/>
                  <a:gd name="T77" fmla="*/ 547 h 1810"/>
                  <a:gd name="T78" fmla="*/ 823 w 1295"/>
                  <a:gd name="T79" fmla="*/ 526 h 1810"/>
                  <a:gd name="T80" fmla="*/ 798 w 1295"/>
                  <a:gd name="T81" fmla="*/ 499 h 1810"/>
                  <a:gd name="T82" fmla="*/ 760 w 1295"/>
                  <a:gd name="T83" fmla="*/ 499 h 1810"/>
                  <a:gd name="T84" fmla="*/ 733 w 1295"/>
                  <a:gd name="T85" fmla="*/ 526 h 1810"/>
                  <a:gd name="T86" fmla="*/ 730 w 1295"/>
                  <a:gd name="T87" fmla="*/ 919 h 1810"/>
                  <a:gd name="T88" fmla="*/ 270 w 1295"/>
                  <a:gd name="T89" fmla="*/ 1098 h 1810"/>
                  <a:gd name="T90" fmla="*/ 297 w 1295"/>
                  <a:gd name="T91" fmla="*/ 1029 h 1810"/>
                  <a:gd name="T92" fmla="*/ 334 w 1295"/>
                  <a:gd name="T93" fmla="*/ 932 h 1810"/>
                  <a:gd name="T94" fmla="*/ 377 w 1295"/>
                  <a:gd name="T95" fmla="*/ 816 h 1810"/>
                  <a:gd name="T96" fmla="*/ 426 w 1295"/>
                  <a:gd name="T97" fmla="*/ 690 h 1810"/>
                  <a:gd name="T98" fmla="*/ 474 w 1295"/>
                  <a:gd name="T99" fmla="*/ 562 h 1810"/>
                  <a:gd name="T100" fmla="*/ 520 w 1295"/>
                  <a:gd name="T101" fmla="*/ 440 h 1810"/>
                  <a:gd name="T102" fmla="*/ 562 w 1295"/>
                  <a:gd name="T103" fmla="*/ 333 h 1810"/>
                  <a:gd name="T104" fmla="*/ 594 w 1295"/>
                  <a:gd name="T105" fmla="*/ 249 h 1810"/>
                  <a:gd name="T106" fmla="*/ 615 w 1295"/>
                  <a:gd name="T107" fmla="*/ 197 h 1810"/>
                  <a:gd name="T108" fmla="*/ 642 w 1295"/>
                  <a:gd name="T109" fmla="*/ 64 h 1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95" h="1810">
                    <a:moveTo>
                      <a:pt x="638" y="0"/>
                    </a:moveTo>
                    <a:lnTo>
                      <a:pt x="742" y="0"/>
                    </a:lnTo>
                    <a:lnTo>
                      <a:pt x="815" y="3"/>
                    </a:lnTo>
                    <a:lnTo>
                      <a:pt x="887" y="18"/>
                    </a:lnTo>
                    <a:lnTo>
                      <a:pt x="955" y="41"/>
                    </a:lnTo>
                    <a:lnTo>
                      <a:pt x="1017" y="73"/>
                    </a:lnTo>
                    <a:lnTo>
                      <a:pt x="1075" y="113"/>
                    </a:lnTo>
                    <a:lnTo>
                      <a:pt x="1128" y="159"/>
                    </a:lnTo>
                    <a:lnTo>
                      <a:pt x="1175" y="211"/>
                    </a:lnTo>
                    <a:lnTo>
                      <a:pt x="1214" y="268"/>
                    </a:lnTo>
                    <a:lnTo>
                      <a:pt x="1246" y="331"/>
                    </a:lnTo>
                    <a:lnTo>
                      <a:pt x="1270" y="399"/>
                    </a:lnTo>
                    <a:lnTo>
                      <a:pt x="1284" y="470"/>
                    </a:lnTo>
                    <a:lnTo>
                      <a:pt x="1289" y="544"/>
                    </a:lnTo>
                    <a:lnTo>
                      <a:pt x="1289" y="544"/>
                    </a:lnTo>
                    <a:lnTo>
                      <a:pt x="1291" y="614"/>
                    </a:lnTo>
                    <a:lnTo>
                      <a:pt x="1291" y="673"/>
                    </a:lnTo>
                    <a:lnTo>
                      <a:pt x="1291" y="721"/>
                    </a:lnTo>
                    <a:lnTo>
                      <a:pt x="1291" y="762"/>
                    </a:lnTo>
                    <a:lnTo>
                      <a:pt x="1291" y="796"/>
                    </a:lnTo>
                    <a:lnTo>
                      <a:pt x="1291" y="825"/>
                    </a:lnTo>
                    <a:lnTo>
                      <a:pt x="1291" y="850"/>
                    </a:lnTo>
                    <a:lnTo>
                      <a:pt x="1291" y="873"/>
                    </a:lnTo>
                    <a:lnTo>
                      <a:pt x="1293" y="894"/>
                    </a:lnTo>
                    <a:lnTo>
                      <a:pt x="1293" y="916"/>
                    </a:lnTo>
                    <a:lnTo>
                      <a:pt x="1293" y="941"/>
                    </a:lnTo>
                    <a:lnTo>
                      <a:pt x="1293" y="970"/>
                    </a:lnTo>
                    <a:lnTo>
                      <a:pt x="1293" y="1004"/>
                    </a:lnTo>
                    <a:lnTo>
                      <a:pt x="1293" y="1045"/>
                    </a:lnTo>
                    <a:lnTo>
                      <a:pt x="1293" y="1093"/>
                    </a:lnTo>
                    <a:lnTo>
                      <a:pt x="1293" y="1152"/>
                    </a:lnTo>
                    <a:lnTo>
                      <a:pt x="1295" y="1222"/>
                    </a:lnTo>
                    <a:lnTo>
                      <a:pt x="1289" y="1268"/>
                    </a:lnTo>
                    <a:lnTo>
                      <a:pt x="1277" y="1311"/>
                    </a:lnTo>
                    <a:lnTo>
                      <a:pt x="1257" y="1351"/>
                    </a:lnTo>
                    <a:lnTo>
                      <a:pt x="1228" y="1385"/>
                    </a:lnTo>
                    <a:lnTo>
                      <a:pt x="1194" y="1415"/>
                    </a:lnTo>
                    <a:lnTo>
                      <a:pt x="1153" y="1436"/>
                    </a:lnTo>
                    <a:lnTo>
                      <a:pt x="322" y="1793"/>
                    </a:lnTo>
                    <a:lnTo>
                      <a:pt x="277" y="1807"/>
                    </a:lnTo>
                    <a:lnTo>
                      <a:pt x="233" y="1810"/>
                    </a:lnTo>
                    <a:lnTo>
                      <a:pt x="188" y="1807"/>
                    </a:lnTo>
                    <a:lnTo>
                      <a:pt x="145" y="1794"/>
                    </a:lnTo>
                    <a:lnTo>
                      <a:pt x="106" y="1775"/>
                    </a:lnTo>
                    <a:lnTo>
                      <a:pt x="70" y="1746"/>
                    </a:lnTo>
                    <a:lnTo>
                      <a:pt x="41" y="1712"/>
                    </a:lnTo>
                    <a:lnTo>
                      <a:pt x="18" y="1671"/>
                    </a:lnTo>
                    <a:lnTo>
                      <a:pt x="5" y="1632"/>
                    </a:lnTo>
                    <a:lnTo>
                      <a:pt x="0" y="1592"/>
                    </a:lnTo>
                    <a:lnTo>
                      <a:pt x="2" y="1551"/>
                    </a:lnTo>
                    <a:lnTo>
                      <a:pt x="9" y="1513"/>
                    </a:lnTo>
                    <a:lnTo>
                      <a:pt x="23" y="1476"/>
                    </a:lnTo>
                    <a:lnTo>
                      <a:pt x="45" y="1442"/>
                    </a:lnTo>
                    <a:lnTo>
                      <a:pt x="72" y="1411"/>
                    </a:lnTo>
                    <a:lnTo>
                      <a:pt x="104" y="1386"/>
                    </a:lnTo>
                    <a:lnTo>
                      <a:pt x="140" y="1367"/>
                    </a:lnTo>
                    <a:lnTo>
                      <a:pt x="157" y="1360"/>
                    </a:lnTo>
                    <a:lnTo>
                      <a:pt x="182" y="1349"/>
                    </a:lnTo>
                    <a:lnTo>
                      <a:pt x="216" y="1335"/>
                    </a:lnTo>
                    <a:lnTo>
                      <a:pt x="256" y="1317"/>
                    </a:lnTo>
                    <a:lnTo>
                      <a:pt x="300" y="1299"/>
                    </a:lnTo>
                    <a:lnTo>
                      <a:pt x="349" y="1277"/>
                    </a:lnTo>
                    <a:lnTo>
                      <a:pt x="401" y="1256"/>
                    </a:lnTo>
                    <a:lnTo>
                      <a:pt x="454" y="1233"/>
                    </a:lnTo>
                    <a:lnTo>
                      <a:pt x="508" y="1209"/>
                    </a:lnTo>
                    <a:lnTo>
                      <a:pt x="562" y="1186"/>
                    </a:lnTo>
                    <a:lnTo>
                      <a:pt x="613" y="1165"/>
                    </a:lnTo>
                    <a:lnTo>
                      <a:pt x="663" y="1143"/>
                    </a:lnTo>
                    <a:lnTo>
                      <a:pt x="710" y="1123"/>
                    </a:lnTo>
                    <a:lnTo>
                      <a:pt x="749" y="1106"/>
                    </a:lnTo>
                    <a:lnTo>
                      <a:pt x="785" y="1091"/>
                    </a:lnTo>
                    <a:lnTo>
                      <a:pt x="812" y="1079"/>
                    </a:lnTo>
                    <a:lnTo>
                      <a:pt x="830" y="1072"/>
                    </a:lnTo>
                    <a:lnTo>
                      <a:pt x="830" y="961"/>
                    </a:lnTo>
                    <a:lnTo>
                      <a:pt x="830" y="857"/>
                    </a:lnTo>
                    <a:lnTo>
                      <a:pt x="828" y="757"/>
                    </a:lnTo>
                    <a:lnTo>
                      <a:pt x="828" y="655"/>
                    </a:lnTo>
                    <a:lnTo>
                      <a:pt x="826" y="547"/>
                    </a:lnTo>
                    <a:lnTo>
                      <a:pt x="828" y="544"/>
                    </a:lnTo>
                    <a:lnTo>
                      <a:pt x="823" y="526"/>
                    </a:lnTo>
                    <a:lnTo>
                      <a:pt x="814" y="510"/>
                    </a:lnTo>
                    <a:lnTo>
                      <a:pt x="798" y="499"/>
                    </a:lnTo>
                    <a:lnTo>
                      <a:pt x="778" y="495"/>
                    </a:lnTo>
                    <a:lnTo>
                      <a:pt x="760" y="499"/>
                    </a:lnTo>
                    <a:lnTo>
                      <a:pt x="744" y="510"/>
                    </a:lnTo>
                    <a:lnTo>
                      <a:pt x="733" y="526"/>
                    </a:lnTo>
                    <a:lnTo>
                      <a:pt x="730" y="544"/>
                    </a:lnTo>
                    <a:lnTo>
                      <a:pt x="730" y="919"/>
                    </a:lnTo>
                    <a:lnTo>
                      <a:pt x="261" y="1120"/>
                    </a:lnTo>
                    <a:lnTo>
                      <a:pt x="270" y="1098"/>
                    </a:lnTo>
                    <a:lnTo>
                      <a:pt x="283" y="1066"/>
                    </a:lnTo>
                    <a:lnTo>
                      <a:pt x="297" y="1029"/>
                    </a:lnTo>
                    <a:lnTo>
                      <a:pt x="315" y="982"/>
                    </a:lnTo>
                    <a:lnTo>
                      <a:pt x="334" y="932"/>
                    </a:lnTo>
                    <a:lnTo>
                      <a:pt x="354" y="875"/>
                    </a:lnTo>
                    <a:lnTo>
                      <a:pt x="377" y="816"/>
                    </a:lnTo>
                    <a:lnTo>
                      <a:pt x="401" y="753"/>
                    </a:lnTo>
                    <a:lnTo>
                      <a:pt x="426" y="690"/>
                    </a:lnTo>
                    <a:lnTo>
                      <a:pt x="451" y="626"/>
                    </a:lnTo>
                    <a:lnTo>
                      <a:pt x="474" y="562"/>
                    </a:lnTo>
                    <a:lnTo>
                      <a:pt x="499" y="499"/>
                    </a:lnTo>
                    <a:lnTo>
                      <a:pt x="520" y="440"/>
                    </a:lnTo>
                    <a:lnTo>
                      <a:pt x="542" y="385"/>
                    </a:lnTo>
                    <a:lnTo>
                      <a:pt x="562" y="333"/>
                    </a:lnTo>
                    <a:lnTo>
                      <a:pt x="579" y="288"/>
                    </a:lnTo>
                    <a:lnTo>
                      <a:pt x="594" y="249"/>
                    </a:lnTo>
                    <a:lnTo>
                      <a:pt x="606" y="218"/>
                    </a:lnTo>
                    <a:lnTo>
                      <a:pt x="615" y="197"/>
                    </a:lnTo>
                    <a:lnTo>
                      <a:pt x="633" y="130"/>
                    </a:lnTo>
                    <a:lnTo>
                      <a:pt x="642" y="64"/>
                    </a:lnTo>
                    <a:lnTo>
                      <a:pt x="6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45" name="Freeform 504">
                <a:extLst>
                  <a:ext uri="{FF2B5EF4-FFF2-40B4-BE49-F238E27FC236}">
                    <a16:creationId xmlns:a16="http://schemas.microsoft.com/office/drawing/2014/main" id="{B5C02BCA-FD71-419B-B6C3-E8FF54A42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46" y="-2097"/>
                <a:ext cx="1235" cy="1878"/>
              </a:xfrm>
              <a:custGeom>
                <a:avLst/>
                <a:gdLst>
                  <a:gd name="T0" fmla="*/ 1161 w 2471"/>
                  <a:gd name="T1" fmla="*/ 1160 h 3757"/>
                  <a:gd name="T2" fmla="*/ 1080 w 2471"/>
                  <a:gd name="T3" fmla="*/ 1240 h 3757"/>
                  <a:gd name="T4" fmla="*/ 1062 w 2471"/>
                  <a:gd name="T5" fmla="*/ 2217 h 3757"/>
                  <a:gd name="T6" fmla="*/ 1404 w 2471"/>
                  <a:gd name="T7" fmla="*/ 1276 h 3757"/>
                  <a:gd name="T8" fmla="*/ 1343 w 2471"/>
                  <a:gd name="T9" fmla="*/ 1181 h 3757"/>
                  <a:gd name="T10" fmla="*/ 1236 w 2471"/>
                  <a:gd name="T11" fmla="*/ 1144 h 3757"/>
                  <a:gd name="T12" fmla="*/ 1472 w 2471"/>
                  <a:gd name="T13" fmla="*/ 22 h 3757"/>
                  <a:gd name="T14" fmla="*/ 1794 w 2471"/>
                  <a:gd name="T15" fmla="*/ 124 h 3757"/>
                  <a:gd name="T16" fmla="*/ 2069 w 2471"/>
                  <a:gd name="T17" fmla="*/ 301 h 3757"/>
                  <a:gd name="T18" fmla="*/ 2284 w 2471"/>
                  <a:gd name="T19" fmla="*/ 539 h 3757"/>
                  <a:gd name="T20" fmla="*/ 2421 w 2471"/>
                  <a:gd name="T21" fmla="*/ 825 h 3757"/>
                  <a:gd name="T22" fmla="*/ 2471 w 2471"/>
                  <a:gd name="T23" fmla="*/ 1145 h 3757"/>
                  <a:gd name="T24" fmla="*/ 2423 w 2471"/>
                  <a:gd name="T25" fmla="*/ 1462 h 3757"/>
                  <a:gd name="T26" fmla="*/ 2289 w 2471"/>
                  <a:gd name="T27" fmla="*/ 1743 h 3757"/>
                  <a:gd name="T28" fmla="*/ 2160 w 2471"/>
                  <a:gd name="T29" fmla="*/ 1906 h 3757"/>
                  <a:gd name="T30" fmla="*/ 2049 w 2471"/>
                  <a:gd name="T31" fmla="*/ 2026 h 3757"/>
                  <a:gd name="T32" fmla="*/ 1935 w 2471"/>
                  <a:gd name="T33" fmla="*/ 2192 h 3757"/>
                  <a:gd name="T34" fmla="*/ 1830 w 2471"/>
                  <a:gd name="T35" fmla="*/ 2457 h 3757"/>
                  <a:gd name="T36" fmla="*/ 1788 w 2471"/>
                  <a:gd name="T37" fmla="*/ 2759 h 3757"/>
                  <a:gd name="T38" fmla="*/ 1855 w 2471"/>
                  <a:gd name="T39" fmla="*/ 2847 h 3757"/>
                  <a:gd name="T40" fmla="*/ 1897 w 2471"/>
                  <a:gd name="T41" fmla="*/ 2967 h 3757"/>
                  <a:gd name="T42" fmla="*/ 1867 w 2471"/>
                  <a:gd name="T43" fmla="*/ 3070 h 3757"/>
                  <a:gd name="T44" fmla="*/ 1781 w 2471"/>
                  <a:gd name="T45" fmla="*/ 3142 h 3757"/>
                  <a:gd name="T46" fmla="*/ 1733 w 2471"/>
                  <a:gd name="T47" fmla="*/ 3174 h 3757"/>
                  <a:gd name="T48" fmla="*/ 1815 w 2471"/>
                  <a:gd name="T49" fmla="*/ 3260 h 3757"/>
                  <a:gd name="T50" fmla="*/ 1828 w 2471"/>
                  <a:gd name="T51" fmla="*/ 3387 h 3757"/>
                  <a:gd name="T52" fmla="*/ 1762 w 2471"/>
                  <a:gd name="T53" fmla="*/ 3493 h 3757"/>
                  <a:gd name="T54" fmla="*/ 1642 w 2471"/>
                  <a:gd name="T55" fmla="*/ 3534 h 3757"/>
                  <a:gd name="T56" fmla="*/ 1472 w 2471"/>
                  <a:gd name="T57" fmla="*/ 3623 h 3757"/>
                  <a:gd name="T58" fmla="*/ 1374 w 2471"/>
                  <a:gd name="T59" fmla="*/ 3720 h 3757"/>
                  <a:gd name="T60" fmla="*/ 1236 w 2471"/>
                  <a:gd name="T61" fmla="*/ 3757 h 3757"/>
                  <a:gd name="T62" fmla="*/ 1098 w 2471"/>
                  <a:gd name="T63" fmla="*/ 3720 h 3757"/>
                  <a:gd name="T64" fmla="*/ 1000 w 2471"/>
                  <a:gd name="T65" fmla="*/ 3623 h 3757"/>
                  <a:gd name="T66" fmla="*/ 832 w 2471"/>
                  <a:gd name="T67" fmla="*/ 3534 h 3757"/>
                  <a:gd name="T68" fmla="*/ 710 w 2471"/>
                  <a:gd name="T69" fmla="*/ 3493 h 3757"/>
                  <a:gd name="T70" fmla="*/ 644 w 2471"/>
                  <a:gd name="T71" fmla="*/ 3387 h 3757"/>
                  <a:gd name="T72" fmla="*/ 657 w 2471"/>
                  <a:gd name="T73" fmla="*/ 3260 h 3757"/>
                  <a:gd name="T74" fmla="*/ 739 w 2471"/>
                  <a:gd name="T75" fmla="*/ 3174 h 3757"/>
                  <a:gd name="T76" fmla="*/ 692 w 2471"/>
                  <a:gd name="T77" fmla="*/ 3142 h 3757"/>
                  <a:gd name="T78" fmla="*/ 607 w 2471"/>
                  <a:gd name="T79" fmla="*/ 3070 h 3757"/>
                  <a:gd name="T80" fmla="*/ 576 w 2471"/>
                  <a:gd name="T81" fmla="*/ 2967 h 3757"/>
                  <a:gd name="T82" fmla="*/ 617 w 2471"/>
                  <a:gd name="T83" fmla="*/ 2847 h 3757"/>
                  <a:gd name="T84" fmla="*/ 683 w 2471"/>
                  <a:gd name="T85" fmla="*/ 2759 h 3757"/>
                  <a:gd name="T86" fmla="*/ 637 w 2471"/>
                  <a:gd name="T87" fmla="*/ 2435 h 3757"/>
                  <a:gd name="T88" fmla="*/ 519 w 2471"/>
                  <a:gd name="T89" fmla="*/ 2163 h 3757"/>
                  <a:gd name="T90" fmla="*/ 410 w 2471"/>
                  <a:gd name="T91" fmla="*/ 2009 h 3757"/>
                  <a:gd name="T92" fmla="*/ 301 w 2471"/>
                  <a:gd name="T93" fmla="*/ 1891 h 3757"/>
                  <a:gd name="T94" fmla="*/ 192 w 2471"/>
                  <a:gd name="T95" fmla="*/ 1759 h 3757"/>
                  <a:gd name="T96" fmla="*/ 75 w 2471"/>
                  <a:gd name="T97" fmla="*/ 1541 h 3757"/>
                  <a:gd name="T98" fmla="*/ 6 w 2471"/>
                  <a:gd name="T99" fmla="*/ 1246 h 3757"/>
                  <a:gd name="T100" fmla="*/ 24 w 2471"/>
                  <a:gd name="T101" fmla="*/ 927 h 3757"/>
                  <a:gd name="T102" fmla="*/ 133 w 2471"/>
                  <a:gd name="T103" fmla="*/ 628 h 3757"/>
                  <a:gd name="T104" fmla="*/ 324 w 2471"/>
                  <a:gd name="T105" fmla="*/ 372 h 3757"/>
                  <a:gd name="T106" fmla="*/ 581 w 2471"/>
                  <a:gd name="T107" fmla="*/ 176 h 3757"/>
                  <a:gd name="T108" fmla="*/ 889 w 2471"/>
                  <a:gd name="T109" fmla="*/ 47 h 3757"/>
                  <a:gd name="T110" fmla="*/ 1236 w 2471"/>
                  <a:gd name="T111" fmla="*/ 0 h 3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471" h="3757">
                    <a:moveTo>
                      <a:pt x="1236" y="1144"/>
                    </a:moveTo>
                    <a:lnTo>
                      <a:pt x="1197" y="1147"/>
                    </a:lnTo>
                    <a:lnTo>
                      <a:pt x="1161" y="1160"/>
                    </a:lnTo>
                    <a:lnTo>
                      <a:pt x="1129" y="1181"/>
                    </a:lnTo>
                    <a:lnTo>
                      <a:pt x="1102" y="1208"/>
                    </a:lnTo>
                    <a:lnTo>
                      <a:pt x="1080" y="1240"/>
                    </a:lnTo>
                    <a:lnTo>
                      <a:pt x="1068" y="1276"/>
                    </a:lnTo>
                    <a:lnTo>
                      <a:pt x="1062" y="1315"/>
                    </a:lnTo>
                    <a:lnTo>
                      <a:pt x="1062" y="2217"/>
                    </a:lnTo>
                    <a:lnTo>
                      <a:pt x="1409" y="2217"/>
                    </a:lnTo>
                    <a:lnTo>
                      <a:pt x="1409" y="1315"/>
                    </a:lnTo>
                    <a:lnTo>
                      <a:pt x="1404" y="1276"/>
                    </a:lnTo>
                    <a:lnTo>
                      <a:pt x="1391" y="1240"/>
                    </a:lnTo>
                    <a:lnTo>
                      <a:pt x="1370" y="1208"/>
                    </a:lnTo>
                    <a:lnTo>
                      <a:pt x="1343" y="1181"/>
                    </a:lnTo>
                    <a:lnTo>
                      <a:pt x="1313" y="1160"/>
                    </a:lnTo>
                    <a:lnTo>
                      <a:pt x="1275" y="1147"/>
                    </a:lnTo>
                    <a:lnTo>
                      <a:pt x="1236" y="1144"/>
                    </a:lnTo>
                    <a:close/>
                    <a:moveTo>
                      <a:pt x="1236" y="0"/>
                    </a:moveTo>
                    <a:lnTo>
                      <a:pt x="1356" y="6"/>
                    </a:lnTo>
                    <a:lnTo>
                      <a:pt x="1472" y="22"/>
                    </a:lnTo>
                    <a:lnTo>
                      <a:pt x="1583" y="47"/>
                    </a:lnTo>
                    <a:lnTo>
                      <a:pt x="1692" y="81"/>
                    </a:lnTo>
                    <a:lnTo>
                      <a:pt x="1794" y="124"/>
                    </a:lnTo>
                    <a:lnTo>
                      <a:pt x="1892" y="176"/>
                    </a:lnTo>
                    <a:lnTo>
                      <a:pt x="1983" y="235"/>
                    </a:lnTo>
                    <a:lnTo>
                      <a:pt x="2069" y="301"/>
                    </a:lnTo>
                    <a:lnTo>
                      <a:pt x="2148" y="374"/>
                    </a:lnTo>
                    <a:lnTo>
                      <a:pt x="2219" y="453"/>
                    </a:lnTo>
                    <a:lnTo>
                      <a:pt x="2284" y="539"/>
                    </a:lnTo>
                    <a:lnTo>
                      <a:pt x="2339" y="630"/>
                    </a:lnTo>
                    <a:lnTo>
                      <a:pt x="2386" y="725"/>
                    </a:lnTo>
                    <a:lnTo>
                      <a:pt x="2421" y="825"/>
                    </a:lnTo>
                    <a:lnTo>
                      <a:pt x="2448" y="929"/>
                    </a:lnTo>
                    <a:lnTo>
                      <a:pt x="2466" y="1036"/>
                    </a:lnTo>
                    <a:lnTo>
                      <a:pt x="2471" y="1145"/>
                    </a:lnTo>
                    <a:lnTo>
                      <a:pt x="2466" y="1254"/>
                    </a:lnTo>
                    <a:lnTo>
                      <a:pt x="2450" y="1360"/>
                    </a:lnTo>
                    <a:lnTo>
                      <a:pt x="2423" y="1462"/>
                    </a:lnTo>
                    <a:lnTo>
                      <a:pt x="2387" y="1560"/>
                    </a:lnTo>
                    <a:lnTo>
                      <a:pt x="2343" y="1653"/>
                    </a:lnTo>
                    <a:lnTo>
                      <a:pt x="2289" y="1743"/>
                    </a:lnTo>
                    <a:lnTo>
                      <a:pt x="2228" y="1829"/>
                    </a:lnTo>
                    <a:lnTo>
                      <a:pt x="2194" y="1868"/>
                    </a:lnTo>
                    <a:lnTo>
                      <a:pt x="2160" y="1906"/>
                    </a:lnTo>
                    <a:lnTo>
                      <a:pt x="2123" y="1943"/>
                    </a:lnTo>
                    <a:lnTo>
                      <a:pt x="2087" y="1983"/>
                    </a:lnTo>
                    <a:lnTo>
                      <a:pt x="2049" y="2026"/>
                    </a:lnTo>
                    <a:lnTo>
                      <a:pt x="2012" y="2074"/>
                    </a:lnTo>
                    <a:lnTo>
                      <a:pt x="1973" y="2129"/>
                    </a:lnTo>
                    <a:lnTo>
                      <a:pt x="1935" y="2192"/>
                    </a:lnTo>
                    <a:lnTo>
                      <a:pt x="1897" y="2267"/>
                    </a:lnTo>
                    <a:lnTo>
                      <a:pt x="1860" y="2360"/>
                    </a:lnTo>
                    <a:lnTo>
                      <a:pt x="1830" y="2457"/>
                    </a:lnTo>
                    <a:lnTo>
                      <a:pt x="1806" y="2555"/>
                    </a:lnTo>
                    <a:lnTo>
                      <a:pt x="1794" y="2657"/>
                    </a:lnTo>
                    <a:lnTo>
                      <a:pt x="1788" y="2759"/>
                    </a:lnTo>
                    <a:lnTo>
                      <a:pt x="1788" y="2793"/>
                    </a:lnTo>
                    <a:lnTo>
                      <a:pt x="1824" y="2816"/>
                    </a:lnTo>
                    <a:lnTo>
                      <a:pt x="1855" y="2847"/>
                    </a:lnTo>
                    <a:lnTo>
                      <a:pt x="1878" y="2881"/>
                    </a:lnTo>
                    <a:lnTo>
                      <a:pt x="1892" y="2922"/>
                    </a:lnTo>
                    <a:lnTo>
                      <a:pt x="1897" y="2967"/>
                    </a:lnTo>
                    <a:lnTo>
                      <a:pt x="1894" y="3002"/>
                    </a:lnTo>
                    <a:lnTo>
                      <a:pt x="1883" y="3036"/>
                    </a:lnTo>
                    <a:lnTo>
                      <a:pt x="1867" y="3070"/>
                    </a:lnTo>
                    <a:lnTo>
                      <a:pt x="1844" y="3099"/>
                    </a:lnTo>
                    <a:lnTo>
                      <a:pt x="1815" y="3122"/>
                    </a:lnTo>
                    <a:lnTo>
                      <a:pt x="1781" y="3142"/>
                    </a:lnTo>
                    <a:lnTo>
                      <a:pt x="1740" y="3155"/>
                    </a:lnTo>
                    <a:lnTo>
                      <a:pt x="1695" y="3158"/>
                    </a:lnTo>
                    <a:lnTo>
                      <a:pt x="1733" y="3174"/>
                    </a:lnTo>
                    <a:lnTo>
                      <a:pt x="1767" y="3197"/>
                    </a:lnTo>
                    <a:lnTo>
                      <a:pt x="1794" y="3226"/>
                    </a:lnTo>
                    <a:lnTo>
                      <a:pt x="1815" y="3260"/>
                    </a:lnTo>
                    <a:lnTo>
                      <a:pt x="1828" y="3299"/>
                    </a:lnTo>
                    <a:lnTo>
                      <a:pt x="1833" y="3342"/>
                    </a:lnTo>
                    <a:lnTo>
                      <a:pt x="1828" y="3387"/>
                    </a:lnTo>
                    <a:lnTo>
                      <a:pt x="1813" y="3426"/>
                    </a:lnTo>
                    <a:lnTo>
                      <a:pt x="1790" y="3462"/>
                    </a:lnTo>
                    <a:lnTo>
                      <a:pt x="1762" y="3493"/>
                    </a:lnTo>
                    <a:lnTo>
                      <a:pt x="1726" y="3514"/>
                    </a:lnTo>
                    <a:lnTo>
                      <a:pt x="1685" y="3528"/>
                    </a:lnTo>
                    <a:lnTo>
                      <a:pt x="1642" y="3534"/>
                    </a:lnTo>
                    <a:lnTo>
                      <a:pt x="1506" y="3534"/>
                    </a:lnTo>
                    <a:lnTo>
                      <a:pt x="1492" y="3580"/>
                    </a:lnTo>
                    <a:lnTo>
                      <a:pt x="1472" y="3623"/>
                    </a:lnTo>
                    <a:lnTo>
                      <a:pt x="1445" y="3661"/>
                    </a:lnTo>
                    <a:lnTo>
                      <a:pt x="1411" y="3693"/>
                    </a:lnTo>
                    <a:lnTo>
                      <a:pt x="1374" y="3720"/>
                    </a:lnTo>
                    <a:lnTo>
                      <a:pt x="1331" y="3740"/>
                    </a:lnTo>
                    <a:lnTo>
                      <a:pt x="1284" y="3752"/>
                    </a:lnTo>
                    <a:lnTo>
                      <a:pt x="1236" y="3757"/>
                    </a:lnTo>
                    <a:lnTo>
                      <a:pt x="1188" y="3752"/>
                    </a:lnTo>
                    <a:lnTo>
                      <a:pt x="1141" y="3740"/>
                    </a:lnTo>
                    <a:lnTo>
                      <a:pt x="1098" y="3720"/>
                    </a:lnTo>
                    <a:lnTo>
                      <a:pt x="1061" y="3693"/>
                    </a:lnTo>
                    <a:lnTo>
                      <a:pt x="1027" y="3661"/>
                    </a:lnTo>
                    <a:lnTo>
                      <a:pt x="1000" y="3623"/>
                    </a:lnTo>
                    <a:lnTo>
                      <a:pt x="980" y="3580"/>
                    </a:lnTo>
                    <a:lnTo>
                      <a:pt x="966" y="3534"/>
                    </a:lnTo>
                    <a:lnTo>
                      <a:pt x="832" y="3534"/>
                    </a:lnTo>
                    <a:lnTo>
                      <a:pt x="787" y="3528"/>
                    </a:lnTo>
                    <a:lnTo>
                      <a:pt x="746" y="3514"/>
                    </a:lnTo>
                    <a:lnTo>
                      <a:pt x="710" y="3493"/>
                    </a:lnTo>
                    <a:lnTo>
                      <a:pt x="682" y="3462"/>
                    </a:lnTo>
                    <a:lnTo>
                      <a:pt x="658" y="3426"/>
                    </a:lnTo>
                    <a:lnTo>
                      <a:pt x="644" y="3387"/>
                    </a:lnTo>
                    <a:lnTo>
                      <a:pt x="639" y="3342"/>
                    </a:lnTo>
                    <a:lnTo>
                      <a:pt x="644" y="3299"/>
                    </a:lnTo>
                    <a:lnTo>
                      <a:pt x="657" y="3260"/>
                    </a:lnTo>
                    <a:lnTo>
                      <a:pt x="678" y="3226"/>
                    </a:lnTo>
                    <a:lnTo>
                      <a:pt x="707" y="3197"/>
                    </a:lnTo>
                    <a:lnTo>
                      <a:pt x="739" y="3174"/>
                    </a:lnTo>
                    <a:lnTo>
                      <a:pt x="776" y="3158"/>
                    </a:lnTo>
                    <a:lnTo>
                      <a:pt x="732" y="3155"/>
                    </a:lnTo>
                    <a:lnTo>
                      <a:pt x="692" y="3142"/>
                    </a:lnTo>
                    <a:lnTo>
                      <a:pt x="657" y="3124"/>
                    </a:lnTo>
                    <a:lnTo>
                      <a:pt x="628" y="3099"/>
                    </a:lnTo>
                    <a:lnTo>
                      <a:pt x="607" y="3070"/>
                    </a:lnTo>
                    <a:lnTo>
                      <a:pt x="589" y="3038"/>
                    </a:lnTo>
                    <a:lnTo>
                      <a:pt x="578" y="3002"/>
                    </a:lnTo>
                    <a:lnTo>
                      <a:pt x="576" y="2967"/>
                    </a:lnTo>
                    <a:lnTo>
                      <a:pt x="580" y="2922"/>
                    </a:lnTo>
                    <a:lnTo>
                      <a:pt x="594" y="2881"/>
                    </a:lnTo>
                    <a:lnTo>
                      <a:pt x="617" y="2847"/>
                    </a:lnTo>
                    <a:lnTo>
                      <a:pt x="648" y="2816"/>
                    </a:lnTo>
                    <a:lnTo>
                      <a:pt x="683" y="2793"/>
                    </a:lnTo>
                    <a:lnTo>
                      <a:pt x="683" y="2759"/>
                    </a:lnTo>
                    <a:lnTo>
                      <a:pt x="678" y="2650"/>
                    </a:lnTo>
                    <a:lnTo>
                      <a:pt x="662" y="2543"/>
                    </a:lnTo>
                    <a:lnTo>
                      <a:pt x="637" y="2435"/>
                    </a:lnTo>
                    <a:lnTo>
                      <a:pt x="601" y="2332"/>
                    </a:lnTo>
                    <a:lnTo>
                      <a:pt x="556" y="2231"/>
                    </a:lnTo>
                    <a:lnTo>
                      <a:pt x="519" y="2163"/>
                    </a:lnTo>
                    <a:lnTo>
                      <a:pt x="481" y="2104"/>
                    </a:lnTo>
                    <a:lnTo>
                      <a:pt x="446" y="2054"/>
                    </a:lnTo>
                    <a:lnTo>
                      <a:pt x="410" y="2009"/>
                    </a:lnTo>
                    <a:lnTo>
                      <a:pt x="372" y="1968"/>
                    </a:lnTo>
                    <a:lnTo>
                      <a:pt x="337" y="1931"/>
                    </a:lnTo>
                    <a:lnTo>
                      <a:pt x="301" y="1891"/>
                    </a:lnTo>
                    <a:lnTo>
                      <a:pt x="265" y="1852"/>
                    </a:lnTo>
                    <a:lnTo>
                      <a:pt x="229" y="1809"/>
                    </a:lnTo>
                    <a:lnTo>
                      <a:pt x="192" y="1759"/>
                    </a:lnTo>
                    <a:lnTo>
                      <a:pt x="156" y="1702"/>
                    </a:lnTo>
                    <a:lnTo>
                      <a:pt x="118" y="1636"/>
                    </a:lnTo>
                    <a:lnTo>
                      <a:pt x="75" y="1541"/>
                    </a:lnTo>
                    <a:lnTo>
                      <a:pt x="43" y="1442"/>
                    </a:lnTo>
                    <a:lnTo>
                      <a:pt x="20" y="1344"/>
                    </a:lnTo>
                    <a:lnTo>
                      <a:pt x="6" y="1246"/>
                    </a:lnTo>
                    <a:lnTo>
                      <a:pt x="0" y="1145"/>
                    </a:lnTo>
                    <a:lnTo>
                      <a:pt x="6" y="1034"/>
                    </a:lnTo>
                    <a:lnTo>
                      <a:pt x="24" y="927"/>
                    </a:lnTo>
                    <a:lnTo>
                      <a:pt x="50" y="823"/>
                    </a:lnTo>
                    <a:lnTo>
                      <a:pt x="88" y="723"/>
                    </a:lnTo>
                    <a:lnTo>
                      <a:pt x="133" y="628"/>
                    </a:lnTo>
                    <a:lnTo>
                      <a:pt x="188" y="537"/>
                    </a:lnTo>
                    <a:lnTo>
                      <a:pt x="252" y="453"/>
                    </a:lnTo>
                    <a:lnTo>
                      <a:pt x="324" y="372"/>
                    </a:lnTo>
                    <a:lnTo>
                      <a:pt x="403" y="301"/>
                    </a:lnTo>
                    <a:lnTo>
                      <a:pt x="489" y="235"/>
                    </a:lnTo>
                    <a:lnTo>
                      <a:pt x="581" y="176"/>
                    </a:lnTo>
                    <a:lnTo>
                      <a:pt x="678" y="124"/>
                    </a:lnTo>
                    <a:lnTo>
                      <a:pt x="782" y="81"/>
                    </a:lnTo>
                    <a:lnTo>
                      <a:pt x="889" y="47"/>
                    </a:lnTo>
                    <a:lnTo>
                      <a:pt x="1002" y="22"/>
                    </a:lnTo>
                    <a:lnTo>
                      <a:pt x="1118" y="6"/>
                    </a:lnTo>
                    <a:lnTo>
                      <a:pt x="1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0FC0B5-4349-4FB4-AE4B-5BEEB53B59B5}"/>
              </a:ext>
            </a:extLst>
          </p:cNvPr>
          <p:cNvGrpSpPr>
            <a:grpSpLocks/>
          </p:cNvGrpSpPr>
          <p:nvPr/>
        </p:nvGrpSpPr>
        <p:grpSpPr bwMode="auto">
          <a:xfrm>
            <a:off x="8282086" y="10212009"/>
            <a:ext cx="2055476" cy="2045976"/>
            <a:chOff x="4151008" y="5109370"/>
            <a:chExt cx="1031115" cy="1026885"/>
          </a:xfrm>
        </p:grpSpPr>
        <p:sp>
          <p:nvSpPr>
            <p:cNvPr id="17433" name="Oval 13">
              <a:extLst>
                <a:ext uri="{FF2B5EF4-FFF2-40B4-BE49-F238E27FC236}">
                  <a16:creationId xmlns:a16="http://schemas.microsoft.com/office/drawing/2014/main" id="{0890FD10-BD23-4C0B-8D2C-3AD74467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5109370"/>
              <a:ext cx="1031115" cy="10268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endParaRPr lang="en-US" altLang="en-US" sz="13367"/>
            </a:p>
          </p:txBody>
        </p:sp>
        <p:grpSp>
          <p:nvGrpSpPr>
            <p:cNvPr id="50" name="Group 395">
              <a:extLst>
                <a:ext uri="{FF2B5EF4-FFF2-40B4-BE49-F238E27FC236}">
                  <a16:creationId xmlns:a16="http://schemas.microsoft.com/office/drawing/2014/main" id="{A9434D55-BB59-4DFA-B843-B9169DC31F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20807" y="5353297"/>
              <a:ext cx="491516" cy="498363"/>
              <a:chOff x="790" y="4742"/>
              <a:chExt cx="2871" cy="291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1" name="Freeform 397">
                <a:extLst>
                  <a:ext uri="{FF2B5EF4-FFF2-40B4-BE49-F238E27FC236}">
                    <a16:creationId xmlns:a16="http://schemas.microsoft.com/office/drawing/2014/main" id="{03C8B718-F14D-44A6-8030-BBAE1F9B1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6492"/>
                <a:ext cx="277" cy="1161"/>
              </a:xfrm>
              <a:custGeom>
                <a:avLst/>
                <a:gdLst>
                  <a:gd name="T0" fmla="*/ 554 w 554"/>
                  <a:gd name="T1" fmla="*/ 0 h 2321"/>
                  <a:gd name="T2" fmla="*/ 554 w 554"/>
                  <a:gd name="T3" fmla="*/ 2043 h 2321"/>
                  <a:gd name="T4" fmla="*/ 550 w 554"/>
                  <a:gd name="T5" fmla="*/ 2093 h 2321"/>
                  <a:gd name="T6" fmla="*/ 538 w 554"/>
                  <a:gd name="T7" fmla="*/ 2141 h 2321"/>
                  <a:gd name="T8" fmla="*/ 517 w 554"/>
                  <a:gd name="T9" fmla="*/ 2183 h 2321"/>
                  <a:gd name="T10" fmla="*/ 490 w 554"/>
                  <a:gd name="T11" fmla="*/ 2222 h 2321"/>
                  <a:gd name="T12" fmla="*/ 457 w 554"/>
                  <a:gd name="T13" fmla="*/ 2256 h 2321"/>
                  <a:gd name="T14" fmla="*/ 418 w 554"/>
                  <a:gd name="T15" fmla="*/ 2284 h 2321"/>
                  <a:gd name="T16" fmla="*/ 373 w 554"/>
                  <a:gd name="T17" fmla="*/ 2304 h 2321"/>
                  <a:gd name="T18" fmla="*/ 327 w 554"/>
                  <a:gd name="T19" fmla="*/ 2316 h 2321"/>
                  <a:gd name="T20" fmla="*/ 278 w 554"/>
                  <a:gd name="T21" fmla="*/ 2321 h 2321"/>
                  <a:gd name="T22" fmla="*/ 228 w 554"/>
                  <a:gd name="T23" fmla="*/ 2316 h 2321"/>
                  <a:gd name="T24" fmla="*/ 180 w 554"/>
                  <a:gd name="T25" fmla="*/ 2304 h 2321"/>
                  <a:gd name="T26" fmla="*/ 138 w 554"/>
                  <a:gd name="T27" fmla="*/ 2284 h 2321"/>
                  <a:gd name="T28" fmla="*/ 99 w 554"/>
                  <a:gd name="T29" fmla="*/ 2256 h 2321"/>
                  <a:gd name="T30" fmla="*/ 65 w 554"/>
                  <a:gd name="T31" fmla="*/ 2222 h 2321"/>
                  <a:gd name="T32" fmla="*/ 37 w 554"/>
                  <a:gd name="T33" fmla="*/ 2183 h 2321"/>
                  <a:gd name="T34" fmla="*/ 17 w 554"/>
                  <a:gd name="T35" fmla="*/ 2141 h 2321"/>
                  <a:gd name="T36" fmla="*/ 3 w 554"/>
                  <a:gd name="T37" fmla="*/ 2093 h 2321"/>
                  <a:gd name="T38" fmla="*/ 0 w 554"/>
                  <a:gd name="T39" fmla="*/ 2043 h 2321"/>
                  <a:gd name="T40" fmla="*/ 0 w 554"/>
                  <a:gd name="T41" fmla="*/ 350 h 2321"/>
                  <a:gd name="T42" fmla="*/ 58 w 554"/>
                  <a:gd name="T43" fmla="*/ 354 h 2321"/>
                  <a:gd name="T44" fmla="*/ 113 w 554"/>
                  <a:gd name="T45" fmla="*/ 348 h 2321"/>
                  <a:gd name="T46" fmla="*/ 168 w 554"/>
                  <a:gd name="T47" fmla="*/ 334 h 2321"/>
                  <a:gd name="T48" fmla="*/ 219 w 554"/>
                  <a:gd name="T49" fmla="*/ 313 h 2321"/>
                  <a:gd name="T50" fmla="*/ 267 w 554"/>
                  <a:gd name="T51" fmla="*/ 283 h 2321"/>
                  <a:gd name="T52" fmla="*/ 309 w 554"/>
                  <a:gd name="T53" fmla="*/ 246 h 2321"/>
                  <a:gd name="T54" fmla="*/ 554 w 554"/>
                  <a:gd name="T55" fmla="*/ 0 h 2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4" h="2321">
                    <a:moveTo>
                      <a:pt x="554" y="0"/>
                    </a:moveTo>
                    <a:lnTo>
                      <a:pt x="554" y="2043"/>
                    </a:lnTo>
                    <a:lnTo>
                      <a:pt x="550" y="2093"/>
                    </a:lnTo>
                    <a:lnTo>
                      <a:pt x="538" y="2141"/>
                    </a:lnTo>
                    <a:lnTo>
                      <a:pt x="517" y="2183"/>
                    </a:lnTo>
                    <a:lnTo>
                      <a:pt x="490" y="2222"/>
                    </a:lnTo>
                    <a:lnTo>
                      <a:pt x="457" y="2256"/>
                    </a:lnTo>
                    <a:lnTo>
                      <a:pt x="418" y="2284"/>
                    </a:lnTo>
                    <a:lnTo>
                      <a:pt x="373" y="2304"/>
                    </a:lnTo>
                    <a:lnTo>
                      <a:pt x="327" y="2316"/>
                    </a:lnTo>
                    <a:lnTo>
                      <a:pt x="278" y="2321"/>
                    </a:lnTo>
                    <a:lnTo>
                      <a:pt x="228" y="2316"/>
                    </a:lnTo>
                    <a:lnTo>
                      <a:pt x="180" y="2304"/>
                    </a:lnTo>
                    <a:lnTo>
                      <a:pt x="138" y="2284"/>
                    </a:lnTo>
                    <a:lnTo>
                      <a:pt x="99" y="2256"/>
                    </a:lnTo>
                    <a:lnTo>
                      <a:pt x="65" y="2222"/>
                    </a:lnTo>
                    <a:lnTo>
                      <a:pt x="37" y="2183"/>
                    </a:lnTo>
                    <a:lnTo>
                      <a:pt x="17" y="2141"/>
                    </a:lnTo>
                    <a:lnTo>
                      <a:pt x="3" y="2093"/>
                    </a:lnTo>
                    <a:lnTo>
                      <a:pt x="0" y="2043"/>
                    </a:lnTo>
                    <a:lnTo>
                      <a:pt x="0" y="350"/>
                    </a:lnTo>
                    <a:lnTo>
                      <a:pt x="58" y="354"/>
                    </a:lnTo>
                    <a:lnTo>
                      <a:pt x="113" y="348"/>
                    </a:lnTo>
                    <a:lnTo>
                      <a:pt x="168" y="334"/>
                    </a:lnTo>
                    <a:lnTo>
                      <a:pt x="219" y="313"/>
                    </a:lnTo>
                    <a:lnTo>
                      <a:pt x="267" y="283"/>
                    </a:lnTo>
                    <a:lnTo>
                      <a:pt x="309" y="246"/>
                    </a:lnTo>
                    <a:lnTo>
                      <a:pt x="5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52" name="Freeform 398">
                <a:extLst>
                  <a:ext uri="{FF2B5EF4-FFF2-40B4-BE49-F238E27FC236}">
                    <a16:creationId xmlns:a16="http://schemas.microsoft.com/office/drawing/2014/main" id="{7355F51D-3A0E-43AC-A813-6DDDB6669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" y="5297"/>
                <a:ext cx="519" cy="1238"/>
              </a:xfrm>
              <a:custGeom>
                <a:avLst/>
                <a:gdLst>
                  <a:gd name="T0" fmla="*/ 788 w 1038"/>
                  <a:gd name="T1" fmla="*/ 0 h 2476"/>
                  <a:gd name="T2" fmla="*/ 806 w 1038"/>
                  <a:gd name="T3" fmla="*/ 48 h 2476"/>
                  <a:gd name="T4" fmla="*/ 836 w 1038"/>
                  <a:gd name="T5" fmla="*/ 124 h 2476"/>
                  <a:gd name="T6" fmla="*/ 873 w 1038"/>
                  <a:gd name="T7" fmla="*/ 219 h 2476"/>
                  <a:gd name="T8" fmla="*/ 914 w 1038"/>
                  <a:gd name="T9" fmla="*/ 324 h 2476"/>
                  <a:gd name="T10" fmla="*/ 955 w 1038"/>
                  <a:gd name="T11" fmla="*/ 430 h 2476"/>
                  <a:gd name="T12" fmla="*/ 990 w 1038"/>
                  <a:gd name="T13" fmla="*/ 526 h 2476"/>
                  <a:gd name="T14" fmla="*/ 1021 w 1038"/>
                  <a:gd name="T15" fmla="*/ 602 h 2476"/>
                  <a:gd name="T16" fmla="*/ 1038 w 1038"/>
                  <a:gd name="T17" fmla="*/ 650 h 2476"/>
                  <a:gd name="T18" fmla="*/ 939 w 1038"/>
                  <a:gd name="T19" fmla="*/ 598 h 2476"/>
                  <a:gd name="T20" fmla="*/ 829 w 1038"/>
                  <a:gd name="T21" fmla="*/ 581 h 2476"/>
                  <a:gd name="T22" fmla="*/ 721 w 1038"/>
                  <a:gd name="T23" fmla="*/ 595 h 2476"/>
                  <a:gd name="T24" fmla="*/ 620 w 1038"/>
                  <a:gd name="T25" fmla="*/ 641 h 2476"/>
                  <a:gd name="T26" fmla="*/ 564 w 1038"/>
                  <a:gd name="T27" fmla="*/ 568 h 2476"/>
                  <a:gd name="T28" fmla="*/ 560 w 1038"/>
                  <a:gd name="T29" fmla="*/ 529 h 2476"/>
                  <a:gd name="T30" fmla="*/ 535 w 1038"/>
                  <a:gd name="T31" fmla="*/ 505 h 2476"/>
                  <a:gd name="T32" fmla="*/ 500 w 1038"/>
                  <a:gd name="T33" fmla="*/ 505 h 2476"/>
                  <a:gd name="T34" fmla="*/ 475 w 1038"/>
                  <a:gd name="T35" fmla="*/ 529 h 2476"/>
                  <a:gd name="T36" fmla="*/ 471 w 1038"/>
                  <a:gd name="T37" fmla="*/ 547 h 2476"/>
                  <a:gd name="T38" fmla="*/ 459 w 1038"/>
                  <a:gd name="T39" fmla="*/ 2293 h 2476"/>
                  <a:gd name="T40" fmla="*/ 424 w 1038"/>
                  <a:gd name="T41" fmla="*/ 2375 h 2476"/>
                  <a:gd name="T42" fmla="*/ 360 w 1038"/>
                  <a:gd name="T43" fmla="*/ 2437 h 2476"/>
                  <a:gd name="T44" fmla="*/ 278 w 1038"/>
                  <a:gd name="T45" fmla="*/ 2472 h 2476"/>
                  <a:gd name="T46" fmla="*/ 231 w 1038"/>
                  <a:gd name="T47" fmla="*/ 2476 h 2476"/>
                  <a:gd name="T48" fmla="*/ 140 w 1038"/>
                  <a:gd name="T49" fmla="*/ 2458 h 2476"/>
                  <a:gd name="T50" fmla="*/ 68 w 1038"/>
                  <a:gd name="T51" fmla="*/ 2408 h 2476"/>
                  <a:gd name="T52" fmla="*/ 18 w 1038"/>
                  <a:gd name="T53" fmla="*/ 2334 h 2476"/>
                  <a:gd name="T54" fmla="*/ 0 w 1038"/>
                  <a:gd name="T55" fmla="*/ 2244 h 2476"/>
                  <a:gd name="T56" fmla="*/ 2 w 1038"/>
                  <a:gd name="T57" fmla="*/ 2061 h 2476"/>
                  <a:gd name="T58" fmla="*/ 4 w 1038"/>
                  <a:gd name="T59" fmla="*/ 1734 h 2476"/>
                  <a:gd name="T60" fmla="*/ 4 w 1038"/>
                  <a:gd name="T61" fmla="*/ 1457 h 2476"/>
                  <a:gd name="T62" fmla="*/ 6 w 1038"/>
                  <a:gd name="T63" fmla="*/ 1225 h 2476"/>
                  <a:gd name="T64" fmla="*/ 6 w 1038"/>
                  <a:gd name="T65" fmla="*/ 1036 h 2476"/>
                  <a:gd name="T66" fmla="*/ 7 w 1038"/>
                  <a:gd name="T67" fmla="*/ 884 h 2476"/>
                  <a:gd name="T68" fmla="*/ 7 w 1038"/>
                  <a:gd name="T69" fmla="*/ 763 h 2476"/>
                  <a:gd name="T70" fmla="*/ 9 w 1038"/>
                  <a:gd name="T71" fmla="*/ 673 h 2476"/>
                  <a:gd name="T72" fmla="*/ 9 w 1038"/>
                  <a:gd name="T73" fmla="*/ 607 h 2476"/>
                  <a:gd name="T74" fmla="*/ 9 w 1038"/>
                  <a:gd name="T75" fmla="*/ 561 h 2476"/>
                  <a:gd name="T76" fmla="*/ 9 w 1038"/>
                  <a:gd name="T77" fmla="*/ 533 h 2476"/>
                  <a:gd name="T78" fmla="*/ 9 w 1038"/>
                  <a:gd name="T79" fmla="*/ 515 h 2476"/>
                  <a:gd name="T80" fmla="*/ 11 w 1038"/>
                  <a:gd name="T81" fmla="*/ 506 h 2476"/>
                  <a:gd name="T82" fmla="*/ 11 w 1038"/>
                  <a:gd name="T83" fmla="*/ 499 h 2476"/>
                  <a:gd name="T84" fmla="*/ 13 w 1038"/>
                  <a:gd name="T85" fmla="*/ 494 h 2476"/>
                  <a:gd name="T86" fmla="*/ 46 w 1038"/>
                  <a:gd name="T87" fmla="*/ 351 h 2476"/>
                  <a:gd name="T88" fmla="*/ 115 w 1038"/>
                  <a:gd name="T89" fmla="*/ 223 h 2476"/>
                  <a:gd name="T90" fmla="*/ 216 w 1038"/>
                  <a:gd name="T91" fmla="*/ 120 h 2476"/>
                  <a:gd name="T92" fmla="*/ 339 w 1038"/>
                  <a:gd name="T93" fmla="*/ 46 h 2476"/>
                  <a:gd name="T94" fmla="*/ 480 w 1038"/>
                  <a:gd name="T95" fmla="*/ 5 h 2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38" h="2476">
                    <a:moveTo>
                      <a:pt x="556" y="0"/>
                    </a:moveTo>
                    <a:lnTo>
                      <a:pt x="788" y="0"/>
                    </a:lnTo>
                    <a:lnTo>
                      <a:pt x="796" y="19"/>
                    </a:lnTo>
                    <a:lnTo>
                      <a:pt x="806" y="48"/>
                    </a:lnTo>
                    <a:lnTo>
                      <a:pt x="820" y="81"/>
                    </a:lnTo>
                    <a:lnTo>
                      <a:pt x="836" y="124"/>
                    </a:lnTo>
                    <a:lnTo>
                      <a:pt x="854" y="170"/>
                    </a:lnTo>
                    <a:lnTo>
                      <a:pt x="873" y="219"/>
                    </a:lnTo>
                    <a:lnTo>
                      <a:pt x="893" y="271"/>
                    </a:lnTo>
                    <a:lnTo>
                      <a:pt x="914" y="324"/>
                    </a:lnTo>
                    <a:lnTo>
                      <a:pt x="934" y="379"/>
                    </a:lnTo>
                    <a:lnTo>
                      <a:pt x="955" y="430"/>
                    </a:lnTo>
                    <a:lnTo>
                      <a:pt x="973" y="480"/>
                    </a:lnTo>
                    <a:lnTo>
                      <a:pt x="990" y="526"/>
                    </a:lnTo>
                    <a:lnTo>
                      <a:pt x="1006" y="567"/>
                    </a:lnTo>
                    <a:lnTo>
                      <a:pt x="1021" y="602"/>
                    </a:lnTo>
                    <a:lnTo>
                      <a:pt x="1031" y="630"/>
                    </a:lnTo>
                    <a:lnTo>
                      <a:pt x="1038" y="650"/>
                    </a:lnTo>
                    <a:lnTo>
                      <a:pt x="990" y="620"/>
                    </a:lnTo>
                    <a:lnTo>
                      <a:pt x="939" y="598"/>
                    </a:lnTo>
                    <a:lnTo>
                      <a:pt x="884" y="586"/>
                    </a:lnTo>
                    <a:lnTo>
                      <a:pt x="829" y="581"/>
                    </a:lnTo>
                    <a:lnTo>
                      <a:pt x="774" y="583"/>
                    </a:lnTo>
                    <a:lnTo>
                      <a:pt x="721" y="595"/>
                    </a:lnTo>
                    <a:lnTo>
                      <a:pt x="670" y="614"/>
                    </a:lnTo>
                    <a:lnTo>
                      <a:pt x="620" y="641"/>
                    </a:lnTo>
                    <a:lnTo>
                      <a:pt x="594" y="604"/>
                    </a:lnTo>
                    <a:lnTo>
                      <a:pt x="564" y="568"/>
                    </a:lnTo>
                    <a:lnTo>
                      <a:pt x="564" y="547"/>
                    </a:lnTo>
                    <a:lnTo>
                      <a:pt x="560" y="529"/>
                    </a:lnTo>
                    <a:lnTo>
                      <a:pt x="549" y="515"/>
                    </a:lnTo>
                    <a:lnTo>
                      <a:pt x="535" y="505"/>
                    </a:lnTo>
                    <a:lnTo>
                      <a:pt x="517" y="501"/>
                    </a:lnTo>
                    <a:lnTo>
                      <a:pt x="500" y="505"/>
                    </a:lnTo>
                    <a:lnTo>
                      <a:pt x="486" y="515"/>
                    </a:lnTo>
                    <a:lnTo>
                      <a:pt x="475" y="529"/>
                    </a:lnTo>
                    <a:lnTo>
                      <a:pt x="471" y="547"/>
                    </a:lnTo>
                    <a:lnTo>
                      <a:pt x="471" y="547"/>
                    </a:lnTo>
                    <a:lnTo>
                      <a:pt x="463" y="2245"/>
                    </a:lnTo>
                    <a:lnTo>
                      <a:pt x="459" y="2293"/>
                    </a:lnTo>
                    <a:lnTo>
                      <a:pt x="445" y="2336"/>
                    </a:lnTo>
                    <a:lnTo>
                      <a:pt x="424" y="2375"/>
                    </a:lnTo>
                    <a:lnTo>
                      <a:pt x="395" y="2408"/>
                    </a:lnTo>
                    <a:lnTo>
                      <a:pt x="360" y="2437"/>
                    </a:lnTo>
                    <a:lnTo>
                      <a:pt x="321" y="2458"/>
                    </a:lnTo>
                    <a:lnTo>
                      <a:pt x="278" y="2472"/>
                    </a:lnTo>
                    <a:lnTo>
                      <a:pt x="232" y="2476"/>
                    </a:lnTo>
                    <a:lnTo>
                      <a:pt x="231" y="2476"/>
                    </a:lnTo>
                    <a:lnTo>
                      <a:pt x="184" y="2472"/>
                    </a:lnTo>
                    <a:lnTo>
                      <a:pt x="140" y="2458"/>
                    </a:lnTo>
                    <a:lnTo>
                      <a:pt x="101" y="2437"/>
                    </a:lnTo>
                    <a:lnTo>
                      <a:pt x="68" y="2408"/>
                    </a:lnTo>
                    <a:lnTo>
                      <a:pt x="39" y="2373"/>
                    </a:lnTo>
                    <a:lnTo>
                      <a:pt x="18" y="2334"/>
                    </a:lnTo>
                    <a:lnTo>
                      <a:pt x="6" y="2290"/>
                    </a:lnTo>
                    <a:lnTo>
                      <a:pt x="0" y="2244"/>
                    </a:lnTo>
                    <a:lnTo>
                      <a:pt x="0" y="2244"/>
                    </a:lnTo>
                    <a:lnTo>
                      <a:pt x="2" y="2061"/>
                    </a:lnTo>
                    <a:lnTo>
                      <a:pt x="2" y="1891"/>
                    </a:lnTo>
                    <a:lnTo>
                      <a:pt x="4" y="1734"/>
                    </a:lnTo>
                    <a:lnTo>
                      <a:pt x="4" y="1590"/>
                    </a:lnTo>
                    <a:lnTo>
                      <a:pt x="4" y="1457"/>
                    </a:lnTo>
                    <a:lnTo>
                      <a:pt x="6" y="1335"/>
                    </a:lnTo>
                    <a:lnTo>
                      <a:pt x="6" y="1225"/>
                    </a:lnTo>
                    <a:lnTo>
                      <a:pt x="6" y="1126"/>
                    </a:lnTo>
                    <a:lnTo>
                      <a:pt x="6" y="1036"/>
                    </a:lnTo>
                    <a:lnTo>
                      <a:pt x="7" y="956"/>
                    </a:lnTo>
                    <a:lnTo>
                      <a:pt x="7" y="884"/>
                    </a:lnTo>
                    <a:lnTo>
                      <a:pt x="7" y="820"/>
                    </a:lnTo>
                    <a:lnTo>
                      <a:pt x="7" y="763"/>
                    </a:lnTo>
                    <a:lnTo>
                      <a:pt x="7" y="715"/>
                    </a:lnTo>
                    <a:lnTo>
                      <a:pt x="9" y="673"/>
                    </a:lnTo>
                    <a:lnTo>
                      <a:pt x="9" y="637"/>
                    </a:lnTo>
                    <a:lnTo>
                      <a:pt x="9" y="607"/>
                    </a:lnTo>
                    <a:lnTo>
                      <a:pt x="9" y="583"/>
                    </a:lnTo>
                    <a:lnTo>
                      <a:pt x="9" y="561"/>
                    </a:lnTo>
                    <a:lnTo>
                      <a:pt x="9" y="545"/>
                    </a:lnTo>
                    <a:lnTo>
                      <a:pt x="9" y="533"/>
                    </a:lnTo>
                    <a:lnTo>
                      <a:pt x="9" y="522"/>
                    </a:lnTo>
                    <a:lnTo>
                      <a:pt x="9" y="515"/>
                    </a:lnTo>
                    <a:lnTo>
                      <a:pt x="11" y="510"/>
                    </a:lnTo>
                    <a:lnTo>
                      <a:pt x="11" y="506"/>
                    </a:lnTo>
                    <a:lnTo>
                      <a:pt x="11" y="503"/>
                    </a:lnTo>
                    <a:lnTo>
                      <a:pt x="11" y="499"/>
                    </a:lnTo>
                    <a:lnTo>
                      <a:pt x="11" y="498"/>
                    </a:lnTo>
                    <a:lnTo>
                      <a:pt x="13" y="494"/>
                    </a:lnTo>
                    <a:lnTo>
                      <a:pt x="25" y="420"/>
                    </a:lnTo>
                    <a:lnTo>
                      <a:pt x="46" y="351"/>
                    </a:lnTo>
                    <a:lnTo>
                      <a:pt x="76" y="283"/>
                    </a:lnTo>
                    <a:lnTo>
                      <a:pt x="115" y="223"/>
                    </a:lnTo>
                    <a:lnTo>
                      <a:pt x="163" y="168"/>
                    </a:lnTo>
                    <a:lnTo>
                      <a:pt x="216" y="120"/>
                    </a:lnTo>
                    <a:lnTo>
                      <a:pt x="275" y="80"/>
                    </a:lnTo>
                    <a:lnTo>
                      <a:pt x="339" y="46"/>
                    </a:lnTo>
                    <a:lnTo>
                      <a:pt x="408" y="21"/>
                    </a:lnTo>
                    <a:lnTo>
                      <a:pt x="480" y="5"/>
                    </a:lnTo>
                    <a:lnTo>
                      <a:pt x="5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53" name="Freeform 399">
                <a:extLst>
                  <a:ext uri="{FF2B5EF4-FFF2-40B4-BE49-F238E27FC236}">
                    <a16:creationId xmlns:a16="http://schemas.microsoft.com/office/drawing/2014/main" id="{F1487167-C69B-4DAA-9FD0-12335E1A1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" y="6121"/>
                <a:ext cx="277" cy="1532"/>
              </a:xfrm>
              <a:custGeom>
                <a:avLst/>
                <a:gdLst>
                  <a:gd name="T0" fmla="*/ 551 w 555"/>
                  <a:gd name="T1" fmla="*/ 0 h 3063"/>
                  <a:gd name="T2" fmla="*/ 555 w 555"/>
                  <a:gd name="T3" fmla="*/ 2785 h 3063"/>
                  <a:gd name="T4" fmla="*/ 551 w 555"/>
                  <a:gd name="T5" fmla="*/ 2835 h 3063"/>
                  <a:gd name="T6" fmla="*/ 539 w 555"/>
                  <a:gd name="T7" fmla="*/ 2883 h 3063"/>
                  <a:gd name="T8" fmla="*/ 518 w 555"/>
                  <a:gd name="T9" fmla="*/ 2925 h 3063"/>
                  <a:gd name="T10" fmla="*/ 491 w 555"/>
                  <a:gd name="T11" fmla="*/ 2964 h 3063"/>
                  <a:gd name="T12" fmla="*/ 457 w 555"/>
                  <a:gd name="T13" fmla="*/ 2998 h 3063"/>
                  <a:gd name="T14" fmla="*/ 418 w 555"/>
                  <a:gd name="T15" fmla="*/ 3026 h 3063"/>
                  <a:gd name="T16" fmla="*/ 374 w 555"/>
                  <a:gd name="T17" fmla="*/ 3046 h 3063"/>
                  <a:gd name="T18" fmla="*/ 328 w 555"/>
                  <a:gd name="T19" fmla="*/ 3058 h 3063"/>
                  <a:gd name="T20" fmla="*/ 278 w 555"/>
                  <a:gd name="T21" fmla="*/ 3063 h 3063"/>
                  <a:gd name="T22" fmla="*/ 229 w 555"/>
                  <a:gd name="T23" fmla="*/ 3058 h 3063"/>
                  <a:gd name="T24" fmla="*/ 181 w 555"/>
                  <a:gd name="T25" fmla="*/ 3046 h 3063"/>
                  <a:gd name="T26" fmla="*/ 139 w 555"/>
                  <a:gd name="T27" fmla="*/ 3026 h 3063"/>
                  <a:gd name="T28" fmla="*/ 100 w 555"/>
                  <a:gd name="T29" fmla="*/ 2998 h 3063"/>
                  <a:gd name="T30" fmla="*/ 66 w 555"/>
                  <a:gd name="T31" fmla="*/ 2964 h 3063"/>
                  <a:gd name="T32" fmla="*/ 38 w 555"/>
                  <a:gd name="T33" fmla="*/ 2925 h 3063"/>
                  <a:gd name="T34" fmla="*/ 18 w 555"/>
                  <a:gd name="T35" fmla="*/ 2883 h 3063"/>
                  <a:gd name="T36" fmla="*/ 6 w 555"/>
                  <a:gd name="T37" fmla="*/ 2835 h 3063"/>
                  <a:gd name="T38" fmla="*/ 0 w 555"/>
                  <a:gd name="T39" fmla="*/ 2785 h 3063"/>
                  <a:gd name="T40" fmla="*/ 0 w 555"/>
                  <a:gd name="T41" fmla="*/ 623 h 3063"/>
                  <a:gd name="T42" fmla="*/ 23 w 555"/>
                  <a:gd name="T43" fmla="*/ 598 h 3063"/>
                  <a:gd name="T44" fmla="*/ 54 w 555"/>
                  <a:gd name="T45" fmla="*/ 570 h 3063"/>
                  <a:gd name="T46" fmla="*/ 87 w 555"/>
                  <a:gd name="T47" fmla="*/ 536 h 3063"/>
                  <a:gd name="T48" fmla="*/ 124 w 555"/>
                  <a:gd name="T49" fmla="*/ 497 h 3063"/>
                  <a:gd name="T50" fmla="*/ 165 w 555"/>
                  <a:gd name="T51" fmla="*/ 458 h 3063"/>
                  <a:gd name="T52" fmla="*/ 208 w 555"/>
                  <a:gd name="T53" fmla="*/ 416 h 3063"/>
                  <a:gd name="T54" fmla="*/ 248 w 555"/>
                  <a:gd name="T55" fmla="*/ 373 h 3063"/>
                  <a:gd name="T56" fmla="*/ 291 w 555"/>
                  <a:gd name="T57" fmla="*/ 333 h 3063"/>
                  <a:gd name="T58" fmla="*/ 330 w 555"/>
                  <a:gd name="T59" fmla="*/ 292 h 3063"/>
                  <a:gd name="T60" fmla="*/ 369 w 555"/>
                  <a:gd name="T61" fmla="*/ 255 h 3063"/>
                  <a:gd name="T62" fmla="*/ 401 w 555"/>
                  <a:gd name="T63" fmla="*/ 221 h 3063"/>
                  <a:gd name="T64" fmla="*/ 431 w 555"/>
                  <a:gd name="T65" fmla="*/ 193 h 3063"/>
                  <a:gd name="T66" fmla="*/ 454 w 555"/>
                  <a:gd name="T67" fmla="*/ 170 h 3063"/>
                  <a:gd name="T68" fmla="*/ 486 w 555"/>
                  <a:gd name="T69" fmla="*/ 132 h 3063"/>
                  <a:gd name="T70" fmla="*/ 514 w 555"/>
                  <a:gd name="T71" fmla="*/ 90 h 3063"/>
                  <a:gd name="T72" fmla="*/ 535 w 555"/>
                  <a:gd name="T73" fmla="*/ 46 h 3063"/>
                  <a:gd name="T74" fmla="*/ 551 w 555"/>
                  <a:gd name="T75" fmla="*/ 0 h 3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5" h="3063">
                    <a:moveTo>
                      <a:pt x="551" y="0"/>
                    </a:moveTo>
                    <a:lnTo>
                      <a:pt x="555" y="2785"/>
                    </a:lnTo>
                    <a:lnTo>
                      <a:pt x="551" y="2835"/>
                    </a:lnTo>
                    <a:lnTo>
                      <a:pt x="539" y="2883"/>
                    </a:lnTo>
                    <a:lnTo>
                      <a:pt x="518" y="2925"/>
                    </a:lnTo>
                    <a:lnTo>
                      <a:pt x="491" y="2964"/>
                    </a:lnTo>
                    <a:lnTo>
                      <a:pt x="457" y="2998"/>
                    </a:lnTo>
                    <a:lnTo>
                      <a:pt x="418" y="3026"/>
                    </a:lnTo>
                    <a:lnTo>
                      <a:pt x="374" y="3046"/>
                    </a:lnTo>
                    <a:lnTo>
                      <a:pt x="328" y="3058"/>
                    </a:lnTo>
                    <a:lnTo>
                      <a:pt x="278" y="3063"/>
                    </a:lnTo>
                    <a:lnTo>
                      <a:pt x="229" y="3058"/>
                    </a:lnTo>
                    <a:lnTo>
                      <a:pt x="181" y="3046"/>
                    </a:lnTo>
                    <a:lnTo>
                      <a:pt x="139" y="3026"/>
                    </a:lnTo>
                    <a:lnTo>
                      <a:pt x="100" y="2998"/>
                    </a:lnTo>
                    <a:lnTo>
                      <a:pt x="66" y="2964"/>
                    </a:lnTo>
                    <a:lnTo>
                      <a:pt x="38" y="2925"/>
                    </a:lnTo>
                    <a:lnTo>
                      <a:pt x="18" y="2883"/>
                    </a:lnTo>
                    <a:lnTo>
                      <a:pt x="6" y="2835"/>
                    </a:lnTo>
                    <a:lnTo>
                      <a:pt x="0" y="2785"/>
                    </a:lnTo>
                    <a:lnTo>
                      <a:pt x="0" y="623"/>
                    </a:lnTo>
                    <a:lnTo>
                      <a:pt x="23" y="598"/>
                    </a:lnTo>
                    <a:lnTo>
                      <a:pt x="54" y="570"/>
                    </a:lnTo>
                    <a:lnTo>
                      <a:pt x="87" y="536"/>
                    </a:lnTo>
                    <a:lnTo>
                      <a:pt x="124" y="497"/>
                    </a:lnTo>
                    <a:lnTo>
                      <a:pt x="165" y="458"/>
                    </a:lnTo>
                    <a:lnTo>
                      <a:pt x="208" y="416"/>
                    </a:lnTo>
                    <a:lnTo>
                      <a:pt x="248" y="373"/>
                    </a:lnTo>
                    <a:lnTo>
                      <a:pt x="291" y="333"/>
                    </a:lnTo>
                    <a:lnTo>
                      <a:pt x="330" y="292"/>
                    </a:lnTo>
                    <a:lnTo>
                      <a:pt x="369" y="255"/>
                    </a:lnTo>
                    <a:lnTo>
                      <a:pt x="401" y="221"/>
                    </a:lnTo>
                    <a:lnTo>
                      <a:pt x="431" y="193"/>
                    </a:lnTo>
                    <a:lnTo>
                      <a:pt x="454" y="170"/>
                    </a:lnTo>
                    <a:lnTo>
                      <a:pt x="486" y="132"/>
                    </a:lnTo>
                    <a:lnTo>
                      <a:pt x="514" y="90"/>
                    </a:lnTo>
                    <a:lnTo>
                      <a:pt x="535" y="46"/>
                    </a:lnTo>
                    <a:lnTo>
                      <a:pt x="5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54" name="Freeform 400">
                <a:extLst>
                  <a:ext uri="{FF2B5EF4-FFF2-40B4-BE49-F238E27FC236}">
                    <a16:creationId xmlns:a16="http://schemas.microsoft.com/office/drawing/2014/main" id="{369285FB-6006-44D2-9C34-B0E4B11A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0" y="4742"/>
                <a:ext cx="479" cy="479"/>
              </a:xfrm>
              <a:custGeom>
                <a:avLst/>
                <a:gdLst>
                  <a:gd name="T0" fmla="*/ 478 w 958"/>
                  <a:gd name="T1" fmla="*/ 0 h 958"/>
                  <a:gd name="T2" fmla="*/ 549 w 958"/>
                  <a:gd name="T3" fmla="*/ 5 h 958"/>
                  <a:gd name="T4" fmla="*/ 616 w 958"/>
                  <a:gd name="T5" fmla="*/ 19 h 958"/>
                  <a:gd name="T6" fmla="*/ 680 w 958"/>
                  <a:gd name="T7" fmla="*/ 44 h 958"/>
                  <a:gd name="T8" fmla="*/ 740 w 958"/>
                  <a:gd name="T9" fmla="*/ 76 h 958"/>
                  <a:gd name="T10" fmla="*/ 793 w 958"/>
                  <a:gd name="T11" fmla="*/ 116 h 958"/>
                  <a:gd name="T12" fmla="*/ 840 w 958"/>
                  <a:gd name="T13" fmla="*/ 164 h 958"/>
                  <a:gd name="T14" fmla="*/ 880 w 958"/>
                  <a:gd name="T15" fmla="*/ 217 h 958"/>
                  <a:gd name="T16" fmla="*/ 914 w 958"/>
                  <a:gd name="T17" fmla="*/ 276 h 958"/>
                  <a:gd name="T18" fmla="*/ 937 w 958"/>
                  <a:gd name="T19" fmla="*/ 340 h 958"/>
                  <a:gd name="T20" fmla="*/ 953 w 958"/>
                  <a:gd name="T21" fmla="*/ 407 h 958"/>
                  <a:gd name="T22" fmla="*/ 958 w 958"/>
                  <a:gd name="T23" fmla="*/ 478 h 958"/>
                  <a:gd name="T24" fmla="*/ 953 w 958"/>
                  <a:gd name="T25" fmla="*/ 549 h 958"/>
                  <a:gd name="T26" fmla="*/ 937 w 958"/>
                  <a:gd name="T27" fmla="*/ 618 h 958"/>
                  <a:gd name="T28" fmla="*/ 914 w 958"/>
                  <a:gd name="T29" fmla="*/ 681 h 958"/>
                  <a:gd name="T30" fmla="*/ 880 w 958"/>
                  <a:gd name="T31" fmla="*/ 740 h 958"/>
                  <a:gd name="T32" fmla="*/ 840 w 958"/>
                  <a:gd name="T33" fmla="*/ 793 h 958"/>
                  <a:gd name="T34" fmla="*/ 793 w 958"/>
                  <a:gd name="T35" fmla="*/ 841 h 958"/>
                  <a:gd name="T36" fmla="*/ 740 w 958"/>
                  <a:gd name="T37" fmla="*/ 880 h 958"/>
                  <a:gd name="T38" fmla="*/ 680 w 958"/>
                  <a:gd name="T39" fmla="*/ 913 h 958"/>
                  <a:gd name="T40" fmla="*/ 616 w 958"/>
                  <a:gd name="T41" fmla="*/ 938 h 958"/>
                  <a:gd name="T42" fmla="*/ 549 w 958"/>
                  <a:gd name="T43" fmla="*/ 952 h 958"/>
                  <a:gd name="T44" fmla="*/ 478 w 958"/>
                  <a:gd name="T45" fmla="*/ 958 h 958"/>
                  <a:gd name="T46" fmla="*/ 407 w 958"/>
                  <a:gd name="T47" fmla="*/ 952 h 958"/>
                  <a:gd name="T48" fmla="*/ 340 w 958"/>
                  <a:gd name="T49" fmla="*/ 938 h 958"/>
                  <a:gd name="T50" fmla="*/ 276 w 958"/>
                  <a:gd name="T51" fmla="*/ 913 h 958"/>
                  <a:gd name="T52" fmla="*/ 218 w 958"/>
                  <a:gd name="T53" fmla="*/ 880 h 958"/>
                  <a:gd name="T54" fmla="*/ 165 w 958"/>
                  <a:gd name="T55" fmla="*/ 841 h 958"/>
                  <a:gd name="T56" fmla="*/ 117 w 958"/>
                  <a:gd name="T57" fmla="*/ 793 h 958"/>
                  <a:gd name="T58" fmla="*/ 76 w 958"/>
                  <a:gd name="T59" fmla="*/ 740 h 958"/>
                  <a:gd name="T60" fmla="*/ 44 w 958"/>
                  <a:gd name="T61" fmla="*/ 681 h 958"/>
                  <a:gd name="T62" fmla="*/ 19 w 958"/>
                  <a:gd name="T63" fmla="*/ 618 h 958"/>
                  <a:gd name="T64" fmla="*/ 3 w 958"/>
                  <a:gd name="T65" fmla="*/ 549 h 958"/>
                  <a:gd name="T66" fmla="*/ 0 w 958"/>
                  <a:gd name="T67" fmla="*/ 478 h 958"/>
                  <a:gd name="T68" fmla="*/ 3 w 958"/>
                  <a:gd name="T69" fmla="*/ 407 h 958"/>
                  <a:gd name="T70" fmla="*/ 19 w 958"/>
                  <a:gd name="T71" fmla="*/ 340 h 958"/>
                  <a:gd name="T72" fmla="*/ 44 w 958"/>
                  <a:gd name="T73" fmla="*/ 276 h 958"/>
                  <a:gd name="T74" fmla="*/ 76 w 958"/>
                  <a:gd name="T75" fmla="*/ 217 h 958"/>
                  <a:gd name="T76" fmla="*/ 117 w 958"/>
                  <a:gd name="T77" fmla="*/ 164 h 958"/>
                  <a:gd name="T78" fmla="*/ 165 w 958"/>
                  <a:gd name="T79" fmla="*/ 116 h 958"/>
                  <a:gd name="T80" fmla="*/ 218 w 958"/>
                  <a:gd name="T81" fmla="*/ 76 h 958"/>
                  <a:gd name="T82" fmla="*/ 276 w 958"/>
                  <a:gd name="T83" fmla="*/ 44 h 958"/>
                  <a:gd name="T84" fmla="*/ 340 w 958"/>
                  <a:gd name="T85" fmla="*/ 19 h 958"/>
                  <a:gd name="T86" fmla="*/ 407 w 958"/>
                  <a:gd name="T87" fmla="*/ 5 h 958"/>
                  <a:gd name="T88" fmla="*/ 478 w 958"/>
                  <a:gd name="T89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58" h="958">
                    <a:moveTo>
                      <a:pt x="478" y="0"/>
                    </a:moveTo>
                    <a:lnTo>
                      <a:pt x="549" y="5"/>
                    </a:lnTo>
                    <a:lnTo>
                      <a:pt x="616" y="19"/>
                    </a:lnTo>
                    <a:lnTo>
                      <a:pt x="680" y="44"/>
                    </a:lnTo>
                    <a:lnTo>
                      <a:pt x="740" y="76"/>
                    </a:lnTo>
                    <a:lnTo>
                      <a:pt x="793" y="116"/>
                    </a:lnTo>
                    <a:lnTo>
                      <a:pt x="840" y="164"/>
                    </a:lnTo>
                    <a:lnTo>
                      <a:pt x="880" y="217"/>
                    </a:lnTo>
                    <a:lnTo>
                      <a:pt x="914" y="276"/>
                    </a:lnTo>
                    <a:lnTo>
                      <a:pt x="937" y="340"/>
                    </a:lnTo>
                    <a:lnTo>
                      <a:pt x="953" y="407"/>
                    </a:lnTo>
                    <a:lnTo>
                      <a:pt x="958" y="478"/>
                    </a:lnTo>
                    <a:lnTo>
                      <a:pt x="953" y="549"/>
                    </a:lnTo>
                    <a:lnTo>
                      <a:pt x="937" y="618"/>
                    </a:lnTo>
                    <a:lnTo>
                      <a:pt x="914" y="681"/>
                    </a:lnTo>
                    <a:lnTo>
                      <a:pt x="880" y="740"/>
                    </a:lnTo>
                    <a:lnTo>
                      <a:pt x="840" y="793"/>
                    </a:lnTo>
                    <a:lnTo>
                      <a:pt x="793" y="841"/>
                    </a:lnTo>
                    <a:lnTo>
                      <a:pt x="740" y="880"/>
                    </a:lnTo>
                    <a:lnTo>
                      <a:pt x="680" y="913"/>
                    </a:lnTo>
                    <a:lnTo>
                      <a:pt x="616" y="938"/>
                    </a:lnTo>
                    <a:lnTo>
                      <a:pt x="549" y="952"/>
                    </a:lnTo>
                    <a:lnTo>
                      <a:pt x="478" y="958"/>
                    </a:lnTo>
                    <a:lnTo>
                      <a:pt x="407" y="952"/>
                    </a:lnTo>
                    <a:lnTo>
                      <a:pt x="340" y="938"/>
                    </a:lnTo>
                    <a:lnTo>
                      <a:pt x="276" y="913"/>
                    </a:lnTo>
                    <a:lnTo>
                      <a:pt x="218" y="880"/>
                    </a:lnTo>
                    <a:lnTo>
                      <a:pt x="165" y="841"/>
                    </a:lnTo>
                    <a:lnTo>
                      <a:pt x="117" y="793"/>
                    </a:lnTo>
                    <a:lnTo>
                      <a:pt x="76" y="740"/>
                    </a:lnTo>
                    <a:lnTo>
                      <a:pt x="44" y="681"/>
                    </a:lnTo>
                    <a:lnTo>
                      <a:pt x="19" y="618"/>
                    </a:lnTo>
                    <a:lnTo>
                      <a:pt x="3" y="549"/>
                    </a:lnTo>
                    <a:lnTo>
                      <a:pt x="0" y="478"/>
                    </a:lnTo>
                    <a:lnTo>
                      <a:pt x="3" y="407"/>
                    </a:lnTo>
                    <a:lnTo>
                      <a:pt x="19" y="340"/>
                    </a:lnTo>
                    <a:lnTo>
                      <a:pt x="44" y="276"/>
                    </a:lnTo>
                    <a:lnTo>
                      <a:pt x="76" y="217"/>
                    </a:lnTo>
                    <a:lnTo>
                      <a:pt x="117" y="164"/>
                    </a:lnTo>
                    <a:lnTo>
                      <a:pt x="165" y="116"/>
                    </a:lnTo>
                    <a:lnTo>
                      <a:pt x="218" y="76"/>
                    </a:lnTo>
                    <a:lnTo>
                      <a:pt x="276" y="44"/>
                    </a:lnTo>
                    <a:lnTo>
                      <a:pt x="340" y="19"/>
                    </a:lnTo>
                    <a:lnTo>
                      <a:pt x="407" y="5"/>
                    </a:lnTo>
                    <a:lnTo>
                      <a:pt x="4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55" name="Freeform 401">
                <a:extLst>
                  <a:ext uri="{FF2B5EF4-FFF2-40B4-BE49-F238E27FC236}">
                    <a16:creationId xmlns:a16="http://schemas.microsoft.com/office/drawing/2014/main" id="{F12BF289-97FD-41B3-A07B-6B494B949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7" y="5297"/>
                <a:ext cx="669" cy="1238"/>
              </a:xfrm>
              <a:custGeom>
                <a:avLst/>
                <a:gdLst>
                  <a:gd name="T0" fmla="*/ 861 w 1340"/>
                  <a:gd name="T1" fmla="*/ 5 h 2476"/>
                  <a:gd name="T2" fmla="*/ 1063 w 1340"/>
                  <a:gd name="T3" fmla="*/ 74 h 2476"/>
                  <a:gd name="T4" fmla="*/ 1219 w 1340"/>
                  <a:gd name="T5" fmla="*/ 212 h 2476"/>
                  <a:gd name="T6" fmla="*/ 1315 w 1340"/>
                  <a:gd name="T7" fmla="*/ 400 h 2476"/>
                  <a:gd name="T8" fmla="*/ 1336 w 1340"/>
                  <a:gd name="T9" fmla="*/ 662 h 2476"/>
                  <a:gd name="T10" fmla="*/ 1338 w 1340"/>
                  <a:gd name="T11" fmla="*/ 946 h 2476"/>
                  <a:gd name="T12" fmla="*/ 1338 w 1340"/>
                  <a:gd name="T13" fmla="*/ 1146 h 2476"/>
                  <a:gd name="T14" fmla="*/ 1340 w 1340"/>
                  <a:gd name="T15" fmla="*/ 1291 h 2476"/>
                  <a:gd name="T16" fmla="*/ 1340 w 1340"/>
                  <a:gd name="T17" fmla="*/ 1411 h 2476"/>
                  <a:gd name="T18" fmla="*/ 1340 w 1340"/>
                  <a:gd name="T19" fmla="*/ 1537 h 2476"/>
                  <a:gd name="T20" fmla="*/ 1340 w 1340"/>
                  <a:gd name="T21" fmla="*/ 1698 h 2476"/>
                  <a:gd name="T22" fmla="*/ 1340 w 1340"/>
                  <a:gd name="T23" fmla="*/ 1925 h 2476"/>
                  <a:gd name="T24" fmla="*/ 1340 w 1340"/>
                  <a:gd name="T25" fmla="*/ 2245 h 2476"/>
                  <a:gd name="T26" fmla="*/ 1299 w 1340"/>
                  <a:gd name="T27" fmla="*/ 2375 h 2476"/>
                  <a:gd name="T28" fmla="*/ 1198 w 1340"/>
                  <a:gd name="T29" fmla="*/ 2458 h 2476"/>
                  <a:gd name="T30" fmla="*/ 1061 w 1340"/>
                  <a:gd name="T31" fmla="*/ 2472 h 2476"/>
                  <a:gd name="T32" fmla="*/ 945 w 1340"/>
                  <a:gd name="T33" fmla="*/ 2408 h 2476"/>
                  <a:gd name="T34" fmla="*/ 881 w 1340"/>
                  <a:gd name="T35" fmla="*/ 2291 h 2476"/>
                  <a:gd name="T36" fmla="*/ 877 w 1340"/>
                  <a:gd name="T37" fmla="*/ 2021 h 2476"/>
                  <a:gd name="T38" fmla="*/ 877 w 1340"/>
                  <a:gd name="T39" fmla="*/ 1765 h 2476"/>
                  <a:gd name="T40" fmla="*/ 877 w 1340"/>
                  <a:gd name="T41" fmla="*/ 1587 h 2476"/>
                  <a:gd name="T42" fmla="*/ 877 w 1340"/>
                  <a:gd name="T43" fmla="*/ 1452 h 2476"/>
                  <a:gd name="T44" fmla="*/ 875 w 1340"/>
                  <a:gd name="T45" fmla="*/ 1333 h 2476"/>
                  <a:gd name="T46" fmla="*/ 875 w 1340"/>
                  <a:gd name="T47" fmla="*/ 1199 h 2476"/>
                  <a:gd name="T48" fmla="*/ 875 w 1340"/>
                  <a:gd name="T49" fmla="*/ 1022 h 2476"/>
                  <a:gd name="T50" fmla="*/ 874 w 1340"/>
                  <a:gd name="T51" fmla="*/ 770 h 2476"/>
                  <a:gd name="T52" fmla="*/ 868 w 1340"/>
                  <a:gd name="T53" fmla="*/ 529 h 2476"/>
                  <a:gd name="T54" fmla="*/ 824 w 1340"/>
                  <a:gd name="T55" fmla="*/ 499 h 2476"/>
                  <a:gd name="T56" fmla="*/ 780 w 1340"/>
                  <a:gd name="T57" fmla="*/ 529 h 2476"/>
                  <a:gd name="T58" fmla="*/ 760 w 1340"/>
                  <a:gd name="T59" fmla="*/ 1418 h 2476"/>
                  <a:gd name="T60" fmla="*/ 679 w 1340"/>
                  <a:gd name="T61" fmla="*/ 1294 h 2476"/>
                  <a:gd name="T62" fmla="*/ 509 w 1340"/>
                  <a:gd name="T63" fmla="*/ 1124 h 2476"/>
                  <a:gd name="T64" fmla="*/ 390 w 1340"/>
                  <a:gd name="T65" fmla="*/ 1006 h 2476"/>
                  <a:gd name="T66" fmla="*/ 310 w 1340"/>
                  <a:gd name="T67" fmla="*/ 926 h 2476"/>
                  <a:gd name="T68" fmla="*/ 259 w 1340"/>
                  <a:gd name="T69" fmla="*/ 875 h 2476"/>
                  <a:gd name="T70" fmla="*/ 220 w 1340"/>
                  <a:gd name="T71" fmla="*/ 838 h 2476"/>
                  <a:gd name="T72" fmla="*/ 185 w 1340"/>
                  <a:gd name="T73" fmla="*/ 802 h 2476"/>
                  <a:gd name="T74" fmla="*/ 140 w 1340"/>
                  <a:gd name="T75" fmla="*/ 760 h 2476"/>
                  <a:gd name="T76" fmla="*/ 77 w 1340"/>
                  <a:gd name="T77" fmla="*/ 696 h 2476"/>
                  <a:gd name="T78" fmla="*/ 0 w 1340"/>
                  <a:gd name="T79" fmla="*/ 420 h 2476"/>
                  <a:gd name="T80" fmla="*/ 107 w 1340"/>
                  <a:gd name="T81" fmla="*/ 205 h 2476"/>
                  <a:gd name="T82" fmla="*/ 23 w 1340"/>
                  <a:gd name="T83" fmla="*/ 21 h 2476"/>
                  <a:gd name="T84" fmla="*/ 282 w 1340"/>
                  <a:gd name="T85" fmla="*/ 3 h 2476"/>
                  <a:gd name="T86" fmla="*/ 316 w 1340"/>
                  <a:gd name="T87" fmla="*/ 37 h 2476"/>
                  <a:gd name="T88" fmla="*/ 323 w 1340"/>
                  <a:gd name="T89" fmla="*/ 377 h 2476"/>
                  <a:gd name="T90" fmla="*/ 333 w 1340"/>
                  <a:gd name="T91" fmla="*/ 443 h 2476"/>
                  <a:gd name="T92" fmla="*/ 287 w 1340"/>
                  <a:gd name="T93" fmla="*/ 708 h 2476"/>
                  <a:gd name="T94" fmla="*/ 342 w 1340"/>
                  <a:gd name="T95" fmla="*/ 563 h 2476"/>
                  <a:gd name="T96" fmla="*/ 411 w 1340"/>
                  <a:gd name="T97" fmla="*/ 384 h 2476"/>
                  <a:gd name="T98" fmla="*/ 480 w 1340"/>
                  <a:gd name="T99" fmla="*/ 205 h 2476"/>
                  <a:gd name="T100" fmla="*/ 537 w 1340"/>
                  <a:gd name="T101" fmla="*/ 60 h 2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40" h="2476">
                    <a:moveTo>
                      <a:pt x="560" y="0"/>
                    </a:moveTo>
                    <a:lnTo>
                      <a:pt x="787" y="0"/>
                    </a:lnTo>
                    <a:lnTo>
                      <a:pt x="861" y="5"/>
                    </a:lnTo>
                    <a:lnTo>
                      <a:pt x="932" y="19"/>
                    </a:lnTo>
                    <a:lnTo>
                      <a:pt x="999" y="44"/>
                    </a:lnTo>
                    <a:lnTo>
                      <a:pt x="1063" y="74"/>
                    </a:lnTo>
                    <a:lnTo>
                      <a:pt x="1120" y="113"/>
                    </a:lnTo>
                    <a:lnTo>
                      <a:pt x="1173" y="161"/>
                    </a:lnTo>
                    <a:lnTo>
                      <a:pt x="1219" y="212"/>
                    </a:lnTo>
                    <a:lnTo>
                      <a:pt x="1260" y="271"/>
                    </a:lnTo>
                    <a:lnTo>
                      <a:pt x="1292" y="333"/>
                    </a:lnTo>
                    <a:lnTo>
                      <a:pt x="1315" y="400"/>
                    </a:lnTo>
                    <a:lnTo>
                      <a:pt x="1329" y="471"/>
                    </a:lnTo>
                    <a:lnTo>
                      <a:pt x="1334" y="545"/>
                    </a:lnTo>
                    <a:lnTo>
                      <a:pt x="1336" y="662"/>
                    </a:lnTo>
                    <a:lnTo>
                      <a:pt x="1336" y="768"/>
                    </a:lnTo>
                    <a:lnTo>
                      <a:pt x="1336" y="862"/>
                    </a:lnTo>
                    <a:lnTo>
                      <a:pt x="1338" y="946"/>
                    </a:lnTo>
                    <a:lnTo>
                      <a:pt x="1338" y="1020"/>
                    </a:lnTo>
                    <a:lnTo>
                      <a:pt x="1338" y="1085"/>
                    </a:lnTo>
                    <a:lnTo>
                      <a:pt x="1338" y="1146"/>
                    </a:lnTo>
                    <a:lnTo>
                      <a:pt x="1338" y="1197"/>
                    </a:lnTo>
                    <a:lnTo>
                      <a:pt x="1338" y="1247"/>
                    </a:lnTo>
                    <a:lnTo>
                      <a:pt x="1340" y="1291"/>
                    </a:lnTo>
                    <a:lnTo>
                      <a:pt x="1340" y="1332"/>
                    </a:lnTo>
                    <a:lnTo>
                      <a:pt x="1340" y="1372"/>
                    </a:lnTo>
                    <a:lnTo>
                      <a:pt x="1340" y="1411"/>
                    </a:lnTo>
                    <a:lnTo>
                      <a:pt x="1340" y="1450"/>
                    </a:lnTo>
                    <a:lnTo>
                      <a:pt x="1340" y="1493"/>
                    </a:lnTo>
                    <a:lnTo>
                      <a:pt x="1340" y="1537"/>
                    </a:lnTo>
                    <a:lnTo>
                      <a:pt x="1340" y="1585"/>
                    </a:lnTo>
                    <a:lnTo>
                      <a:pt x="1340" y="1640"/>
                    </a:lnTo>
                    <a:lnTo>
                      <a:pt x="1340" y="1698"/>
                    </a:lnTo>
                    <a:lnTo>
                      <a:pt x="1340" y="1765"/>
                    </a:lnTo>
                    <a:lnTo>
                      <a:pt x="1340" y="1840"/>
                    </a:lnTo>
                    <a:lnTo>
                      <a:pt x="1340" y="1925"/>
                    </a:lnTo>
                    <a:lnTo>
                      <a:pt x="1340" y="2019"/>
                    </a:lnTo>
                    <a:lnTo>
                      <a:pt x="1340" y="2127"/>
                    </a:lnTo>
                    <a:lnTo>
                      <a:pt x="1340" y="2245"/>
                    </a:lnTo>
                    <a:lnTo>
                      <a:pt x="1334" y="2291"/>
                    </a:lnTo>
                    <a:lnTo>
                      <a:pt x="1322" y="2336"/>
                    </a:lnTo>
                    <a:lnTo>
                      <a:pt x="1299" y="2375"/>
                    </a:lnTo>
                    <a:lnTo>
                      <a:pt x="1272" y="2408"/>
                    </a:lnTo>
                    <a:lnTo>
                      <a:pt x="1237" y="2437"/>
                    </a:lnTo>
                    <a:lnTo>
                      <a:pt x="1198" y="2458"/>
                    </a:lnTo>
                    <a:lnTo>
                      <a:pt x="1155" y="2472"/>
                    </a:lnTo>
                    <a:lnTo>
                      <a:pt x="1108" y="2476"/>
                    </a:lnTo>
                    <a:lnTo>
                      <a:pt x="1061" y="2472"/>
                    </a:lnTo>
                    <a:lnTo>
                      <a:pt x="1017" y="2458"/>
                    </a:lnTo>
                    <a:lnTo>
                      <a:pt x="978" y="2437"/>
                    </a:lnTo>
                    <a:lnTo>
                      <a:pt x="945" y="2408"/>
                    </a:lnTo>
                    <a:lnTo>
                      <a:pt x="916" y="2375"/>
                    </a:lnTo>
                    <a:lnTo>
                      <a:pt x="895" y="2336"/>
                    </a:lnTo>
                    <a:lnTo>
                      <a:pt x="881" y="2291"/>
                    </a:lnTo>
                    <a:lnTo>
                      <a:pt x="877" y="2245"/>
                    </a:lnTo>
                    <a:lnTo>
                      <a:pt x="877" y="2127"/>
                    </a:lnTo>
                    <a:lnTo>
                      <a:pt x="877" y="2021"/>
                    </a:lnTo>
                    <a:lnTo>
                      <a:pt x="877" y="1925"/>
                    </a:lnTo>
                    <a:lnTo>
                      <a:pt x="877" y="1840"/>
                    </a:lnTo>
                    <a:lnTo>
                      <a:pt x="877" y="1765"/>
                    </a:lnTo>
                    <a:lnTo>
                      <a:pt x="877" y="1700"/>
                    </a:lnTo>
                    <a:lnTo>
                      <a:pt x="877" y="1640"/>
                    </a:lnTo>
                    <a:lnTo>
                      <a:pt x="877" y="1587"/>
                    </a:lnTo>
                    <a:lnTo>
                      <a:pt x="877" y="1539"/>
                    </a:lnTo>
                    <a:lnTo>
                      <a:pt x="877" y="1493"/>
                    </a:lnTo>
                    <a:lnTo>
                      <a:pt x="877" y="1452"/>
                    </a:lnTo>
                    <a:lnTo>
                      <a:pt x="877" y="1411"/>
                    </a:lnTo>
                    <a:lnTo>
                      <a:pt x="877" y="1372"/>
                    </a:lnTo>
                    <a:lnTo>
                      <a:pt x="875" y="1333"/>
                    </a:lnTo>
                    <a:lnTo>
                      <a:pt x="875" y="1291"/>
                    </a:lnTo>
                    <a:lnTo>
                      <a:pt x="875" y="1247"/>
                    </a:lnTo>
                    <a:lnTo>
                      <a:pt x="875" y="1199"/>
                    </a:lnTo>
                    <a:lnTo>
                      <a:pt x="875" y="1146"/>
                    </a:lnTo>
                    <a:lnTo>
                      <a:pt x="875" y="1087"/>
                    </a:lnTo>
                    <a:lnTo>
                      <a:pt x="875" y="1022"/>
                    </a:lnTo>
                    <a:lnTo>
                      <a:pt x="874" y="947"/>
                    </a:lnTo>
                    <a:lnTo>
                      <a:pt x="874" y="864"/>
                    </a:lnTo>
                    <a:lnTo>
                      <a:pt x="874" y="770"/>
                    </a:lnTo>
                    <a:lnTo>
                      <a:pt x="874" y="666"/>
                    </a:lnTo>
                    <a:lnTo>
                      <a:pt x="872" y="547"/>
                    </a:lnTo>
                    <a:lnTo>
                      <a:pt x="868" y="529"/>
                    </a:lnTo>
                    <a:lnTo>
                      <a:pt x="858" y="513"/>
                    </a:lnTo>
                    <a:lnTo>
                      <a:pt x="842" y="503"/>
                    </a:lnTo>
                    <a:lnTo>
                      <a:pt x="824" y="499"/>
                    </a:lnTo>
                    <a:lnTo>
                      <a:pt x="805" y="503"/>
                    </a:lnTo>
                    <a:lnTo>
                      <a:pt x="790" y="513"/>
                    </a:lnTo>
                    <a:lnTo>
                      <a:pt x="780" y="529"/>
                    </a:lnTo>
                    <a:lnTo>
                      <a:pt x="776" y="547"/>
                    </a:lnTo>
                    <a:lnTo>
                      <a:pt x="776" y="1464"/>
                    </a:lnTo>
                    <a:lnTo>
                      <a:pt x="760" y="1418"/>
                    </a:lnTo>
                    <a:lnTo>
                      <a:pt x="739" y="1374"/>
                    </a:lnTo>
                    <a:lnTo>
                      <a:pt x="711" y="1332"/>
                    </a:lnTo>
                    <a:lnTo>
                      <a:pt x="679" y="1294"/>
                    </a:lnTo>
                    <a:lnTo>
                      <a:pt x="615" y="1231"/>
                    </a:lnTo>
                    <a:lnTo>
                      <a:pt x="558" y="1176"/>
                    </a:lnTo>
                    <a:lnTo>
                      <a:pt x="509" y="1124"/>
                    </a:lnTo>
                    <a:lnTo>
                      <a:pt x="465" y="1080"/>
                    </a:lnTo>
                    <a:lnTo>
                      <a:pt x="426" y="1041"/>
                    </a:lnTo>
                    <a:lnTo>
                      <a:pt x="390" y="1006"/>
                    </a:lnTo>
                    <a:lnTo>
                      <a:pt x="360" y="976"/>
                    </a:lnTo>
                    <a:lnTo>
                      <a:pt x="333" y="949"/>
                    </a:lnTo>
                    <a:lnTo>
                      <a:pt x="310" y="926"/>
                    </a:lnTo>
                    <a:lnTo>
                      <a:pt x="291" y="907"/>
                    </a:lnTo>
                    <a:lnTo>
                      <a:pt x="273" y="889"/>
                    </a:lnTo>
                    <a:lnTo>
                      <a:pt x="259" y="875"/>
                    </a:lnTo>
                    <a:lnTo>
                      <a:pt x="245" y="861"/>
                    </a:lnTo>
                    <a:lnTo>
                      <a:pt x="232" y="848"/>
                    </a:lnTo>
                    <a:lnTo>
                      <a:pt x="220" y="838"/>
                    </a:lnTo>
                    <a:lnTo>
                      <a:pt x="209" y="825"/>
                    </a:lnTo>
                    <a:lnTo>
                      <a:pt x="197" y="815"/>
                    </a:lnTo>
                    <a:lnTo>
                      <a:pt x="185" y="802"/>
                    </a:lnTo>
                    <a:lnTo>
                      <a:pt x="172" y="790"/>
                    </a:lnTo>
                    <a:lnTo>
                      <a:pt x="158" y="776"/>
                    </a:lnTo>
                    <a:lnTo>
                      <a:pt x="140" y="760"/>
                    </a:lnTo>
                    <a:lnTo>
                      <a:pt x="123" y="742"/>
                    </a:lnTo>
                    <a:lnTo>
                      <a:pt x="101" y="721"/>
                    </a:lnTo>
                    <a:lnTo>
                      <a:pt x="77" y="696"/>
                    </a:lnTo>
                    <a:lnTo>
                      <a:pt x="48" y="668"/>
                    </a:lnTo>
                    <a:lnTo>
                      <a:pt x="2" y="443"/>
                    </a:lnTo>
                    <a:lnTo>
                      <a:pt x="0" y="420"/>
                    </a:lnTo>
                    <a:lnTo>
                      <a:pt x="4" y="398"/>
                    </a:lnTo>
                    <a:lnTo>
                      <a:pt x="13" y="377"/>
                    </a:lnTo>
                    <a:lnTo>
                      <a:pt x="107" y="205"/>
                    </a:lnTo>
                    <a:lnTo>
                      <a:pt x="23" y="55"/>
                    </a:lnTo>
                    <a:lnTo>
                      <a:pt x="20" y="37"/>
                    </a:lnTo>
                    <a:lnTo>
                      <a:pt x="23" y="21"/>
                    </a:lnTo>
                    <a:lnTo>
                      <a:pt x="36" y="9"/>
                    </a:lnTo>
                    <a:lnTo>
                      <a:pt x="54" y="3"/>
                    </a:lnTo>
                    <a:lnTo>
                      <a:pt x="282" y="3"/>
                    </a:lnTo>
                    <a:lnTo>
                      <a:pt x="300" y="9"/>
                    </a:lnTo>
                    <a:lnTo>
                      <a:pt x="312" y="21"/>
                    </a:lnTo>
                    <a:lnTo>
                      <a:pt x="316" y="37"/>
                    </a:lnTo>
                    <a:lnTo>
                      <a:pt x="312" y="55"/>
                    </a:lnTo>
                    <a:lnTo>
                      <a:pt x="229" y="205"/>
                    </a:lnTo>
                    <a:lnTo>
                      <a:pt x="323" y="377"/>
                    </a:lnTo>
                    <a:lnTo>
                      <a:pt x="332" y="398"/>
                    </a:lnTo>
                    <a:lnTo>
                      <a:pt x="335" y="420"/>
                    </a:lnTo>
                    <a:lnTo>
                      <a:pt x="333" y="443"/>
                    </a:lnTo>
                    <a:lnTo>
                      <a:pt x="264" y="768"/>
                    </a:lnTo>
                    <a:lnTo>
                      <a:pt x="273" y="744"/>
                    </a:lnTo>
                    <a:lnTo>
                      <a:pt x="287" y="708"/>
                    </a:lnTo>
                    <a:lnTo>
                      <a:pt x="303" y="666"/>
                    </a:lnTo>
                    <a:lnTo>
                      <a:pt x="323" y="618"/>
                    </a:lnTo>
                    <a:lnTo>
                      <a:pt x="342" y="563"/>
                    </a:lnTo>
                    <a:lnTo>
                      <a:pt x="365" y="506"/>
                    </a:lnTo>
                    <a:lnTo>
                      <a:pt x="388" y="446"/>
                    </a:lnTo>
                    <a:lnTo>
                      <a:pt x="411" y="384"/>
                    </a:lnTo>
                    <a:lnTo>
                      <a:pt x="436" y="324"/>
                    </a:lnTo>
                    <a:lnTo>
                      <a:pt x="459" y="264"/>
                    </a:lnTo>
                    <a:lnTo>
                      <a:pt x="480" y="205"/>
                    </a:lnTo>
                    <a:lnTo>
                      <a:pt x="502" y="152"/>
                    </a:lnTo>
                    <a:lnTo>
                      <a:pt x="521" y="103"/>
                    </a:lnTo>
                    <a:lnTo>
                      <a:pt x="537" y="60"/>
                    </a:lnTo>
                    <a:lnTo>
                      <a:pt x="550" y="26"/>
                    </a:lnTo>
                    <a:lnTo>
                      <a:pt x="5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56" name="Freeform 402">
                <a:extLst>
                  <a:ext uri="{FF2B5EF4-FFF2-40B4-BE49-F238E27FC236}">
                    <a16:creationId xmlns:a16="http://schemas.microsoft.com/office/drawing/2014/main" id="{860B74F8-EB70-45FC-AE44-6AC44546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" y="5715"/>
                <a:ext cx="468" cy="827"/>
              </a:xfrm>
              <a:custGeom>
                <a:avLst/>
                <a:gdLst>
                  <a:gd name="T0" fmla="*/ 216 w 935"/>
                  <a:gd name="T1" fmla="*/ 0 h 1654"/>
                  <a:gd name="T2" fmla="*/ 244 w 935"/>
                  <a:gd name="T3" fmla="*/ 3 h 1654"/>
                  <a:gd name="T4" fmla="*/ 273 w 935"/>
                  <a:gd name="T5" fmla="*/ 16 h 1654"/>
                  <a:gd name="T6" fmla="*/ 297 w 935"/>
                  <a:gd name="T7" fmla="*/ 33 h 1654"/>
                  <a:gd name="T8" fmla="*/ 901 w 935"/>
                  <a:gd name="T9" fmla="*/ 639 h 1654"/>
                  <a:gd name="T10" fmla="*/ 921 w 935"/>
                  <a:gd name="T11" fmla="*/ 664 h 1654"/>
                  <a:gd name="T12" fmla="*/ 932 w 935"/>
                  <a:gd name="T13" fmla="*/ 692 h 1654"/>
                  <a:gd name="T14" fmla="*/ 935 w 935"/>
                  <a:gd name="T15" fmla="*/ 721 h 1654"/>
                  <a:gd name="T16" fmla="*/ 932 w 935"/>
                  <a:gd name="T17" fmla="*/ 749 h 1654"/>
                  <a:gd name="T18" fmla="*/ 921 w 935"/>
                  <a:gd name="T19" fmla="*/ 777 h 1654"/>
                  <a:gd name="T20" fmla="*/ 901 w 935"/>
                  <a:gd name="T21" fmla="*/ 802 h 1654"/>
                  <a:gd name="T22" fmla="*/ 85 w 935"/>
                  <a:gd name="T23" fmla="*/ 1620 h 1654"/>
                  <a:gd name="T24" fmla="*/ 60 w 935"/>
                  <a:gd name="T25" fmla="*/ 1638 h 1654"/>
                  <a:gd name="T26" fmla="*/ 32 w 935"/>
                  <a:gd name="T27" fmla="*/ 1648 h 1654"/>
                  <a:gd name="T28" fmla="*/ 3 w 935"/>
                  <a:gd name="T29" fmla="*/ 1654 h 1654"/>
                  <a:gd name="T30" fmla="*/ 0 w 935"/>
                  <a:gd name="T31" fmla="*/ 1654 h 1654"/>
                  <a:gd name="T32" fmla="*/ 30 w 935"/>
                  <a:gd name="T33" fmla="*/ 1599 h 1654"/>
                  <a:gd name="T34" fmla="*/ 53 w 935"/>
                  <a:gd name="T35" fmla="*/ 1540 h 1654"/>
                  <a:gd name="T36" fmla="*/ 67 w 935"/>
                  <a:gd name="T37" fmla="*/ 1477 h 1654"/>
                  <a:gd name="T38" fmla="*/ 72 w 935"/>
                  <a:gd name="T39" fmla="*/ 1411 h 1654"/>
                  <a:gd name="T40" fmla="*/ 81 w 935"/>
                  <a:gd name="T41" fmla="*/ 88 h 1654"/>
                  <a:gd name="T42" fmla="*/ 134 w 935"/>
                  <a:gd name="T43" fmla="*/ 33 h 1654"/>
                  <a:gd name="T44" fmla="*/ 159 w 935"/>
                  <a:gd name="T45" fmla="*/ 16 h 1654"/>
                  <a:gd name="T46" fmla="*/ 186 w 935"/>
                  <a:gd name="T47" fmla="*/ 3 h 1654"/>
                  <a:gd name="T48" fmla="*/ 216 w 935"/>
                  <a:gd name="T49" fmla="*/ 0 h 1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35" h="1654">
                    <a:moveTo>
                      <a:pt x="216" y="0"/>
                    </a:moveTo>
                    <a:lnTo>
                      <a:pt x="244" y="3"/>
                    </a:lnTo>
                    <a:lnTo>
                      <a:pt x="273" y="16"/>
                    </a:lnTo>
                    <a:lnTo>
                      <a:pt x="297" y="33"/>
                    </a:lnTo>
                    <a:lnTo>
                      <a:pt x="901" y="639"/>
                    </a:lnTo>
                    <a:lnTo>
                      <a:pt x="921" y="664"/>
                    </a:lnTo>
                    <a:lnTo>
                      <a:pt x="932" y="692"/>
                    </a:lnTo>
                    <a:lnTo>
                      <a:pt x="935" y="721"/>
                    </a:lnTo>
                    <a:lnTo>
                      <a:pt x="932" y="749"/>
                    </a:lnTo>
                    <a:lnTo>
                      <a:pt x="921" y="777"/>
                    </a:lnTo>
                    <a:lnTo>
                      <a:pt x="901" y="802"/>
                    </a:lnTo>
                    <a:lnTo>
                      <a:pt x="85" y="1620"/>
                    </a:lnTo>
                    <a:lnTo>
                      <a:pt x="60" y="1638"/>
                    </a:lnTo>
                    <a:lnTo>
                      <a:pt x="32" y="1648"/>
                    </a:lnTo>
                    <a:lnTo>
                      <a:pt x="3" y="1654"/>
                    </a:lnTo>
                    <a:lnTo>
                      <a:pt x="0" y="1654"/>
                    </a:lnTo>
                    <a:lnTo>
                      <a:pt x="30" y="1599"/>
                    </a:lnTo>
                    <a:lnTo>
                      <a:pt x="53" y="1540"/>
                    </a:lnTo>
                    <a:lnTo>
                      <a:pt x="67" y="1477"/>
                    </a:lnTo>
                    <a:lnTo>
                      <a:pt x="72" y="1411"/>
                    </a:lnTo>
                    <a:lnTo>
                      <a:pt x="81" y="88"/>
                    </a:lnTo>
                    <a:lnTo>
                      <a:pt x="134" y="33"/>
                    </a:lnTo>
                    <a:lnTo>
                      <a:pt x="159" y="16"/>
                    </a:lnTo>
                    <a:lnTo>
                      <a:pt x="186" y="3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57" name="Freeform 403">
                <a:extLst>
                  <a:ext uri="{FF2B5EF4-FFF2-40B4-BE49-F238E27FC236}">
                    <a16:creationId xmlns:a16="http://schemas.microsoft.com/office/drawing/2014/main" id="{EF2007FE-E3EB-4DE4-9962-D853E02D2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" y="4753"/>
                <a:ext cx="1874" cy="2900"/>
              </a:xfrm>
              <a:custGeom>
                <a:avLst/>
                <a:gdLst>
                  <a:gd name="T0" fmla="*/ 3491 w 3748"/>
                  <a:gd name="T1" fmla="*/ 0 h 5799"/>
                  <a:gd name="T2" fmla="*/ 3590 w 3748"/>
                  <a:gd name="T3" fmla="*/ 21 h 5799"/>
                  <a:gd name="T4" fmla="*/ 3672 w 3748"/>
                  <a:gd name="T5" fmla="*/ 74 h 5799"/>
                  <a:gd name="T6" fmla="*/ 3727 w 3748"/>
                  <a:gd name="T7" fmla="*/ 155 h 5799"/>
                  <a:gd name="T8" fmla="*/ 3748 w 3748"/>
                  <a:gd name="T9" fmla="*/ 256 h 5799"/>
                  <a:gd name="T10" fmla="*/ 3743 w 3748"/>
                  <a:gd name="T11" fmla="*/ 929 h 5799"/>
                  <a:gd name="T12" fmla="*/ 3704 w 3748"/>
                  <a:gd name="T13" fmla="*/ 1021 h 5799"/>
                  <a:gd name="T14" fmla="*/ 3635 w 3748"/>
                  <a:gd name="T15" fmla="*/ 1090 h 5799"/>
                  <a:gd name="T16" fmla="*/ 3542 w 3748"/>
                  <a:gd name="T17" fmla="*/ 1128 h 5799"/>
                  <a:gd name="T18" fmla="*/ 3440 w 3748"/>
                  <a:gd name="T19" fmla="*/ 1128 h 5799"/>
                  <a:gd name="T20" fmla="*/ 3348 w 3748"/>
                  <a:gd name="T21" fmla="*/ 1090 h 5799"/>
                  <a:gd name="T22" fmla="*/ 3279 w 3748"/>
                  <a:gd name="T23" fmla="*/ 1021 h 5799"/>
                  <a:gd name="T24" fmla="*/ 3241 w 3748"/>
                  <a:gd name="T25" fmla="*/ 929 h 5799"/>
                  <a:gd name="T26" fmla="*/ 3236 w 3748"/>
                  <a:gd name="T27" fmla="*/ 873 h 5799"/>
                  <a:gd name="T28" fmla="*/ 2072 w 3748"/>
                  <a:gd name="T29" fmla="*/ 2867 h 5799"/>
                  <a:gd name="T30" fmla="*/ 2079 w 3748"/>
                  <a:gd name="T31" fmla="*/ 2957 h 5799"/>
                  <a:gd name="T32" fmla="*/ 2055 w 3748"/>
                  <a:gd name="T33" fmla="*/ 3044 h 5799"/>
                  <a:gd name="T34" fmla="*/ 2001 w 3748"/>
                  <a:gd name="T35" fmla="*/ 3116 h 5799"/>
                  <a:gd name="T36" fmla="*/ 1539 w 3748"/>
                  <a:gd name="T37" fmla="*/ 4645 h 5799"/>
                  <a:gd name="T38" fmla="*/ 1536 w 3748"/>
                  <a:gd name="T39" fmla="*/ 4730 h 5799"/>
                  <a:gd name="T40" fmla="*/ 1504 w 3748"/>
                  <a:gd name="T41" fmla="*/ 4806 h 5799"/>
                  <a:gd name="T42" fmla="*/ 1450 w 3748"/>
                  <a:gd name="T43" fmla="*/ 4870 h 5799"/>
                  <a:gd name="T44" fmla="*/ 382 w 3748"/>
                  <a:gd name="T45" fmla="*/ 5766 h 5799"/>
                  <a:gd name="T46" fmla="*/ 299 w 3748"/>
                  <a:gd name="T47" fmla="*/ 5796 h 5799"/>
                  <a:gd name="T48" fmla="*/ 212 w 3748"/>
                  <a:gd name="T49" fmla="*/ 5796 h 5799"/>
                  <a:gd name="T50" fmla="*/ 129 w 3748"/>
                  <a:gd name="T51" fmla="*/ 5766 h 5799"/>
                  <a:gd name="T52" fmla="*/ 60 w 3748"/>
                  <a:gd name="T53" fmla="*/ 5709 h 5799"/>
                  <a:gd name="T54" fmla="*/ 14 w 3748"/>
                  <a:gd name="T55" fmla="*/ 5629 h 5799"/>
                  <a:gd name="T56" fmla="*/ 0 w 3748"/>
                  <a:gd name="T57" fmla="*/ 5543 h 5799"/>
                  <a:gd name="T58" fmla="*/ 14 w 3748"/>
                  <a:gd name="T59" fmla="*/ 5458 h 5799"/>
                  <a:gd name="T60" fmla="*/ 58 w 3748"/>
                  <a:gd name="T61" fmla="*/ 5380 h 5799"/>
                  <a:gd name="T62" fmla="*/ 1015 w 3748"/>
                  <a:gd name="T63" fmla="*/ 4567 h 5799"/>
                  <a:gd name="T64" fmla="*/ 903 w 3748"/>
                  <a:gd name="T65" fmla="*/ 3552 h 5799"/>
                  <a:gd name="T66" fmla="*/ 926 w 3748"/>
                  <a:gd name="T67" fmla="*/ 3462 h 5799"/>
                  <a:gd name="T68" fmla="*/ 981 w 3748"/>
                  <a:gd name="T69" fmla="*/ 3386 h 5799"/>
                  <a:gd name="T70" fmla="*/ 1365 w 3748"/>
                  <a:gd name="T71" fmla="*/ 2188 h 5799"/>
                  <a:gd name="T72" fmla="*/ 1358 w 3748"/>
                  <a:gd name="T73" fmla="*/ 2100 h 5799"/>
                  <a:gd name="T74" fmla="*/ 1381 w 3748"/>
                  <a:gd name="T75" fmla="*/ 2015 h 5799"/>
                  <a:gd name="T76" fmla="*/ 1433 w 3748"/>
                  <a:gd name="T77" fmla="*/ 1942 h 5799"/>
                  <a:gd name="T78" fmla="*/ 2818 w 3748"/>
                  <a:gd name="T79" fmla="*/ 508 h 5799"/>
                  <a:gd name="T80" fmla="*/ 2728 w 3748"/>
                  <a:gd name="T81" fmla="*/ 469 h 5799"/>
                  <a:gd name="T82" fmla="*/ 2659 w 3748"/>
                  <a:gd name="T83" fmla="*/ 400 h 5799"/>
                  <a:gd name="T84" fmla="*/ 2620 w 3748"/>
                  <a:gd name="T85" fmla="*/ 308 h 5799"/>
                  <a:gd name="T86" fmla="*/ 2620 w 3748"/>
                  <a:gd name="T87" fmla="*/ 205 h 5799"/>
                  <a:gd name="T88" fmla="*/ 2659 w 3748"/>
                  <a:gd name="T89" fmla="*/ 113 h 5799"/>
                  <a:gd name="T90" fmla="*/ 2728 w 3748"/>
                  <a:gd name="T91" fmla="*/ 44 h 5799"/>
                  <a:gd name="T92" fmla="*/ 2818 w 3748"/>
                  <a:gd name="T93" fmla="*/ 5 h 5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748" h="5799">
                    <a:moveTo>
                      <a:pt x="2871" y="0"/>
                    </a:moveTo>
                    <a:lnTo>
                      <a:pt x="3491" y="0"/>
                    </a:lnTo>
                    <a:lnTo>
                      <a:pt x="3542" y="5"/>
                    </a:lnTo>
                    <a:lnTo>
                      <a:pt x="3590" y="21"/>
                    </a:lnTo>
                    <a:lnTo>
                      <a:pt x="3633" y="44"/>
                    </a:lnTo>
                    <a:lnTo>
                      <a:pt x="3672" y="74"/>
                    </a:lnTo>
                    <a:lnTo>
                      <a:pt x="3704" y="113"/>
                    </a:lnTo>
                    <a:lnTo>
                      <a:pt x="3727" y="155"/>
                    </a:lnTo>
                    <a:lnTo>
                      <a:pt x="3743" y="205"/>
                    </a:lnTo>
                    <a:lnTo>
                      <a:pt x="3748" y="256"/>
                    </a:lnTo>
                    <a:lnTo>
                      <a:pt x="3748" y="878"/>
                    </a:lnTo>
                    <a:lnTo>
                      <a:pt x="3743" y="929"/>
                    </a:lnTo>
                    <a:lnTo>
                      <a:pt x="3728" y="977"/>
                    </a:lnTo>
                    <a:lnTo>
                      <a:pt x="3704" y="1021"/>
                    </a:lnTo>
                    <a:lnTo>
                      <a:pt x="3674" y="1059"/>
                    </a:lnTo>
                    <a:lnTo>
                      <a:pt x="3635" y="1090"/>
                    </a:lnTo>
                    <a:lnTo>
                      <a:pt x="3592" y="1113"/>
                    </a:lnTo>
                    <a:lnTo>
                      <a:pt x="3542" y="1128"/>
                    </a:lnTo>
                    <a:lnTo>
                      <a:pt x="3491" y="1133"/>
                    </a:lnTo>
                    <a:lnTo>
                      <a:pt x="3440" y="1128"/>
                    </a:lnTo>
                    <a:lnTo>
                      <a:pt x="3392" y="1113"/>
                    </a:lnTo>
                    <a:lnTo>
                      <a:pt x="3348" y="1090"/>
                    </a:lnTo>
                    <a:lnTo>
                      <a:pt x="3310" y="1059"/>
                    </a:lnTo>
                    <a:lnTo>
                      <a:pt x="3279" y="1021"/>
                    </a:lnTo>
                    <a:lnTo>
                      <a:pt x="3255" y="977"/>
                    </a:lnTo>
                    <a:lnTo>
                      <a:pt x="3241" y="929"/>
                    </a:lnTo>
                    <a:lnTo>
                      <a:pt x="3236" y="878"/>
                    </a:lnTo>
                    <a:lnTo>
                      <a:pt x="3236" y="873"/>
                    </a:lnTo>
                    <a:lnTo>
                      <a:pt x="1899" y="2201"/>
                    </a:lnTo>
                    <a:lnTo>
                      <a:pt x="2072" y="2867"/>
                    </a:lnTo>
                    <a:lnTo>
                      <a:pt x="2079" y="2913"/>
                    </a:lnTo>
                    <a:lnTo>
                      <a:pt x="2079" y="2957"/>
                    </a:lnTo>
                    <a:lnTo>
                      <a:pt x="2070" y="3001"/>
                    </a:lnTo>
                    <a:lnTo>
                      <a:pt x="2055" y="3044"/>
                    </a:lnTo>
                    <a:lnTo>
                      <a:pt x="2031" y="3083"/>
                    </a:lnTo>
                    <a:lnTo>
                      <a:pt x="2001" y="3116"/>
                    </a:lnTo>
                    <a:lnTo>
                      <a:pt x="1427" y="3667"/>
                    </a:lnTo>
                    <a:lnTo>
                      <a:pt x="1539" y="4645"/>
                    </a:lnTo>
                    <a:lnTo>
                      <a:pt x="1541" y="4687"/>
                    </a:lnTo>
                    <a:lnTo>
                      <a:pt x="1536" y="4730"/>
                    </a:lnTo>
                    <a:lnTo>
                      <a:pt x="1523" y="4769"/>
                    </a:lnTo>
                    <a:lnTo>
                      <a:pt x="1504" y="4806"/>
                    </a:lnTo>
                    <a:lnTo>
                      <a:pt x="1481" y="4839"/>
                    </a:lnTo>
                    <a:lnTo>
                      <a:pt x="1450" y="4870"/>
                    </a:lnTo>
                    <a:lnTo>
                      <a:pt x="421" y="5739"/>
                    </a:lnTo>
                    <a:lnTo>
                      <a:pt x="382" y="5766"/>
                    </a:lnTo>
                    <a:lnTo>
                      <a:pt x="342" y="5783"/>
                    </a:lnTo>
                    <a:lnTo>
                      <a:pt x="299" y="5796"/>
                    </a:lnTo>
                    <a:lnTo>
                      <a:pt x="257" y="5799"/>
                    </a:lnTo>
                    <a:lnTo>
                      <a:pt x="212" y="5796"/>
                    </a:lnTo>
                    <a:lnTo>
                      <a:pt x="170" y="5785"/>
                    </a:lnTo>
                    <a:lnTo>
                      <a:pt x="129" y="5766"/>
                    </a:lnTo>
                    <a:lnTo>
                      <a:pt x="94" y="5741"/>
                    </a:lnTo>
                    <a:lnTo>
                      <a:pt x="60" y="5709"/>
                    </a:lnTo>
                    <a:lnTo>
                      <a:pt x="33" y="5670"/>
                    </a:lnTo>
                    <a:lnTo>
                      <a:pt x="14" y="5629"/>
                    </a:lnTo>
                    <a:lnTo>
                      <a:pt x="3" y="5587"/>
                    </a:lnTo>
                    <a:lnTo>
                      <a:pt x="0" y="5543"/>
                    </a:lnTo>
                    <a:lnTo>
                      <a:pt x="3" y="5500"/>
                    </a:lnTo>
                    <a:lnTo>
                      <a:pt x="14" y="5458"/>
                    </a:lnTo>
                    <a:lnTo>
                      <a:pt x="32" y="5417"/>
                    </a:lnTo>
                    <a:lnTo>
                      <a:pt x="58" y="5380"/>
                    </a:lnTo>
                    <a:lnTo>
                      <a:pt x="90" y="5348"/>
                    </a:lnTo>
                    <a:lnTo>
                      <a:pt x="1015" y="4567"/>
                    </a:lnTo>
                    <a:lnTo>
                      <a:pt x="903" y="3600"/>
                    </a:lnTo>
                    <a:lnTo>
                      <a:pt x="903" y="3552"/>
                    </a:lnTo>
                    <a:lnTo>
                      <a:pt x="910" y="3506"/>
                    </a:lnTo>
                    <a:lnTo>
                      <a:pt x="926" y="3462"/>
                    </a:lnTo>
                    <a:lnTo>
                      <a:pt x="949" y="3421"/>
                    </a:lnTo>
                    <a:lnTo>
                      <a:pt x="981" y="3386"/>
                    </a:lnTo>
                    <a:lnTo>
                      <a:pt x="1539" y="2851"/>
                    </a:lnTo>
                    <a:lnTo>
                      <a:pt x="1365" y="2188"/>
                    </a:lnTo>
                    <a:lnTo>
                      <a:pt x="1358" y="2144"/>
                    </a:lnTo>
                    <a:lnTo>
                      <a:pt x="1358" y="2100"/>
                    </a:lnTo>
                    <a:lnTo>
                      <a:pt x="1367" y="2056"/>
                    </a:lnTo>
                    <a:lnTo>
                      <a:pt x="1381" y="2015"/>
                    </a:lnTo>
                    <a:lnTo>
                      <a:pt x="1404" y="1976"/>
                    </a:lnTo>
                    <a:lnTo>
                      <a:pt x="1433" y="1942"/>
                    </a:lnTo>
                    <a:lnTo>
                      <a:pt x="2871" y="513"/>
                    </a:lnTo>
                    <a:lnTo>
                      <a:pt x="2818" y="508"/>
                    </a:lnTo>
                    <a:lnTo>
                      <a:pt x="2770" y="492"/>
                    </a:lnTo>
                    <a:lnTo>
                      <a:pt x="2728" y="469"/>
                    </a:lnTo>
                    <a:lnTo>
                      <a:pt x="2689" y="437"/>
                    </a:lnTo>
                    <a:lnTo>
                      <a:pt x="2659" y="400"/>
                    </a:lnTo>
                    <a:lnTo>
                      <a:pt x="2634" y="356"/>
                    </a:lnTo>
                    <a:lnTo>
                      <a:pt x="2620" y="308"/>
                    </a:lnTo>
                    <a:lnTo>
                      <a:pt x="2614" y="256"/>
                    </a:lnTo>
                    <a:lnTo>
                      <a:pt x="2620" y="205"/>
                    </a:lnTo>
                    <a:lnTo>
                      <a:pt x="2634" y="157"/>
                    </a:lnTo>
                    <a:lnTo>
                      <a:pt x="2659" y="113"/>
                    </a:lnTo>
                    <a:lnTo>
                      <a:pt x="2689" y="76"/>
                    </a:lnTo>
                    <a:lnTo>
                      <a:pt x="2728" y="44"/>
                    </a:lnTo>
                    <a:lnTo>
                      <a:pt x="2770" y="21"/>
                    </a:lnTo>
                    <a:lnTo>
                      <a:pt x="2818" y="5"/>
                    </a:lnTo>
                    <a:lnTo>
                      <a:pt x="28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83C58-C213-4A8E-8D16-F16E151E32A1}"/>
              </a:ext>
            </a:extLst>
          </p:cNvPr>
          <p:cNvGrpSpPr>
            <a:grpSpLocks/>
          </p:cNvGrpSpPr>
          <p:nvPr/>
        </p:nvGrpSpPr>
        <p:grpSpPr bwMode="auto">
          <a:xfrm>
            <a:off x="19101054" y="4922876"/>
            <a:ext cx="2058644" cy="2045976"/>
            <a:chOff x="9574671" y="2458316"/>
            <a:chExt cx="1032172" cy="1026885"/>
          </a:xfrm>
        </p:grpSpPr>
        <p:sp>
          <p:nvSpPr>
            <p:cNvPr id="17429" name="Oval 16">
              <a:extLst>
                <a:ext uri="{FF2B5EF4-FFF2-40B4-BE49-F238E27FC236}">
                  <a16:creationId xmlns:a16="http://schemas.microsoft.com/office/drawing/2014/main" id="{EA28A78E-246E-4C03-9E40-6D4A32296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671" y="2458316"/>
              <a:ext cx="1032172" cy="10268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endParaRPr lang="en-US" altLang="en-US" sz="13367"/>
            </a:p>
          </p:txBody>
        </p:sp>
        <p:grpSp>
          <p:nvGrpSpPr>
            <p:cNvPr id="58" name="Group 569">
              <a:extLst>
                <a:ext uri="{FF2B5EF4-FFF2-40B4-BE49-F238E27FC236}">
                  <a16:creationId xmlns:a16="http://schemas.microsoft.com/office/drawing/2014/main" id="{A03144A1-965B-47D8-8C81-E7FCB5CA14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52858" y="2669858"/>
              <a:ext cx="540745" cy="603800"/>
              <a:chOff x="4552" y="-3706"/>
              <a:chExt cx="2607" cy="291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9" name="Freeform 571">
                <a:extLst>
                  <a:ext uri="{FF2B5EF4-FFF2-40B4-BE49-F238E27FC236}">
                    <a16:creationId xmlns:a16="http://schemas.microsoft.com/office/drawing/2014/main" id="{F995574F-5825-4385-937A-D260F4397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-3706"/>
                <a:ext cx="479" cy="479"/>
              </a:xfrm>
              <a:custGeom>
                <a:avLst/>
                <a:gdLst>
                  <a:gd name="T0" fmla="*/ 478 w 958"/>
                  <a:gd name="T1" fmla="*/ 0 h 958"/>
                  <a:gd name="T2" fmla="*/ 549 w 958"/>
                  <a:gd name="T3" fmla="*/ 5 h 958"/>
                  <a:gd name="T4" fmla="*/ 618 w 958"/>
                  <a:gd name="T5" fmla="*/ 19 h 958"/>
                  <a:gd name="T6" fmla="*/ 680 w 958"/>
                  <a:gd name="T7" fmla="*/ 44 h 958"/>
                  <a:gd name="T8" fmla="*/ 740 w 958"/>
                  <a:gd name="T9" fmla="*/ 76 h 958"/>
                  <a:gd name="T10" fmla="*/ 793 w 958"/>
                  <a:gd name="T11" fmla="*/ 116 h 958"/>
                  <a:gd name="T12" fmla="*/ 841 w 958"/>
                  <a:gd name="T13" fmla="*/ 164 h 958"/>
                  <a:gd name="T14" fmla="*/ 880 w 958"/>
                  <a:gd name="T15" fmla="*/ 217 h 958"/>
                  <a:gd name="T16" fmla="*/ 914 w 958"/>
                  <a:gd name="T17" fmla="*/ 276 h 958"/>
                  <a:gd name="T18" fmla="*/ 939 w 958"/>
                  <a:gd name="T19" fmla="*/ 340 h 958"/>
                  <a:gd name="T20" fmla="*/ 953 w 958"/>
                  <a:gd name="T21" fmla="*/ 407 h 958"/>
                  <a:gd name="T22" fmla="*/ 958 w 958"/>
                  <a:gd name="T23" fmla="*/ 478 h 958"/>
                  <a:gd name="T24" fmla="*/ 953 w 958"/>
                  <a:gd name="T25" fmla="*/ 549 h 958"/>
                  <a:gd name="T26" fmla="*/ 939 w 958"/>
                  <a:gd name="T27" fmla="*/ 618 h 958"/>
                  <a:gd name="T28" fmla="*/ 914 w 958"/>
                  <a:gd name="T29" fmla="*/ 681 h 958"/>
                  <a:gd name="T30" fmla="*/ 880 w 958"/>
                  <a:gd name="T31" fmla="*/ 740 h 958"/>
                  <a:gd name="T32" fmla="*/ 841 w 958"/>
                  <a:gd name="T33" fmla="*/ 793 h 958"/>
                  <a:gd name="T34" fmla="*/ 793 w 958"/>
                  <a:gd name="T35" fmla="*/ 841 h 958"/>
                  <a:gd name="T36" fmla="*/ 740 w 958"/>
                  <a:gd name="T37" fmla="*/ 880 h 958"/>
                  <a:gd name="T38" fmla="*/ 680 w 958"/>
                  <a:gd name="T39" fmla="*/ 913 h 958"/>
                  <a:gd name="T40" fmla="*/ 618 w 958"/>
                  <a:gd name="T41" fmla="*/ 938 h 958"/>
                  <a:gd name="T42" fmla="*/ 549 w 958"/>
                  <a:gd name="T43" fmla="*/ 952 h 958"/>
                  <a:gd name="T44" fmla="*/ 478 w 958"/>
                  <a:gd name="T45" fmla="*/ 958 h 958"/>
                  <a:gd name="T46" fmla="*/ 407 w 958"/>
                  <a:gd name="T47" fmla="*/ 952 h 958"/>
                  <a:gd name="T48" fmla="*/ 340 w 958"/>
                  <a:gd name="T49" fmla="*/ 938 h 958"/>
                  <a:gd name="T50" fmla="*/ 276 w 958"/>
                  <a:gd name="T51" fmla="*/ 913 h 958"/>
                  <a:gd name="T52" fmla="*/ 218 w 958"/>
                  <a:gd name="T53" fmla="*/ 880 h 958"/>
                  <a:gd name="T54" fmla="*/ 165 w 958"/>
                  <a:gd name="T55" fmla="*/ 841 h 958"/>
                  <a:gd name="T56" fmla="*/ 117 w 958"/>
                  <a:gd name="T57" fmla="*/ 793 h 958"/>
                  <a:gd name="T58" fmla="*/ 76 w 958"/>
                  <a:gd name="T59" fmla="*/ 740 h 958"/>
                  <a:gd name="T60" fmla="*/ 44 w 958"/>
                  <a:gd name="T61" fmla="*/ 681 h 958"/>
                  <a:gd name="T62" fmla="*/ 19 w 958"/>
                  <a:gd name="T63" fmla="*/ 618 h 958"/>
                  <a:gd name="T64" fmla="*/ 5 w 958"/>
                  <a:gd name="T65" fmla="*/ 549 h 958"/>
                  <a:gd name="T66" fmla="*/ 0 w 958"/>
                  <a:gd name="T67" fmla="*/ 478 h 958"/>
                  <a:gd name="T68" fmla="*/ 5 w 958"/>
                  <a:gd name="T69" fmla="*/ 407 h 958"/>
                  <a:gd name="T70" fmla="*/ 19 w 958"/>
                  <a:gd name="T71" fmla="*/ 340 h 958"/>
                  <a:gd name="T72" fmla="*/ 44 w 958"/>
                  <a:gd name="T73" fmla="*/ 276 h 958"/>
                  <a:gd name="T74" fmla="*/ 76 w 958"/>
                  <a:gd name="T75" fmla="*/ 217 h 958"/>
                  <a:gd name="T76" fmla="*/ 117 w 958"/>
                  <a:gd name="T77" fmla="*/ 164 h 958"/>
                  <a:gd name="T78" fmla="*/ 165 w 958"/>
                  <a:gd name="T79" fmla="*/ 116 h 958"/>
                  <a:gd name="T80" fmla="*/ 218 w 958"/>
                  <a:gd name="T81" fmla="*/ 76 h 958"/>
                  <a:gd name="T82" fmla="*/ 276 w 958"/>
                  <a:gd name="T83" fmla="*/ 44 h 958"/>
                  <a:gd name="T84" fmla="*/ 340 w 958"/>
                  <a:gd name="T85" fmla="*/ 19 h 958"/>
                  <a:gd name="T86" fmla="*/ 407 w 958"/>
                  <a:gd name="T87" fmla="*/ 5 h 958"/>
                  <a:gd name="T88" fmla="*/ 478 w 958"/>
                  <a:gd name="T89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58" h="958">
                    <a:moveTo>
                      <a:pt x="478" y="0"/>
                    </a:moveTo>
                    <a:lnTo>
                      <a:pt x="549" y="5"/>
                    </a:lnTo>
                    <a:lnTo>
                      <a:pt x="618" y="19"/>
                    </a:lnTo>
                    <a:lnTo>
                      <a:pt x="680" y="44"/>
                    </a:lnTo>
                    <a:lnTo>
                      <a:pt x="740" y="76"/>
                    </a:lnTo>
                    <a:lnTo>
                      <a:pt x="793" y="116"/>
                    </a:lnTo>
                    <a:lnTo>
                      <a:pt x="841" y="164"/>
                    </a:lnTo>
                    <a:lnTo>
                      <a:pt x="880" y="217"/>
                    </a:lnTo>
                    <a:lnTo>
                      <a:pt x="914" y="276"/>
                    </a:lnTo>
                    <a:lnTo>
                      <a:pt x="939" y="340"/>
                    </a:lnTo>
                    <a:lnTo>
                      <a:pt x="953" y="407"/>
                    </a:lnTo>
                    <a:lnTo>
                      <a:pt x="958" y="478"/>
                    </a:lnTo>
                    <a:lnTo>
                      <a:pt x="953" y="549"/>
                    </a:lnTo>
                    <a:lnTo>
                      <a:pt x="939" y="618"/>
                    </a:lnTo>
                    <a:lnTo>
                      <a:pt x="914" y="681"/>
                    </a:lnTo>
                    <a:lnTo>
                      <a:pt x="880" y="740"/>
                    </a:lnTo>
                    <a:lnTo>
                      <a:pt x="841" y="793"/>
                    </a:lnTo>
                    <a:lnTo>
                      <a:pt x="793" y="841"/>
                    </a:lnTo>
                    <a:lnTo>
                      <a:pt x="740" y="880"/>
                    </a:lnTo>
                    <a:lnTo>
                      <a:pt x="680" y="913"/>
                    </a:lnTo>
                    <a:lnTo>
                      <a:pt x="618" y="938"/>
                    </a:lnTo>
                    <a:lnTo>
                      <a:pt x="549" y="952"/>
                    </a:lnTo>
                    <a:lnTo>
                      <a:pt x="478" y="958"/>
                    </a:lnTo>
                    <a:lnTo>
                      <a:pt x="407" y="952"/>
                    </a:lnTo>
                    <a:lnTo>
                      <a:pt x="340" y="938"/>
                    </a:lnTo>
                    <a:lnTo>
                      <a:pt x="276" y="913"/>
                    </a:lnTo>
                    <a:lnTo>
                      <a:pt x="218" y="880"/>
                    </a:lnTo>
                    <a:lnTo>
                      <a:pt x="165" y="841"/>
                    </a:lnTo>
                    <a:lnTo>
                      <a:pt x="117" y="793"/>
                    </a:lnTo>
                    <a:lnTo>
                      <a:pt x="76" y="740"/>
                    </a:lnTo>
                    <a:lnTo>
                      <a:pt x="44" y="681"/>
                    </a:lnTo>
                    <a:lnTo>
                      <a:pt x="19" y="618"/>
                    </a:lnTo>
                    <a:lnTo>
                      <a:pt x="5" y="549"/>
                    </a:lnTo>
                    <a:lnTo>
                      <a:pt x="0" y="478"/>
                    </a:lnTo>
                    <a:lnTo>
                      <a:pt x="5" y="407"/>
                    </a:lnTo>
                    <a:lnTo>
                      <a:pt x="19" y="340"/>
                    </a:lnTo>
                    <a:lnTo>
                      <a:pt x="44" y="276"/>
                    </a:lnTo>
                    <a:lnTo>
                      <a:pt x="76" y="217"/>
                    </a:lnTo>
                    <a:lnTo>
                      <a:pt x="117" y="164"/>
                    </a:lnTo>
                    <a:lnTo>
                      <a:pt x="165" y="116"/>
                    </a:lnTo>
                    <a:lnTo>
                      <a:pt x="218" y="76"/>
                    </a:lnTo>
                    <a:lnTo>
                      <a:pt x="276" y="44"/>
                    </a:lnTo>
                    <a:lnTo>
                      <a:pt x="340" y="19"/>
                    </a:lnTo>
                    <a:lnTo>
                      <a:pt x="407" y="5"/>
                    </a:lnTo>
                    <a:lnTo>
                      <a:pt x="4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60" name="Freeform 572">
                <a:extLst>
                  <a:ext uri="{FF2B5EF4-FFF2-40B4-BE49-F238E27FC236}">
                    <a16:creationId xmlns:a16="http://schemas.microsoft.com/office/drawing/2014/main" id="{C0BDF884-DB85-422E-90DF-D5E4FED39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-3151"/>
                <a:ext cx="1586" cy="2356"/>
              </a:xfrm>
              <a:custGeom>
                <a:avLst/>
                <a:gdLst>
                  <a:gd name="T0" fmla="*/ 806 w 3173"/>
                  <a:gd name="T1" fmla="*/ 44 h 4712"/>
                  <a:gd name="T2" fmla="*/ 870 w 3173"/>
                  <a:gd name="T3" fmla="*/ 216 h 4712"/>
                  <a:gd name="T4" fmla="*/ 953 w 3173"/>
                  <a:gd name="T5" fmla="*/ 441 h 4712"/>
                  <a:gd name="T6" fmla="*/ 1031 w 3173"/>
                  <a:gd name="T7" fmla="*/ 648 h 4712"/>
                  <a:gd name="T8" fmla="*/ 1077 w 3173"/>
                  <a:gd name="T9" fmla="*/ 768 h 4712"/>
                  <a:gd name="T10" fmla="*/ 1026 w 3173"/>
                  <a:gd name="T11" fmla="*/ 377 h 4712"/>
                  <a:gd name="T12" fmla="*/ 1036 w 3173"/>
                  <a:gd name="T13" fmla="*/ 21 h 4712"/>
                  <a:gd name="T14" fmla="*/ 1295 w 3173"/>
                  <a:gd name="T15" fmla="*/ 0 h 4712"/>
                  <a:gd name="T16" fmla="*/ 1330 w 3173"/>
                  <a:gd name="T17" fmla="*/ 37 h 4712"/>
                  <a:gd name="T18" fmla="*/ 1345 w 3173"/>
                  <a:gd name="T19" fmla="*/ 398 h 4712"/>
                  <a:gd name="T20" fmla="*/ 1286 w 3173"/>
                  <a:gd name="T21" fmla="*/ 744 h 4712"/>
                  <a:gd name="T22" fmla="*/ 1355 w 3173"/>
                  <a:gd name="T23" fmla="*/ 563 h 4712"/>
                  <a:gd name="T24" fmla="*/ 1449 w 3173"/>
                  <a:gd name="T25" fmla="*/ 324 h 4712"/>
                  <a:gd name="T26" fmla="*/ 1534 w 3173"/>
                  <a:gd name="T27" fmla="*/ 103 h 4712"/>
                  <a:gd name="T28" fmla="*/ 1802 w 3173"/>
                  <a:gd name="T29" fmla="*/ 0 h 4712"/>
                  <a:gd name="T30" fmla="*/ 2076 w 3173"/>
                  <a:gd name="T31" fmla="*/ 74 h 4712"/>
                  <a:gd name="T32" fmla="*/ 2273 w 3173"/>
                  <a:gd name="T33" fmla="*/ 271 h 4712"/>
                  <a:gd name="T34" fmla="*/ 2349 w 3173"/>
                  <a:gd name="T35" fmla="*/ 545 h 4712"/>
                  <a:gd name="T36" fmla="*/ 2618 w 3173"/>
                  <a:gd name="T37" fmla="*/ 501 h 4712"/>
                  <a:gd name="T38" fmla="*/ 2558 w 3173"/>
                  <a:gd name="T39" fmla="*/ 349 h 4712"/>
                  <a:gd name="T40" fmla="*/ 2625 w 3173"/>
                  <a:gd name="T41" fmla="*/ 188 h 4712"/>
                  <a:gd name="T42" fmla="*/ 2786 w 3173"/>
                  <a:gd name="T43" fmla="*/ 120 h 4712"/>
                  <a:gd name="T44" fmla="*/ 2946 w 3173"/>
                  <a:gd name="T45" fmla="*/ 188 h 4712"/>
                  <a:gd name="T46" fmla="*/ 3013 w 3173"/>
                  <a:gd name="T47" fmla="*/ 349 h 4712"/>
                  <a:gd name="T48" fmla="*/ 2955 w 3173"/>
                  <a:gd name="T49" fmla="*/ 501 h 4712"/>
                  <a:gd name="T50" fmla="*/ 3001 w 3173"/>
                  <a:gd name="T51" fmla="*/ 660 h 4712"/>
                  <a:gd name="T52" fmla="*/ 3137 w 3173"/>
                  <a:gd name="T53" fmla="*/ 761 h 4712"/>
                  <a:gd name="T54" fmla="*/ 3166 w 3173"/>
                  <a:gd name="T55" fmla="*/ 935 h 4712"/>
                  <a:gd name="T56" fmla="*/ 3063 w 3173"/>
                  <a:gd name="T57" fmla="*/ 1080 h 4712"/>
                  <a:gd name="T58" fmla="*/ 2852 w 3173"/>
                  <a:gd name="T59" fmla="*/ 1438 h 4712"/>
                  <a:gd name="T60" fmla="*/ 2740 w 3173"/>
                  <a:gd name="T61" fmla="*/ 1452 h 4712"/>
                  <a:gd name="T62" fmla="*/ 2694 w 3173"/>
                  <a:gd name="T63" fmla="*/ 1309 h 4712"/>
                  <a:gd name="T64" fmla="*/ 2113 w 3173"/>
                  <a:gd name="T65" fmla="*/ 1624 h 4712"/>
                  <a:gd name="T66" fmla="*/ 1958 w 3173"/>
                  <a:gd name="T67" fmla="*/ 1557 h 4712"/>
                  <a:gd name="T68" fmla="*/ 1890 w 3173"/>
                  <a:gd name="T69" fmla="*/ 1394 h 4712"/>
                  <a:gd name="T70" fmla="*/ 1871 w 3173"/>
                  <a:gd name="T71" fmla="*/ 512 h 4712"/>
                  <a:gd name="T72" fmla="*/ 1803 w 3173"/>
                  <a:gd name="T73" fmla="*/ 512 h 4712"/>
                  <a:gd name="T74" fmla="*/ 1789 w 3173"/>
                  <a:gd name="T75" fmla="*/ 4484 h 4712"/>
                  <a:gd name="T76" fmla="*/ 1695 w 3173"/>
                  <a:gd name="T77" fmla="*/ 4647 h 4712"/>
                  <a:gd name="T78" fmla="*/ 1516 w 3173"/>
                  <a:gd name="T79" fmla="*/ 4712 h 4712"/>
                  <a:gd name="T80" fmla="*/ 1338 w 3173"/>
                  <a:gd name="T81" fmla="*/ 4647 h 4712"/>
                  <a:gd name="T82" fmla="*/ 1244 w 3173"/>
                  <a:gd name="T83" fmla="*/ 4484 h 4712"/>
                  <a:gd name="T84" fmla="*/ 1221 w 3173"/>
                  <a:gd name="T85" fmla="*/ 2235 h 4712"/>
                  <a:gd name="T86" fmla="*/ 1136 w 3173"/>
                  <a:gd name="T87" fmla="*/ 2235 h 4712"/>
                  <a:gd name="T88" fmla="*/ 1114 w 3173"/>
                  <a:gd name="T89" fmla="*/ 4484 h 4712"/>
                  <a:gd name="T90" fmla="*/ 1020 w 3173"/>
                  <a:gd name="T91" fmla="*/ 4647 h 4712"/>
                  <a:gd name="T92" fmla="*/ 842 w 3173"/>
                  <a:gd name="T93" fmla="*/ 4712 h 4712"/>
                  <a:gd name="T94" fmla="*/ 663 w 3173"/>
                  <a:gd name="T95" fmla="*/ 4647 h 4712"/>
                  <a:gd name="T96" fmla="*/ 569 w 3173"/>
                  <a:gd name="T97" fmla="*/ 4484 h 4712"/>
                  <a:gd name="T98" fmla="*/ 551 w 3173"/>
                  <a:gd name="T99" fmla="*/ 515 h 4712"/>
                  <a:gd name="T100" fmla="*/ 486 w 3173"/>
                  <a:gd name="T101" fmla="*/ 515 h 4712"/>
                  <a:gd name="T102" fmla="*/ 459 w 3173"/>
                  <a:gd name="T103" fmla="*/ 2293 h 4712"/>
                  <a:gd name="T104" fmla="*/ 362 w 3173"/>
                  <a:gd name="T105" fmla="*/ 2437 h 4712"/>
                  <a:gd name="T106" fmla="*/ 230 w 3173"/>
                  <a:gd name="T107" fmla="*/ 2476 h 4712"/>
                  <a:gd name="T108" fmla="*/ 68 w 3173"/>
                  <a:gd name="T109" fmla="*/ 2408 h 4712"/>
                  <a:gd name="T110" fmla="*/ 0 w 3173"/>
                  <a:gd name="T111" fmla="*/ 2244 h 4712"/>
                  <a:gd name="T112" fmla="*/ 53 w 3173"/>
                  <a:gd name="T113" fmla="*/ 333 h 4712"/>
                  <a:gd name="T114" fmla="*/ 223 w 3173"/>
                  <a:gd name="T115" fmla="*/ 113 h 4712"/>
                  <a:gd name="T116" fmla="*/ 482 w 3173"/>
                  <a:gd name="T117" fmla="*/ 5 h 4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73" h="4712">
                    <a:moveTo>
                      <a:pt x="556" y="0"/>
                    </a:moveTo>
                    <a:lnTo>
                      <a:pt x="788" y="0"/>
                    </a:lnTo>
                    <a:lnTo>
                      <a:pt x="796" y="18"/>
                    </a:lnTo>
                    <a:lnTo>
                      <a:pt x="806" y="44"/>
                    </a:lnTo>
                    <a:lnTo>
                      <a:pt x="819" y="80"/>
                    </a:lnTo>
                    <a:lnTo>
                      <a:pt x="835" y="120"/>
                    </a:lnTo>
                    <a:lnTo>
                      <a:pt x="850" y="166"/>
                    </a:lnTo>
                    <a:lnTo>
                      <a:pt x="870" y="216"/>
                    </a:lnTo>
                    <a:lnTo>
                      <a:pt x="889" y="271"/>
                    </a:lnTo>
                    <a:lnTo>
                      <a:pt x="911" y="326"/>
                    </a:lnTo>
                    <a:lnTo>
                      <a:pt x="932" y="382"/>
                    </a:lnTo>
                    <a:lnTo>
                      <a:pt x="953" y="441"/>
                    </a:lnTo>
                    <a:lnTo>
                      <a:pt x="974" y="496"/>
                    </a:lnTo>
                    <a:lnTo>
                      <a:pt x="994" y="551"/>
                    </a:lnTo>
                    <a:lnTo>
                      <a:pt x="1013" y="600"/>
                    </a:lnTo>
                    <a:lnTo>
                      <a:pt x="1031" y="648"/>
                    </a:lnTo>
                    <a:lnTo>
                      <a:pt x="1047" y="689"/>
                    </a:lnTo>
                    <a:lnTo>
                      <a:pt x="1059" y="724"/>
                    </a:lnTo>
                    <a:lnTo>
                      <a:pt x="1070" y="751"/>
                    </a:lnTo>
                    <a:lnTo>
                      <a:pt x="1077" y="768"/>
                    </a:lnTo>
                    <a:lnTo>
                      <a:pt x="1015" y="443"/>
                    </a:lnTo>
                    <a:lnTo>
                      <a:pt x="1013" y="420"/>
                    </a:lnTo>
                    <a:lnTo>
                      <a:pt x="1017" y="398"/>
                    </a:lnTo>
                    <a:lnTo>
                      <a:pt x="1026" y="377"/>
                    </a:lnTo>
                    <a:lnTo>
                      <a:pt x="1120" y="205"/>
                    </a:lnTo>
                    <a:lnTo>
                      <a:pt x="1036" y="55"/>
                    </a:lnTo>
                    <a:lnTo>
                      <a:pt x="1033" y="37"/>
                    </a:lnTo>
                    <a:lnTo>
                      <a:pt x="1036" y="21"/>
                    </a:lnTo>
                    <a:lnTo>
                      <a:pt x="1045" y="11"/>
                    </a:lnTo>
                    <a:lnTo>
                      <a:pt x="1054" y="3"/>
                    </a:lnTo>
                    <a:lnTo>
                      <a:pt x="1067" y="0"/>
                    </a:lnTo>
                    <a:lnTo>
                      <a:pt x="1295" y="0"/>
                    </a:lnTo>
                    <a:lnTo>
                      <a:pt x="1307" y="3"/>
                    </a:lnTo>
                    <a:lnTo>
                      <a:pt x="1318" y="11"/>
                    </a:lnTo>
                    <a:lnTo>
                      <a:pt x="1325" y="21"/>
                    </a:lnTo>
                    <a:lnTo>
                      <a:pt x="1330" y="37"/>
                    </a:lnTo>
                    <a:lnTo>
                      <a:pt x="1325" y="55"/>
                    </a:lnTo>
                    <a:lnTo>
                      <a:pt x="1242" y="205"/>
                    </a:lnTo>
                    <a:lnTo>
                      <a:pt x="1336" y="377"/>
                    </a:lnTo>
                    <a:lnTo>
                      <a:pt x="1345" y="398"/>
                    </a:lnTo>
                    <a:lnTo>
                      <a:pt x="1348" y="420"/>
                    </a:lnTo>
                    <a:lnTo>
                      <a:pt x="1346" y="443"/>
                    </a:lnTo>
                    <a:lnTo>
                      <a:pt x="1277" y="768"/>
                    </a:lnTo>
                    <a:lnTo>
                      <a:pt x="1286" y="744"/>
                    </a:lnTo>
                    <a:lnTo>
                      <a:pt x="1300" y="708"/>
                    </a:lnTo>
                    <a:lnTo>
                      <a:pt x="1316" y="666"/>
                    </a:lnTo>
                    <a:lnTo>
                      <a:pt x="1336" y="618"/>
                    </a:lnTo>
                    <a:lnTo>
                      <a:pt x="1355" y="563"/>
                    </a:lnTo>
                    <a:lnTo>
                      <a:pt x="1378" y="506"/>
                    </a:lnTo>
                    <a:lnTo>
                      <a:pt x="1401" y="446"/>
                    </a:lnTo>
                    <a:lnTo>
                      <a:pt x="1424" y="384"/>
                    </a:lnTo>
                    <a:lnTo>
                      <a:pt x="1449" y="324"/>
                    </a:lnTo>
                    <a:lnTo>
                      <a:pt x="1472" y="264"/>
                    </a:lnTo>
                    <a:lnTo>
                      <a:pt x="1493" y="205"/>
                    </a:lnTo>
                    <a:lnTo>
                      <a:pt x="1515" y="152"/>
                    </a:lnTo>
                    <a:lnTo>
                      <a:pt x="1534" y="103"/>
                    </a:lnTo>
                    <a:lnTo>
                      <a:pt x="1550" y="60"/>
                    </a:lnTo>
                    <a:lnTo>
                      <a:pt x="1563" y="26"/>
                    </a:lnTo>
                    <a:lnTo>
                      <a:pt x="1573" y="0"/>
                    </a:lnTo>
                    <a:lnTo>
                      <a:pt x="1802" y="0"/>
                    </a:lnTo>
                    <a:lnTo>
                      <a:pt x="1874" y="5"/>
                    </a:lnTo>
                    <a:lnTo>
                      <a:pt x="1945" y="19"/>
                    </a:lnTo>
                    <a:lnTo>
                      <a:pt x="2012" y="44"/>
                    </a:lnTo>
                    <a:lnTo>
                      <a:pt x="2076" y="74"/>
                    </a:lnTo>
                    <a:lnTo>
                      <a:pt x="2135" y="113"/>
                    </a:lnTo>
                    <a:lnTo>
                      <a:pt x="2186" y="161"/>
                    </a:lnTo>
                    <a:lnTo>
                      <a:pt x="2232" y="212"/>
                    </a:lnTo>
                    <a:lnTo>
                      <a:pt x="2273" y="271"/>
                    </a:lnTo>
                    <a:lnTo>
                      <a:pt x="2305" y="333"/>
                    </a:lnTo>
                    <a:lnTo>
                      <a:pt x="2328" y="400"/>
                    </a:lnTo>
                    <a:lnTo>
                      <a:pt x="2344" y="471"/>
                    </a:lnTo>
                    <a:lnTo>
                      <a:pt x="2349" y="545"/>
                    </a:lnTo>
                    <a:lnTo>
                      <a:pt x="2351" y="977"/>
                    </a:lnTo>
                    <a:lnTo>
                      <a:pt x="2662" y="784"/>
                    </a:lnTo>
                    <a:lnTo>
                      <a:pt x="2648" y="528"/>
                    </a:lnTo>
                    <a:lnTo>
                      <a:pt x="2618" y="501"/>
                    </a:lnTo>
                    <a:lnTo>
                      <a:pt x="2593" y="467"/>
                    </a:lnTo>
                    <a:lnTo>
                      <a:pt x="2574" y="432"/>
                    </a:lnTo>
                    <a:lnTo>
                      <a:pt x="2562" y="391"/>
                    </a:lnTo>
                    <a:lnTo>
                      <a:pt x="2558" y="349"/>
                    </a:lnTo>
                    <a:lnTo>
                      <a:pt x="2563" y="303"/>
                    </a:lnTo>
                    <a:lnTo>
                      <a:pt x="2576" y="260"/>
                    </a:lnTo>
                    <a:lnTo>
                      <a:pt x="2597" y="221"/>
                    </a:lnTo>
                    <a:lnTo>
                      <a:pt x="2625" y="188"/>
                    </a:lnTo>
                    <a:lnTo>
                      <a:pt x="2659" y="159"/>
                    </a:lnTo>
                    <a:lnTo>
                      <a:pt x="2698" y="138"/>
                    </a:lnTo>
                    <a:lnTo>
                      <a:pt x="2740" y="126"/>
                    </a:lnTo>
                    <a:lnTo>
                      <a:pt x="2786" y="120"/>
                    </a:lnTo>
                    <a:lnTo>
                      <a:pt x="2831" y="126"/>
                    </a:lnTo>
                    <a:lnTo>
                      <a:pt x="2875" y="138"/>
                    </a:lnTo>
                    <a:lnTo>
                      <a:pt x="2912" y="159"/>
                    </a:lnTo>
                    <a:lnTo>
                      <a:pt x="2946" y="188"/>
                    </a:lnTo>
                    <a:lnTo>
                      <a:pt x="2974" y="221"/>
                    </a:lnTo>
                    <a:lnTo>
                      <a:pt x="2995" y="260"/>
                    </a:lnTo>
                    <a:lnTo>
                      <a:pt x="3008" y="303"/>
                    </a:lnTo>
                    <a:lnTo>
                      <a:pt x="3013" y="349"/>
                    </a:lnTo>
                    <a:lnTo>
                      <a:pt x="3010" y="391"/>
                    </a:lnTo>
                    <a:lnTo>
                      <a:pt x="2997" y="432"/>
                    </a:lnTo>
                    <a:lnTo>
                      <a:pt x="2980" y="467"/>
                    </a:lnTo>
                    <a:lnTo>
                      <a:pt x="2955" y="501"/>
                    </a:lnTo>
                    <a:lnTo>
                      <a:pt x="2925" y="528"/>
                    </a:lnTo>
                    <a:lnTo>
                      <a:pt x="2916" y="653"/>
                    </a:lnTo>
                    <a:lnTo>
                      <a:pt x="2960" y="653"/>
                    </a:lnTo>
                    <a:lnTo>
                      <a:pt x="3001" y="660"/>
                    </a:lnTo>
                    <a:lnTo>
                      <a:pt x="3042" y="675"/>
                    </a:lnTo>
                    <a:lnTo>
                      <a:pt x="3077" y="696"/>
                    </a:lnTo>
                    <a:lnTo>
                      <a:pt x="3111" y="726"/>
                    </a:lnTo>
                    <a:lnTo>
                      <a:pt x="3137" y="761"/>
                    </a:lnTo>
                    <a:lnTo>
                      <a:pt x="3158" y="804"/>
                    </a:lnTo>
                    <a:lnTo>
                      <a:pt x="3169" y="846"/>
                    </a:lnTo>
                    <a:lnTo>
                      <a:pt x="3173" y="892"/>
                    </a:lnTo>
                    <a:lnTo>
                      <a:pt x="3166" y="935"/>
                    </a:lnTo>
                    <a:lnTo>
                      <a:pt x="3151" y="977"/>
                    </a:lnTo>
                    <a:lnTo>
                      <a:pt x="3130" y="1016"/>
                    </a:lnTo>
                    <a:lnTo>
                      <a:pt x="3100" y="1052"/>
                    </a:lnTo>
                    <a:lnTo>
                      <a:pt x="3063" y="1080"/>
                    </a:lnTo>
                    <a:lnTo>
                      <a:pt x="2884" y="1190"/>
                    </a:lnTo>
                    <a:lnTo>
                      <a:pt x="2873" y="1394"/>
                    </a:lnTo>
                    <a:lnTo>
                      <a:pt x="2866" y="1418"/>
                    </a:lnTo>
                    <a:lnTo>
                      <a:pt x="2852" y="1438"/>
                    </a:lnTo>
                    <a:lnTo>
                      <a:pt x="2831" y="1452"/>
                    </a:lnTo>
                    <a:lnTo>
                      <a:pt x="2806" y="1457"/>
                    </a:lnTo>
                    <a:lnTo>
                      <a:pt x="2765" y="1457"/>
                    </a:lnTo>
                    <a:lnTo>
                      <a:pt x="2740" y="1452"/>
                    </a:lnTo>
                    <a:lnTo>
                      <a:pt x="2719" y="1438"/>
                    </a:lnTo>
                    <a:lnTo>
                      <a:pt x="2705" y="1418"/>
                    </a:lnTo>
                    <a:lnTo>
                      <a:pt x="2698" y="1394"/>
                    </a:lnTo>
                    <a:lnTo>
                      <a:pt x="2694" y="1309"/>
                    </a:lnTo>
                    <a:lnTo>
                      <a:pt x="2243" y="1588"/>
                    </a:lnTo>
                    <a:lnTo>
                      <a:pt x="2200" y="1610"/>
                    </a:lnTo>
                    <a:lnTo>
                      <a:pt x="2158" y="1620"/>
                    </a:lnTo>
                    <a:lnTo>
                      <a:pt x="2113" y="1624"/>
                    </a:lnTo>
                    <a:lnTo>
                      <a:pt x="2069" y="1617"/>
                    </a:lnTo>
                    <a:lnTo>
                      <a:pt x="2028" y="1604"/>
                    </a:lnTo>
                    <a:lnTo>
                      <a:pt x="1991" y="1583"/>
                    </a:lnTo>
                    <a:lnTo>
                      <a:pt x="1958" y="1557"/>
                    </a:lnTo>
                    <a:lnTo>
                      <a:pt x="1931" y="1523"/>
                    </a:lnTo>
                    <a:lnTo>
                      <a:pt x="1908" y="1484"/>
                    </a:lnTo>
                    <a:lnTo>
                      <a:pt x="1896" y="1441"/>
                    </a:lnTo>
                    <a:lnTo>
                      <a:pt x="1890" y="1394"/>
                    </a:lnTo>
                    <a:lnTo>
                      <a:pt x="1885" y="547"/>
                    </a:lnTo>
                    <a:lnTo>
                      <a:pt x="1885" y="547"/>
                    </a:lnTo>
                    <a:lnTo>
                      <a:pt x="1881" y="528"/>
                    </a:lnTo>
                    <a:lnTo>
                      <a:pt x="1871" y="512"/>
                    </a:lnTo>
                    <a:lnTo>
                      <a:pt x="1857" y="501"/>
                    </a:lnTo>
                    <a:lnTo>
                      <a:pt x="1837" y="498"/>
                    </a:lnTo>
                    <a:lnTo>
                      <a:pt x="1818" y="501"/>
                    </a:lnTo>
                    <a:lnTo>
                      <a:pt x="1803" y="512"/>
                    </a:lnTo>
                    <a:lnTo>
                      <a:pt x="1793" y="528"/>
                    </a:lnTo>
                    <a:lnTo>
                      <a:pt x="1789" y="547"/>
                    </a:lnTo>
                    <a:lnTo>
                      <a:pt x="1795" y="4434"/>
                    </a:lnTo>
                    <a:lnTo>
                      <a:pt x="1789" y="4484"/>
                    </a:lnTo>
                    <a:lnTo>
                      <a:pt x="1777" y="4532"/>
                    </a:lnTo>
                    <a:lnTo>
                      <a:pt x="1756" y="4574"/>
                    </a:lnTo>
                    <a:lnTo>
                      <a:pt x="1729" y="4613"/>
                    </a:lnTo>
                    <a:lnTo>
                      <a:pt x="1695" y="4647"/>
                    </a:lnTo>
                    <a:lnTo>
                      <a:pt x="1656" y="4675"/>
                    </a:lnTo>
                    <a:lnTo>
                      <a:pt x="1614" y="4695"/>
                    </a:lnTo>
                    <a:lnTo>
                      <a:pt x="1566" y="4707"/>
                    </a:lnTo>
                    <a:lnTo>
                      <a:pt x="1516" y="4712"/>
                    </a:lnTo>
                    <a:lnTo>
                      <a:pt x="1467" y="4707"/>
                    </a:lnTo>
                    <a:lnTo>
                      <a:pt x="1419" y="4695"/>
                    </a:lnTo>
                    <a:lnTo>
                      <a:pt x="1377" y="4675"/>
                    </a:lnTo>
                    <a:lnTo>
                      <a:pt x="1338" y="4647"/>
                    </a:lnTo>
                    <a:lnTo>
                      <a:pt x="1304" y="4613"/>
                    </a:lnTo>
                    <a:lnTo>
                      <a:pt x="1277" y="4574"/>
                    </a:lnTo>
                    <a:lnTo>
                      <a:pt x="1256" y="4532"/>
                    </a:lnTo>
                    <a:lnTo>
                      <a:pt x="1244" y="4484"/>
                    </a:lnTo>
                    <a:lnTo>
                      <a:pt x="1238" y="4434"/>
                    </a:lnTo>
                    <a:lnTo>
                      <a:pt x="1238" y="2277"/>
                    </a:lnTo>
                    <a:lnTo>
                      <a:pt x="1235" y="2252"/>
                    </a:lnTo>
                    <a:lnTo>
                      <a:pt x="1221" y="2235"/>
                    </a:lnTo>
                    <a:lnTo>
                      <a:pt x="1203" y="2221"/>
                    </a:lnTo>
                    <a:lnTo>
                      <a:pt x="1178" y="2217"/>
                    </a:lnTo>
                    <a:lnTo>
                      <a:pt x="1155" y="2221"/>
                    </a:lnTo>
                    <a:lnTo>
                      <a:pt x="1136" y="2235"/>
                    </a:lnTo>
                    <a:lnTo>
                      <a:pt x="1123" y="2252"/>
                    </a:lnTo>
                    <a:lnTo>
                      <a:pt x="1120" y="2277"/>
                    </a:lnTo>
                    <a:lnTo>
                      <a:pt x="1120" y="4434"/>
                    </a:lnTo>
                    <a:lnTo>
                      <a:pt x="1114" y="4484"/>
                    </a:lnTo>
                    <a:lnTo>
                      <a:pt x="1102" y="4532"/>
                    </a:lnTo>
                    <a:lnTo>
                      <a:pt x="1081" y="4574"/>
                    </a:lnTo>
                    <a:lnTo>
                      <a:pt x="1054" y="4613"/>
                    </a:lnTo>
                    <a:lnTo>
                      <a:pt x="1020" y="4647"/>
                    </a:lnTo>
                    <a:lnTo>
                      <a:pt x="982" y="4675"/>
                    </a:lnTo>
                    <a:lnTo>
                      <a:pt x="939" y="4695"/>
                    </a:lnTo>
                    <a:lnTo>
                      <a:pt x="891" y="4707"/>
                    </a:lnTo>
                    <a:lnTo>
                      <a:pt x="842" y="4712"/>
                    </a:lnTo>
                    <a:lnTo>
                      <a:pt x="792" y="4707"/>
                    </a:lnTo>
                    <a:lnTo>
                      <a:pt x="744" y="4695"/>
                    </a:lnTo>
                    <a:lnTo>
                      <a:pt x="702" y="4675"/>
                    </a:lnTo>
                    <a:lnTo>
                      <a:pt x="663" y="4647"/>
                    </a:lnTo>
                    <a:lnTo>
                      <a:pt x="629" y="4613"/>
                    </a:lnTo>
                    <a:lnTo>
                      <a:pt x="602" y="4574"/>
                    </a:lnTo>
                    <a:lnTo>
                      <a:pt x="581" y="4532"/>
                    </a:lnTo>
                    <a:lnTo>
                      <a:pt x="569" y="4484"/>
                    </a:lnTo>
                    <a:lnTo>
                      <a:pt x="563" y="4434"/>
                    </a:lnTo>
                    <a:lnTo>
                      <a:pt x="563" y="547"/>
                    </a:lnTo>
                    <a:lnTo>
                      <a:pt x="560" y="529"/>
                    </a:lnTo>
                    <a:lnTo>
                      <a:pt x="551" y="515"/>
                    </a:lnTo>
                    <a:lnTo>
                      <a:pt x="535" y="505"/>
                    </a:lnTo>
                    <a:lnTo>
                      <a:pt x="517" y="501"/>
                    </a:lnTo>
                    <a:lnTo>
                      <a:pt x="500" y="505"/>
                    </a:lnTo>
                    <a:lnTo>
                      <a:pt x="486" y="515"/>
                    </a:lnTo>
                    <a:lnTo>
                      <a:pt x="475" y="529"/>
                    </a:lnTo>
                    <a:lnTo>
                      <a:pt x="471" y="547"/>
                    </a:lnTo>
                    <a:lnTo>
                      <a:pt x="463" y="2245"/>
                    </a:lnTo>
                    <a:lnTo>
                      <a:pt x="459" y="2293"/>
                    </a:lnTo>
                    <a:lnTo>
                      <a:pt x="445" y="2336"/>
                    </a:lnTo>
                    <a:lnTo>
                      <a:pt x="424" y="2375"/>
                    </a:lnTo>
                    <a:lnTo>
                      <a:pt x="395" y="2408"/>
                    </a:lnTo>
                    <a:lnTo>
                      <a:pt x="362" y="2437"/>
                    </a:lnTo>
                    <a:lnTo>
                      <a:pt x="323" y="2458"/>
                    </a:lnTo>
                    <a:lnTo>
                      <a:pt x="278" y="2472"/>
                    </a:lnTo>
                    <a:lnTo>
                      <a:pt x="232" y="2476"/>
                    </a:lnTo>
                    <a:lnTo>
                      <a:pt x="230" y="2476"/>
                    </a:lnTo>
                    <a:lnTo>
                      <a:pt x="184" y="2472"/>
                    </a:lnTo>
                    <a:lnTo>
                      <a:pt x="140" y="2458"/>
                    </a:lnTo>
                    <a:lnTo>
                      <a:pt x="101" y="2437"/>
                    </a:lnTo>
                    <a:lnTo>
                      <a:pt x="68" y="2408"/>
                    </a:lnTo>
                    <a:lnTo>
                      <a:pt x="39" y="2373"/>
                    </a:lnTo>
                    <a:lnTo>
                      <a:pt x="18" y="2334"/>
                    </a:lnTo>
                    <a:lnTo>
                      <a:pt x="6" y="2290"/>
                    </a:lnTo>
                    <a:lnTo>
                      <a:pt x="0" y="2244"/>
                    </a:lnTo>
                    <a:lnTo>
                      <a:pt x="9" y="545"/>
                    </a:lnTo>
                    <a:lnTo>
                      <a:pt x="14" y="471"/>
                    </a:lnTo>
                    <a:lnTo>
                      <a:pt x="30" y="400"/>
                    </a:lnTo>
                    <a:lnTo>
                      <a:pt x="53" y="333"/>
                    </a:lnTo>
                    <a:lnTo>
                      <a:pt x="85" y="271"/>
                    </a:lnTo>
                    <a:lnTo>
                      <a:pt x="124" y="212"/>
                    </a:lnTo>
                    <a:lnTo>
                      <a:pt x="170" y="159"/>
                    </a:lnTo>
                    <a:lnTo>
                      <a:pt x="223" y="113"/>
                    </a:lnTo>
                    <a:lnTo>
                      <a:pt x="282" y="74"/>
                    </a:lnTo>
                    <a:lnTo>
                      <a:pt x="344" y="44"/>
                    </a:lnTo>
                    <a:lnTo>
                      <a:pt x="411" y="19"/>
                    </a:lnTo>
                    <a:lnTo>
                      <a:pt x="482" y="5"/>
                    </a:lnTo>
                    <a:lnTo>
                      <a:pt x="5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61" name="Freeform 573">
                <a:extLst>
                  <a:ext uri="{FF2B5EF4-FFF2-40B4-BE49-F238E27FC236}">
                    <a16:creationId xmlns:a16="http://schemas.microsoft.com/office/drawing/2014/main" id="{60CEAE5E-D897-4AD8-9153-2CFEDA3F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7" y="-2958"/>
                <a:ext cx="1142" cy="2163"/>
              </a:xfrm>
              <a:custGeom>
                <a:avLst/>
                <a:gdLst>
                  <a:gd name="T0" fmla="*/ 2051 w 2285"/>
                  <a:gd name="T1" fmla="*/ 0 h 4326"/>
                  <a:gd name="T2" fmla="*/ 2095 w 2285"/>
                  <a:gd name="T3" fmla="*/ 7 h 4326"/>
                  <a:gd name="T4" fmla="*/ 2136 w 2285"/>
                  <a:gd name="T5" fmla="*/ 21 h 4326"/>
                  <a:gd name="T6" fmla="*/ 2175 w 2285"/>
                  <a:gd name="T7" fmla="*/ 44 h 4326"/>
                  <a:gd name="T8" fmla="*/ 2211 w 2285"/>
                  <a:gd name="T9" fmla="*/ 73 h 4326"/>
                  <a:gd name="T10" fmla="*/ 2241 w 2285"/>
                  <a:gd name="T11" fmla="*/ 108 h 4326"/>
                  <a:gd name="T12" fmla="*/ 2264 w 2285"/>
                  <a:gd name="T13" fmla="*/ 149 h 4326"/>
                  <a:gd name="T14" fmla="*/ 2278 w 2285"/>
                  <a:gd name="T15" fmla="*/ 189 h 4326"/>
                  <a:gd name="T16" fmla="*/ 2285 w 2285"/>
                  <a:gd name="T17" fmla="*/ 232 h 4326"/>
                  <a:gd name="T18" fmla="*/ 2285 w 2285"/>
                  <a:gd name="T19" fmla="*/ 276 h 4326"/>
                  <a:gd name="T20" fmla="*/ 2278 w 2285"/>
                  <a:gd name="T21" fmla="*/ 319 h 4326"/>
                  <a:gd name="T22" fmla="*/ 2264 w 2285"/>
                  <a:gd name="T23" fmla="*/ 361 h 4326"/>
                  <a:gd name="T24" fmla="*/ 2241 w 2285"/>
                  <a:gd name="T25" fmla="*/ 400 h 4326"/>
                  <a:gd name="T26" fmla="*/ 2211 w 2285"/>
                  <a:gd name="T27" fmla="*/ 436 h 4326"/>
                  <a:gd name="T28" fmla="*/ 1918 w 2285"/>
                  <a:gd name="T29" fmla="*/ 728 h 4326"/>
                  <a:gd name="T30" fmla="*/ 1918 w 2285"/>
                  <a:gd name="T31" fmla="*/ 4170 h 4326"/>
                  <a:gd name="T32" fmla="*/ 1915 w 2285"/>
                  <a:gd name="T33" fmla="*/ 4208 h 4326"/>
                  <a:gd name="T34" fmla="*/ 1902 w 2285"/>
                  <a:gd name="T35" fmla="*/ 4240 h 4326"/>
                  <a:gd name="T36" fmla="*/ 1885 w 2285"/>
                  <a:gd name="T37" fmla="*/ 4268 h 4326"/>
                  <a:gd name="T38" fmla="*/ 1860 w 2285"/>
                  <a:gd name="T39" fmla="*/ 4293 h 4326"/>
                  <a:gd name="T40" fmla="*/ 1831 w 2285"/>
                  <a:gd name="T41" fmla="*/ 4310 h 4326"/>
                  <a:gd name="T42" fmla="*/ 1800 w 2285"/>
                  <a:gd name="T43" fmla="*/ 4323 h 4326"/>
                  <a:gd name="T44" fmla="*/ 1764 w 2285"/>
                  <a:gd name="T45" fmla="*/ 4326 h 4326"/>
                  <a:gd name="T46" fmla="*/ 818 w 2285"/>
                  <a:gd name="T47" fmla="*/ 4326 h 4326"/>
                  <a:gd name="T48" fmla="*/ 783 w 2285"/>
                  <a:gd name="T49" fmla="*/ 4323 h 4326"/>
                  <a:gd name="T50" fmla="*/ 749 w 2285"/>
                  <a:gd name="T51" fmla="*/ 4310 h 4326"/>
                  <a:gd name="T52" fmla="*/ 721 w 2285"/>
                  <a:gd name="T53" fmla="*/ 4293 h 4326"/>
                  <a:gd name="T54" fmla="*/ 696 w 2285"/>
                  <a:gd name="T55" fmla="*/ 4268 h 4326"/>
                  <a:gd name="T56" fmla="*/ 678 w 2285"/>
                  <a:gd name="T57" fmla="*/ 4240 h 4326"/>
                  <a:gd name="T58" fmla="*/ 668 w 2285"/>
                  <a:gd name="T59" fmla="*/ 4208 h 4326"/>
                  <a:gd name="T60" fmla="*/ 662 w 2285"/>
                  <a:gd name="T61" fmla="*/ 4170 h 4326"/>
                  <a:gd name="T62" fmla="*/ 662 w 2285"/>
                  <a:gd name="T63" fmla="*/ 1983 h 4326"/>
                  <a:gd name="T64" fmla="*/ 436 w 2285"/>
                  <a:gd name="T65" fmla="*/ 2210 h 4326"/>
                  <a:gd name="T66" fmla="*/ 400 w 2285"/>
                  <a:gd name="T67" fmla="*/ 2240 h 4326"/>
                  <a:gd name="T68" fmla="*/ 361 w 2285"/>
                  <a:gd name="T69" fmla="*/ 2263 h 4326"/>
                  <a:gd name="T70" fmla="*/ 319 w 2285"/>
                  <a:gd name="T71" fmla="*/ 2277 h 4326"/>
                  <a:gd name="T72" fmla="*/ 276 w 2285"/>
                  <a:gd name="T73" fmla="*/ 2284 h 4326"/>
                  <a:gd name="T74" fmla="*/ 232 w 2285"/>
                  <a:gd name="T75" fmla="*/ 2284 h 4326"/>
                  <a:gd name="T76" fmla="*/ 189 w 2285"/>
                  <a:gd name="T77" fmla="*/ 2277 h 4326"/>
                  <a:gd name="T78" fmla="*/ 147 w 2285"/>
                  <a:gd name="T79" fmla="*/ 2263 h 4326"/>
                  <a:gd name="T80" fmla="*/ 108 w 2285"/>
                  <a:gd name="T81" fmla="*/ 2240 h 4326"/>
                  <a:gd name="T82" fmla="*/ 73 w 2285"/>
                  <a:gd name="T83" fmla="*/ 2210 h 4326"/>
                  <a:gd name="T84" fmla="*/ 44 w 2285"/>
                  <a:gd name="T85" fmla="*/ 2175 h 4326"/>
                  <a:gd name="T86" fmla="*/ 21 w 2285"/>
                  <a:gd name="T87" fmla="*/ 2136 h 4326"/>
                  <a:gd name="T88" fmla="*/ 7 w 2285"/>
                  <a:gd name="T89" fmla="*/ 2095 h 4326"/>
                  <a:gd name="T90" fmla="*/ 0 w 2285"/>
                  <a:gd name="T91" fmla="*/ 2052 h 4326"/>
                  <a:gd name="T92" fmla="*/ 0 w 2285"/>
                  <a:gd name="T93" fmla="*/ 2008 h 4326"/>
                  <a:gd name="T94" fmla="*/ 7 w 2285"/>
                  <a:gd name="T95" fmla="*/ 1964 h 4326"/>
                  <a:gd name="T96" fmla="*/ 21 w 2285"/>
                  <a:gd name="T97" fmla="*/ 1923 h 4326"/>
                  <a:gd name="T98" fmla="*/ 44 w 2285"/>
                  <a:gd name="T99" fmla="*/ 1884 h 4326"/>
                  <a:gd name="T100" fmla="*/ 73 w 2285"/>
                  <a:gd name="T101" fmla="*/ 1849 h 4326"/>
                  <a:gd name="T102" fmla="*/ 1849 w 2285"/>
                  <a:gd name="T103" fmla="*/ 73 h 4326"/>
                  <a:gd name="T104" fmla="*/ 1885 w 2285"/>
                  <a:gd name="T105" fmla="*/ 44 h 4326"/>
                  <a:gd name="T106" fmla="*/ 1924 w 2285"/>
                  <a:gd name="T107" fmla="*/ 21 h 4326"/>
                  <a:gd name="T108" fmla="*/ 1964 w 2285"/>
                  <a:gd name="T109" fmla="*/ 7 h 4326"/>
                  <a:gd name="T110" fmla="*/ 2009 w 2285"/>
                  <a:gd name="T111" fmla="*/ 0 h 4326"/>
                  <a:gd name="T112" fmla="*/ 2051 w 2285"/>
                  <a:gd name="T113" fmla="*/ 0 h 4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85" h="4326">
                    <a:moveTo>
                      <a:pt x="2051" y="0"/>
                    </a:moveTo>
                    <a:lnTo>
                      <a:pt x="2095" y="7"/>
                    </a:lnTo>
                    <a:lnTo>
                      <a:pt x="2136" y="21"/>
                    </a:lnTo>
                    <a:lnTo>
                      <a:pt x="2175" y="44"/>
                    </a:lnTo>
                    <a:lnTo>
                      <a:pt x="2211" y="73"/>
                    </a:lnTo>
                    <a:lnTo>
                      <a:pt x="2241" y="108"/>
                    </a:lnTo>
                    <a:lnTo>
                      <a:pt x="2264" y="149"/>
                    </a:lnTo>
                    <a:lnTo>
                      <a:pt x="2278" y="189"/>
                    </a:lnTo>
                    <a:lnTo>
                      <a:pt x="2285" y="232"/>
                    </a:lnTo>
                    <a:lnTo>
                      <a:pt x="2285" y="276"/>
                    </a:lnTo>
                    <a:lnTo>
                      <a:pt x="2278" y="319"/>
                    </a:lnTo>
                    <a:lnTo>
                      <a:pt x="2264" y="361"/>
                    </a:lnTo>
                    <a:lnTo>
                      <a:pt x="2241" y="400"/>
                    </a:lnTo>
                    <a:lnTo>
                      <a:pt x="2211" y="436"/>
                    </a:lnTo>
                    <a:lnTo>
                      <a:pt x="1918" y="728"/>
                    </a:lnTo>
                    <a:lnTo>
                      <a:pt x="1918" y="4170"/>
                    </a:lnTo>
                    <a:lnTo>
                      <a:pt x="1915" y="4208"/>
                    </a:lnTo>
                    <a:lnTo>
                      <a:pt x="1902" y="4240"/>
                    </a:lnTo>
                    <a:lnTo>
                      <a:pt x="1885" y="4268"/>
                    </a:lnTo>
                    <a:lnTo>
                      <a:pt x="1860" y="4293"/>
                    </a:lnTo>
                    <a:lnTo>
                      <a:pt x="1831" y="4310"/>
                    </a:lnTo>
                    <a:lnTo>
                      <a:pt x="1800" y="4323"/>
                    </a:lnTo>
                    <a:lnTo>
                      <a:pt x="1764" y="4326"/>
                    </a:lnTo>
                    <a:lnTo>
                      <a:pt x="818" y="4326"/>
                    </a:lnTo>
                    <a:lnTo>
                      <a:pt x="783" y="4323"/>
                    </a:lnTo>
                    <a:lnTo>
                      <a:pt x="749" y="4310"/>
                    </a:lnTo>
                    <a:lnTo>
                      <a:pt x="721" y="4293"/>
                    </a:lnTo>
                    <a:lnTo>
                      <a:pt x="696" y="4268"/>
                    </a:lnTo>
                    <a:lnTo>
                      <a:pt x="678" y="4240"/>
                    </a:lnTo>
                    <a:lnTo>
                      <a:pt x="668" y="4208"/>
                    </a:lnTo>
                    <a:lnTo>
                      <a:pt x="662" y="4170"/>
                    </a:lnTo>
                    <a:lnTo>
                      <a:pt x="662" y="1983"/>
                    </a:lnTo>
                    <a:lnTo>
                      <a:pt x="436" y="2210"/>
                    </a:lnTo>
                    <a:lnTo>
                      <a:pt x="400" y="2240"/>
                    </a:lnTo>
                    <a:lnTo>
                      <a:pt x="361" y="2263"/>
                    </a:lnTo>
                    <a:lnTo>
                      <a:pt x="319" y="2277"/>
                    </a:lnTo>
                    <a:lnTo>
                      <a:pt x="276" y="2284"/>
                    </a:lnTo>
                    <a:lnTo>
                      <a:pt x="232" y="2284"/>
                    </a:lnTo>
                    <a:lnTo>
                      <a:pt x="189" y="2277"/>
                    </a:lnTo>
                    <a:lnTo>
                      <a:pt x="147" y="2263"/>
                    </a:lnTo>
                    <a:lnTo>
                      <a:pt x="108" y="2240"/>
                    </a:lnTo>
                    <a:lnTo>
                      <a:pt x="73" y="2210"/>
                    </a:lnTo>
                    <a:lnTo>
                      <a:pt x="44" y="2175"/>
                    </a:lnTo>
                    <a:lnTo>
                      <a:pt x="21" y="2136"/>
                    </a:lnTo>
                    <a:lnTo>
                      <a:pt x="7" y="2095"/>
                    </a:lnTo>
                    <a:lnTo>
                      <a:pt x="0" y="2052"/>
                    </a:lnTo>
                    <a:lnTo>
                      <a:pt x="0" y="2008"/>
                    </a:lnTo>
                    <a:lnTo>
                      <a:pt x="7" y="1964"/>
                    </a:lnTo>
                    <a:lnTo>
                      <a:pt x="21" y="1923"/>
                    </a:lnTo>
                    <a:lnTo>
                      <a:pt x="44" y="1884"/>
                    </a:lnTo>
                    <a:lnTo>
                      <a:pt x="73" y="1849"/>
                    </a:lnTo>
                    <a:lnTo>
                      <a:pt x="1849" y="73"/>
                    </a:lnTo>
                    <a:lnTo>
                      <a:pt x="1885" y="44"/>
                    </a:lnTo>
                    <a:lnTo>
                      <a:pt x="1924" y="21"/>
                    </a:lnTo>
                    <a:lnTo>
                      <a:pt x="1964" y="7"/>
                    </a:lnTo>
                    <a:lnTo>
                      <a:pt x="2009" y="0"/>
                    </a:lnTo>
                    <a:lnTo>
                      <a:pt x="20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2EFB38DC-8583-4BE5-93D2-40D4CC997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7" y="5119239"/>
            <a:ext cx="4857193" cy="10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95" dirty="0">
                <a:solidFill>
                  <a:schemeClr val="bg1"/>
                </a:solidFill>
              </a:rPr>
              <a:t>Not accepting a previously guessed word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D4625E-12A4-4613-9935-5ACD647A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938" y="7763805"/>
            <a:ext cx="4367492" cy="10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95" dirty="0">
                <a:solidFill>
                  <a:schemeClr val="bg1"/>
                </a:solidFill>
              </a:rPr>
              <a:t>Add the last guessed word to the list of words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7AB28C-823C-4F12-8951-A0127307C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938" y="10408372"/>
            <a:ext cx="4367492" cy="10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95" dirty="0">
                <a:solidFill>
                  <a:schemeClr val="bg1"/>
                </a:solidFill>
                <a:ea typeface="Adobe Fan Heiti Std B"/>
                <a:cs typeface="Adobe Fan Heiti Std B"/>
              </a:rPr>
              <a:t>Moving to the next level after abstracting the states </a:t>
            </a:r>
            <a:endParaRPr lang="en-US" altLang="en-US" sz="2195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F4109D-1B3C-40F7-823A-B4A34547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898" y="5119239"/>
            <a:ext cx="4367492" cy="53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95" dirty="0">
                <a:solidFill>
                  <a:schemeClr val="bg1"/>
                </a:solidFill>
              </a:rPr>
              <a:t>Rasa problems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1426D-6AF1-4DB4-87A1-CCD363922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898" y="7763805"/>
            <a:ext cx="4367492" cy="15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95" dirty="0">
                <a:solidFill>
                  <a:schemeClr val="bg1"/>
                </a:solidFill>
              </a:rPr>
              <a:t>Display the word not only on the console but in the browser after adding two new states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714C0-F9D9-426C-BC66-B7792918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898" y="10408372"/>
            <a:ext cx="4367492" cy="15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95" dirty="0">
                <a:solidFill>
                  <a:schemeClr val="bg1"/>
                </a:solidFill>
              </a:rPr>
              <a:t>Voice recognition not working well and does not recognize all the words said by the user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8C85D5-5D41-4153-9372-8A2F9436F1B9}"/>
              </a:ext>
            </a:extLst>
          </p:cNvPr>
          <p:cNvSpPr txBox="1"/>
          <p:nvPr/>
        </p:nvSpPr>
        <p:spPr>
          <a:xfrm>
            <a:off x="350837" y="12533293"/>
            <a:ext cx="1734623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600" dirty="0">
                <a:latin typeface="Aldhabi" panose="01000000000000000000" pitchFamily="2" charset="-78"/>
                <a:cs typeface="Aldhabi" panose="01000000000000000000" pitchFamily="2" charset="-78"/>
              </a:rPr>
              <a:t>LT2216 Dialogue Systems-Project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86AD33-5973-4E26-95E4-197AD480AF5A}"/>
              </a:ext>
            </a:extLst>
          </p:cNvPr>
          <p:cNvGrpSpPr/>
          <p:nvPr/>
        </p:nvGrpSpPr>
        <p:grpSpPr>
          <a:xfrm>
            <a:off x="8282086" y="7567441"/>
            <a:ext cx="2055476" cy="2045976"/>
            <a:chOff x="8282086" y="7567441"/>
            <a:chExt cx="2055476" cy="2045976"/>
          </a:xfrm>
        </p:grpSpPr>
        <p:sp>
          <p:nvSpPr>
            <p:cNvPr id="17437" name="Oval 10">
              <a:extLst>
                <a:ext uri="{FF2B5EF4-FFF2-40B4-BE49-F238E27FC236}">
                  <a16:creationId xmlns:a16="http://schemas.microsoft.com/office/drawing/2014/main" id="{23DE9D31-412C-42DC-B156-6D8C5523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086" y="7567441"/>
              <a:ext cx="2055476" cy="20459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endParaRPr lang="en-US" altLang="en-US" sz="13367" dirty="0"/>
            </a:p>
          </p:txBody>
        </p:sp>
        <p:sp>
          <p:nvSpPr>
            <p:cNvPr id="77" name="Freeform 146">
              <a:extLst>
                <a:ext uri="{FF2B5EF4-FFF2-40B4-BE49-F238E27FC236}">
                  <a16:creationId xmlns:a16="http://schemas.microsoft.com/office/drawing/2014/main" id="{31EEA319-5DCE-48D8-9EB6-4BCB09ADC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8510" y="7924800"/>
              <a:ext cx="753683" cy="819366"/>
            </a:xfrm>
            <a:custGeom>
              <a:avLst/>
              <a:gdLst>
                <a:gd name="T0" fmla="*/ 5 w 28"/>
                <a:gd name="T1" fmla="*/ 2 h 24"/>
                <a:gd name="T2" fmla="*/ 1 w 28"/>
                <a:gd name="T3" fmla="*/ 0 h 24"/>
                <a:gd name="T4" fmla="*/ 0 w 28"/>
                <a:gd name="T5" fmla="*/ 1 h 24"/>
                <a:gd name="T6" fmla="*/ 0 w 28"/>
                <a:gd name="T7" fmla="*/ 5 h 24"/>
                <a:gd name="T8" fmla="*/ 1 w 28"/>
                <a:gd name="T9" fmla="*/ 6 h 24"/>
                <a:gd name="T10" fmla="*/ 5 w 28"/>
                <a:gd name="T11" fmla="*/ 4 h 24"/>
                <a:gd name="T12" fmla="*/ 5 w 28"/>
                <a:gd name="T13" fmla="*/ 2 h 24"/>
                <a:gd name="T14" fmla="*/ 26 w 28"/>
                <a:gd name="T15" fmla="*/ 1 h 24"/>
                <a:gd name="T16" fmla="*/ 9 w 28"/>
                <a:gd name="T17" fmla="*/ 1 h 24"/>
                <a:gd name="T18" fmla="*/ 7 w 28"/>
                <a:gd name="T19" fmla="*/ 2 h 24"/>
                <a:gd name="T20" fmla="*/ 7 w 28"/>
                <a:gd name="T21" fmla="*/ 4 h 24"/>
                <a:gd name="T22" fmla="*/ 9 w 28"/>
                <a:gd name="T23" fmla="*/ 5 h 24"/>
                <a:gd name="T24" fmla="*/ 26 w 28"/>
                <a:gd name="T25" fmla="*/ 5 h 24"/>
                <a:gd name="T26" fmla="*/ 28 w 28"/>
                <a:gd name="T27" fmla="*/ 4 h 24"/>
                <a:gd name="T28" fmla="*/ 28 w 28"/>
                <a:gd name="T29" fmla="*/ 2 h 24"/>
                <a:gd name="T30" fmla="*/ 26 w 28"/>
                <a:gd name="T31" fmla="*/ 1 h 24"/>
                <a:gd name="T32" fmla="*/ 1 w 28"/>
                <a:gd name="T33" fmla="*/ 15 h 24"/>
                <a:gd name="T34" fmla="*/ 5 w 28"/>
                <a:gd name="T35" fmla="*/ 12 h 24"/>
                <a:gd name="T36" fmla="*/ 5 w 28"/>
                <a:gd name="T37" fmla="*/ 11 h 24"/>
                <a:gd name="T38" fmla="*/ 1 w 28"/>
                <a:gd name="T39" fmla="*/ 9 h 24"/>
                <a:gd name="T40" fmla="*/ 0 w 28"/>
                <a:gd name="T41" fmla="*/ 10 h 24"/>
                <a:gd name="T42" fmla="*/ 0 w 28"/>
                <a:gd name="T43" fmla="*/ 14 h 24"/>
                <a:gd name="T44" fmla="*/ 1 w 28"/>
                <a:gd name="T45" fmla="*/ 15 h 24"/>
                <a:gd name="T46" fmla="*/ 26 w 28"/>
                <a:gd name="T47" fmla="*/ 9 h 24"/>
                <a:gd name="T48" fmla="*/ 9 w 28"/>
                <a:gd name="T49" fmla="*/ 9 h 24"/>
                <a:gd name="T50" fmla="*/ 7 w 28"/>
                <a:gd name="T51" fmla="*/ 11 h 24"/>
                <a:gd name="T52" fmla="*/ 7 w 28"/>
                <a:gd name="T53" fmla="*/ 12 h 24"/>
                <a:gd name="T54" fmla="*/ 9 w 28"/>
                <a:gd name="T55" fmla="*/ 14 h 24"/>
                <a:gd name="T56" fmla="*/ 26 w 28"/>
                <a:gd name="T57" fmla="*/ 14 h 24"/>
                <a:gd name="T58" fmla="*/ 28 w 28"/>
                <a:gd name="T59" fmla="*/ 12 h 24"/>
                <a:gd name="T60" fmla="*/ 28 w 28"/>
                <a:gd name="T61" fmla="*/ 11 h 24"/>
                <a:gd name="T62" fmla="*/ 26 w 28"/>
                <a:gd name="T63" fmla="*/ 9 h 24"/>
                <a:gd name="T64" fmla="*/ 5 w 28"/>
                <a:gd name="T65" fmla="*/ 20 h 24"/>
                <a:gd name="T66" fmla="*/ 1 w 28"/>
                <a:gd name="T67" fmla="*/ 18 h 24"/>
                <a:gd name="T68" fmla="*/ 0 w 28"/>
                <a:gd name="T69" fmla="*/ 18 h 24"/>
                <a:gd name="T70" fmla="*/ 0 w 28"/>
                <a:gd name="T71" fmla="*/ 23 h 24"/>
                <a:gd name="T72" fmla="*/ 1 w 28"/>
                <a:gd name="T73" fmla="*/ 23 h 24"/>
                <a:gd name="T74" fmla="*/ 5 w 28"/>
                <a:gd name="T75" fmla="*/ 21 h 24"/>
                <a:gd name="T76" fmla="*/ 5 w 28"/>
                <a:gd name="T77" fmla="*/ 20 h 24"/>
                <a:gd name="T78" fmla="*/ 26 w 28"/>
                <a:gd name="T79" fmla="*/ 18 h 24"/>
                <a:gd name="T80" fmla="*/ 9 w 28"/>
                <a:gd name="T81" fmla="*/ 18 h 24"/>
                <a:gd name="T82" fmla="*/ 7 w 28"/>
                <a:gd name="T83" fmla="*/ 20 h 24"/>
                <a:gd name="T84" fmla="*/ 7 w 28"/>
                <a:gd name="T85" fmla="*/ 21 h 24"/>
                <a:gd name="T86" fmla="*/ 9 w 28"/>
                <a:gd name="T87" fmla="*/ 23 h 24"/>
                <a:gd name="T88" fmla="*/ 26 w 28"/>
                <a:gd name="T89" fmla="*/ 23 h 24"/>
                <a:gd name="T90" fmla="*/ 28 w 28"/>
                <a:gd name="T91" fmla="*/ 21 h 24"/>
                <a:gd name="T92" fmla="*/ 28 w 28"/>
                <a:gd name="T93" fmla="*/ 20 h 24"/>
                <a:gd name="T94" fmla="*/ 26 w 28"/>
                <a:gd name="T9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4">
                  <a:moveTo>
                    <a:pt x="5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lose/>
                  <a:moveTo>
                    <a:pt x="26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5"/>
                    <a:pt x="9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1"/>
                    <a:pt x="26" y="1"/>
                  </a:cubicBezTo>
                  <a:close/>
                  <a:moveTo>
                    <a:pt x="1" y="15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lose/>
                  <a:moveTo>
                    <a:pt x="26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7" y="10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8" y="14"/>
                    <a:pt x="9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8" y="13"/>
                    <a:pt x="28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7" y="9"/>
                    <a:pt x="26" y="9"/>
                  </a:cubicBezTo>
                  <a:close/>
                  <a:moveTo>
                    <a:pt x="5" y="20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0" y="17"/>
                    <a:pt x="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4"/>
                    <a:pt x="1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lose/>
                  <a:moveTo>
                    <a:pt x="2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7" y="19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8" y="23"/>
                    <a:pt x="9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8" y="22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7" y="18"/>
                    <a:pt x="26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34" name="Group 299">
              <a:extLst>
                <a:ext uri="{FF2B5EF4-FFF2-40B4-BE49-F238E27FC236}">
                  <a16:creationId xmlns:a16="http://schemas.microsoft.com/office/drawing/2014/main" id="{A126C05F-8080-4469-ACB4-60CB8C3E28D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60423" y="8061961"/>
              <a:ext cx="561979" cy="1056934"/>
              <a:chOff x="-361" y="2265"/>
              <a:chExt cx="1564" cy="294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6" name="Freeform 302">
                <a:extLst>
                  <a:ext uri="{FF2B5EF4-FFF2-40B4-BE49-F238E27FC236}">
                    <a16:creationId xmlns:a16="http://schemas.microsoft.com/office/drawing/2014/main" id="{24517E47-ED61-4642-83C8-7C8B7333E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" y="2718"/>
                <a:ext cx="454" cy="128"/>
              </a:xfrm>
              <a:custGeom>
                <a:avLst/>
                <a:gdLst>
                  <a:gd name="T0" fmla="*/ 129 w 907"/>
                  <a:gd name="T1" fmla="*/ 0 h 256"/>
                  <a:gd name="T2" fmla="*/ 780 w 907"/>
                  <a:gd name="T3" fmla="*/ 0 h 256"/>
                  <a:gd name="T4" fmla="*/ 814 w 907"/>
                  <a:gd name="T5" fmla="*/ 3 h 256"/>
                  <a:gd name="T6" fmla="*/ 845 w 907"/>
                  <a:gd name="T7" fmla="*/ 18 h 256"/>
                  <a:gd name="T8" fmla="*/ 870 w 907"/>
                  <a:gd name="T9" fmla="*/ 37 h 256"/>
                  <a:gd name="T10" fmla="*/ 890 w 907"/>
                  <a:gd name="T11" fmla="*/ 62 h 256"/>
                  <a:gd name="T12" fmla="*/ 904 w 907"/>
                  <a:gd name="T13" fmla="*/ 93 h 256"/>
                  <a:gd name="T14" fmla="*/ 907 w 907"/>
                  <a:gd name="T15" fmla="*/ 127 h 256"/>
                  <a:gd name="T16" fmla="*/ 904 w 907"/>
                  <a:gd name="T17" fmla="*/ 161 h 256"/>
                  <a:gd name="T18" fmla="*/ 890 w 907"/>
                  <a:gd name="T19" fmla="*/ 191 h 256"/>
                  <a:gd name="T20" fmla="*/ 870 w 907"/>
                  <a:gd name="T21" fmla="*/ 218 h 256"/>
                  <a:gd name="T22" fmla="*/ 845 w 907"/>
                  <a:gd name="T23" fmla="*/ 238 h 256"/>
                  <a:gd name="T24" fmla="*/ 814 w 907"/>
                  <a:gd name="T25" fmla="*/ 251 h 256"/>
                  <a:gd name="T26" fmla="*/ 780 w 907"/>
                  <a:gd name="T27" fmla="*/ 256 h 256"/>
                  <a:gd name="T28" fmla="*/ 129 w 907"/>
                  <a:gd name="T29" fmla="*/ 256 h 256"/>
                  <a:gd name="T30" fmla="*/ 95 w 907"/>
                  <a:gd name="T31" fmla="*/ 251 h 256"/>
                  <a:gd name="T32" fmla="*/ 64 w 907"/>
                  <a:gd name="T33" fmla="*/ 238 h 256"/>
                  <a:gd name="T34" fmla="*/ 37 w 907"/>
                  <a:gd name="T35" fmla="*/ 218 h 256"/>
                  <a:gd name="T36" fmla="*/ 18 w 907"/>
                  <a:gd name="T37" fmla="*/ 191 h 256"/>
                  <a:gd name="T38" fmla="*/ 5 w 907"/>
                  <a:gd name="T39" fmla="*/ 161 h 256"/>
                  <a:gd name="T40" fmla="*/ 0 w 907"/>
                  <a:gd name="T41" fmla="*/ 127 h 256"/>
                  <a:gd name="T42" fmla="*/ 5 w 907"/>
                  <a:gd name="T43" fmla="*/ 93 h 256"/>
                  <a:gd name="T44" fmla="*/ 18 w 907"/>
                  <a:gd name="T45" fmla="*/ 62 h 256"/>
                  <a:gd name="T46" fmla="*/ 37 w 907"/>
                  <a:gd name="T47" fmla="*/ 37 h 256"/>
                  <a:gd name="T48" fmla="*/ 64 w 907"/>
                  <a:gd name="T49" fmla="*/ 18 h 256"/>
                  <a:gd name="T50" fmla="*/ 95 w 907"/>
                  <a:gd name="T51" fmla="*/ 3 h 256"/>
                  <a:gd name="T52" fmla="*/ 129 w 907"/>
                  <a:gd name="T5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07" h="256">
                    <a:moveTo>
                      <a:pt x="129" y="0"/>
                    </a:moveTo>
                    <a:lnTo>
                      <a:pt x="780" y="0"/>
                    </a:lnTo>
                    <a:lnTo>
                      <a:pt x="814" y="3"/>
                    </a:lnTo>
                    <a:lnTo>
                      <a:pt x="845" y="18"/>
                    </a:lnTo>
                    <a:lnTo>
                      <a:pt x="870" y="37"/>
                    </a:lnTo>
                    <a:lnTo>
                      <a:pt x="890" y="62"/>
                    </a:lnTo>
                    <a:lnTo>
                      <a:pt x="904" y="93"/>
                    </a:lnTo>
                    <a:lnTo>
                      <a:pt x="907" y="127"/>
                    </a:lnTo>
                    <a:lnTo>
                      <a:pt x="904" y="161"/>
                    </a:lnTo>
                    <a:lnTo>
                      <a:pt x="890" y="191"/>
                    </a:lnTo>
                    <a:lnTo>
                      <a:pt x="870" y="218"/>
                    </a:lnTo>
                    <a:lnTo>
                      <a:pt x="845" y="238"/>
                    </a:lnTo>
                    <a:lnTo>
                      <a:pt x="814" y="251"/>
                    </a:lnTo>
                    <a:lnTo>
                      <a:pt x="780" y="256"/>
                    </a:lnTo>
                    <a:lnTo>
                      <a:pt x="129" y="256"/>
                    </a:lnTo>
                    <a:lnTo>
                      <a:pt x="95" y="251"/>
                    </a:lnTo>
                    <a:lnTo>
                      <a:pt x="64" y="238"/>
                    </a:lnTo>
                    <a:lnTo>
                      <a:pt x="37" y="218"/>
                    </a:lnTo>
                    <a:lnTo>
                      <a:pt x="18" y="191"/>
                    </a:lnTo>
                    <a:lnTo>
                      <a:pt x="5" y="161"/>
                    </a:lnTo>
                    <a:lnTo>
                      <a:pt x="0" y="127"/>
                    </a:lnTo>
                    <a:lnTo>
                      <a:pt x="5" y="93"/>
                    </a:lnTo>
                    <a:lnTo>
                      <a:pt x="18" y="62"/>
                    </a:lnTo>
                    <a:lnTo>
                      <a:pt x="37" y="37"/>
                    </a:lnTo>
                    <a:lnTo>
                      <a:pt x="64" y="18"/>
                    </a:lnTo>
                    <a:lnTo>
                      <a:pt x="95" y="3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37" name="Freeform 303">
                <a:extLst>
                  <a:ext uri="{FF2B5EF4-FFF2-40B4-BE49-F238E27FC236}">
                    <a16:creationId xmlns:a16="http://schemas.microsoft.com/office/drawing/2014/main" id="{52D4C281-3100-460F-9DD1-897D593C3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" y="2265"/>
                <a:ext cx="359" cy="358"/>
              </a:xfrm>
              <a:custGeom>
                <a:avLst/>
                <a:gdLst>
                  <a:gd name="T0" fmla="*/ 588 w 717"/>
                  <a:gd name="T1" fmla="*/ 0 h 716"/>
                  <a:gd name="T2" fmla="*/ 622 w 717"/>
                  <a:gd name="T3" fmla="*/ 4 h 716"/>
                  <a:gd name="T4" fmla="*/ 653 w 717"/>
                  <a:gd name="T5" fmla="*/ 16 h 716"/>
                  <a:gd name="T6" fmla="*/ 680 w 717"/>
                  <a:gd name="T7" fmla="*/ 38 h 716"/>
                  <a:gd name="T8" fmla="*/ 701 w 717"/>
                  <a:gd name="T9" fmla="*/ 65 h 716"/>
                  <a:gd name="T10" fmla="*/ 712 w 717"/>
                  <a:gd name="T11" fmla="*/ 95 h 716"/>
                  <a:gd name="T12" fmla="*/ 717 w 717"/>
                  <a:gd name="T13" fmla="*/ 128 h 716"/>
                  <a:gd name="T14" fmla="*/ 712 w 717"/>
                  <a:gd name="T15" fmla="*/ 160 h 716"/>
                  <a:gd name="T16" fmla="*/ 701 w 717"/>
                  <a:gd name="T17" fmla="*/ 192 h 716"/>
                  <a:gd name="T18" fmla="*/ 680 w 717"/>
                  <a:gd name="T19" fmla="*/ 219 h 716"/>
                  <a:gd name="T20" fmla="*/ 219 w 717"/>
                  <a:gd name="T21" fmla="*/ 680 h 716"/>
                  <a:gd name="T22" fmla="*/ 192 w 717"/>
                  <a:gd name="T23" fmla="*/ 700 h 716"/>
                  <a:gd name="T24" fmla="*/ 161 w 717"/>
                  <a:gd name="T25" fmla="*/ 712 h 716"/>
                  <a:gd name="T26" fmla="*/ 129 w 717"/>
                  <a:gd name="T27" fmla="*/ 716 h 716"/>
                  <a:gd name="T28" fmla="*/ 97 w 717"/>
                  <a:gd name="T29" fmla="*/ 712 h 716"/>
                  <a:gd name="T30" fmla="*/ 64 w 717"/>
                  <a:gd name="T31" fmla="*/ 700 h 716"/>
                  <a:gd name="T32" fmla="*/ 37 w 717"/>
                  <a:gd name="T33" fmla="*/ 680 h 716"/>
                  <a:gd name="T34" fmla="*/ 18 w 717"/>
                  <a:gd name="T35" fmla="*/ 651 h 716"/>
                  <a:gd name="T36" fmla="*/ 5 w 717"/>
                  <a:gd name="T37" fmla="*/ 621 h 716"/>
                  <a:gd name="T38" fmla="*/ 0 w 717"/>
                  <a:gd name="T39" fmla="*/ 588 h 716"/>
                  <a:gd name="T40" fmla="*/ 5 w 717"/>
                  <a:gd name="T41" fmla="*/ 556 h 716"/>
                  <a:gd name="T42" fmla="*/ 18 w 717"/>
                  <a:gd name="T43" fmla="*/ 526 h 716"/>
                  <a:gd name="T44" fmla="*/ 37 w 717"/>
                  <a:gd name="T45" fmla="*/ 499 h 716"/>
                  <a:gd name="T46" fmla="*/ 498 w 717"/>
                  <a:gd name="T47" fmla="*/ 38 h 716"/>
                  <a:gd name="T48" fmla="*/ 525 w 717"/>
                  <a:gd name="T49" fmla="*/ 16 h 716"/>
                  <a:gd name="T50" fmla="*/ 556 w 717"/>
                  <a:gd name="T51" fmla="*/ 4 h 716"/>
                  <a:gd name="T52" fmla="*/ 588 w 717"/>
                  <a:gd name="T5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7" h="716">
                    <a:moveTo>
                      <a:pt x="588" y="0"/>
                    </a:moveTo>
                    <a:lnTo>
                      <a:pt x="622" y="4"/>
                    </a:lnTo>
                    <a:lnTo>
                      <a:pt x="653" y="16"/>
                    </a:lnTo>
                    <a:lnTo>
                      <a:pt x="680" y="38"/>
                    </a:lnTo>
                    <a:lnTo>
                      <a:pt x="701" y="65"/>
                    </a:lnTo>
                    <a:lnTo>
                      <a:pt x="712" y="95"/>
                    </a:lnTo>
                    <a:lnTo>
                      <a:pt x="717" y="128"/>
                    </a:lnTo>
                    <a:lnTo>
                      <a:pt x="712" y="160"/>
                    </a:lnTo>
                    <a:lnTo>
                      <a:pt x="701" y="192"/>
                    </a:lnTo>
                    <a:lnTo>
                      <a:pt x="680" y="219"/>
                    </a:lnTo>
                    <a:lnTo>
                      <a:pt x="219" y="680"/>
                    </a:lnTo>
                    <a:lnTo>
                      <a:pt x="192" y="700"/>
                    </a:lnTo>
                    <a:lnTo>
                      <a:pt x="161" y="712"/>
                    </a:lnTo>
                    <a:lnTo>
                      <a:pt x="129" y="716"/>
                    </a:lnTo>
                    <a:lnTo>
                      <a:pt x="97" y="712"/>
                    </a:lnTo>
                    <a:lnTo>
                      <a:pt x="64" y="700"/>
                    </a:lnTo>
                    <a:lnTo>
                      <a:pt x="37" y="680"/>
                    </a:lnTo>
                    <a:lnTo>
                      <a:pt x="18" y="651"/>
                    </a:lnTo>
                    <a:lnTo>
                      <a:pt x="5" y="621"/>
                    </a:lnTo>
                    <a:lnTo>
                      <a:pt x="0" y="588"/>
                    </a:lnTo>
                    <a:lnTo>
                      <a:pt x="5" y="556"/>
                    </a:lnTo>
                    <a:lnTo>
                      <a:pt x="18" y="526"/>
                    </a:lnTo>
                    <a:lnTo>
                      <a:pt x="37" y="499"/>
                    </a:lnTo>
                    <a:lnTo>
                      <a:pt x="498" y="38"/>
                    </a:lnTo>
                    <a:lnTo>
                      <a:pt x="525" y="16"/>
                    </a:lnTo>
                    <a:lnTo>
                      <a:pt x="556" y="4"/>
                    </a:lnTo>
                    <a:lnTo>
                      <a:pt x="5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38" name="Freeform 304">
                <a:extLst>
                  <a:ext uri="{FF2B5EF4-FFF2-40B4-BE49-F238E27FC236}">
                    <a16:creationId xmlns:a16="http://schemas.microsoft.com/office/drawing/2014/main" id="{1FF1D861-3BD4-4A09-ABF2-E3598FCC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2457"/>
                <a:ext cx="448" cy="449"/>
              </a:xfrm>
              <a:custGeom>
                <a:avLst/>
                <a:gdLst>
                  <a:gd name="T0" fmla="*/ 448 w 897"/>
                  <a:gd name="T1" fmla="*/ 0 h 898"/>
                  <a:gd name="T2" fmla="*/ 515 w 897"/>
                  <a:gd name="T3" fmla="*/ 5 h 898"/>
                  <a:gd name="T4" fmla="*/ 577 w 897"/>
                  <a:gd name="T5" fmla="*/ 20 h 898"/>
                  <a:gd name="T6" fmla="*/ 638 w 897"/>
                  <a:gd name="T7" fmla="*/ 41 h 898"/>
                  <a:gd name="T8" fmla="*/ 692 w 897"/>
                  <a:gd name="T9" fmla="*/ 73 h 898"/>
                  <a:gd name="T10" fmla="*/ 743 w 897"/>
                  <a:gd name="T11" fmla="*/ 111 h 898"/>
                  <a:gd name="T12" fmla="*/ 787 w 897"/>
                  <a:gd name="T13" fmla="*/ 154 h 898"/>
                  <a:gd name="T14" fmla="*/ 825 w 897"/>
                  <a:gd name="T15" fmla="*/ 204 h 898"/>
                  <a:gd name="T16" fmla="*/ 856 w 897"/>
                  <a:gd name="T17" fmla="*/ 260 h 898"/>
                  <a:gd name="T18" fmla="*/ 879 w 897"/>
                  <a:gd name="T19" fmla="*/ 319 h 898"/>
                  <a:gd name="T20" fmla="*/ 893 w 897"/>
                  <a:gd name="T21" fmla="*/ 382 h 898"/>
                  <a:gd name="T22" fmla="*/ 897 w 897"/>
                  <a:gd name="T23" fmla="*/ 448 h 898"/>
                  <a:gd name="T24" fmla="*/ 893 w 897"/>
                  <a:gd name="T25" fmla="*/ 516 h 898"/>
                  <a:gd name="T26" fmla="*/ 879 w 897"/>
                  <a:gd name="T27" fmla="*/ 579 h 898"/>
                  <a:gd name="T28" fmla="*/ 856 w 897"/>
                  <a:gd name="T29" fmla="*/ 638 h 898"/>
                  <a:gd name="T30" fmla="*/ 825 w 897"/>
                  <a:gd name="T31" fmla="*/ 694 h 898"/>
                  <a:gd name="T32" fmla="*/ 787 w 897"/>
                  <a:gd name="T33" fmla="*/ 744 h 898"/>
                  <a:gd name="T34" fmla="*/ 743 w 897"/>
                  <a:gd name="T35" fmla="*/ 787 h 898"/>
                  <a:gd name="T36" fmla="*/ 692 w 897"/>
                  <a:gd name="T37" fmla="*/ 825 h 898"/>
                  <a:gd name="T38" fmla="*/ 637 w 897"/>
                  <a:gd name="T39" fmla="*/ 855 h 898"/>
                  <a:gd name="T40" fmla="*/ 577 w 897"/>
                  <a:gd name="T41" fmla="*/ 878 h 898"/>
                  <a:gd name="T42" fmla="*/ 515 w 897"/>
                  <a:gd name="T43" fmla="*/ 893 h 898"/>
                  <a:gd name="T44" fmla="*/ 448 w 897"/>
                  <a:gd name="T45" fmla="*/ 898 h 898"/>
                  <a:gd name="T46" fmla="*/ 382 w 897"/>
                  <a:gd name="T47" fmla="*/ 893 h 898"/>
                  <a:gd name="T48" fmla="*/ 319 w 897"/>
                  <a:gd name="T49" fmla="*/ 878 h 898"/>
                  <a:gd name="T50" fmla="*/ 260 w 897"/>
                  <a:gd name="T51" fmla="*/ 855 h 898"/>
                  <a:gd name="T52" fmla="*/ 204 w 897"/>
                  <a:gd name="T53" fmla="*/ 825 h 898"/>
                  <a:gd name="T54" fmla="*/ 154 w 897"/>
                  <a:gd name="T55" fmla="*/ 787 h 898"/>
                  <a:gd name="T56" fmla="*/ 109 w 897"/>
                  <a:gd name="T57" fmla="*/ 742 h 898"/>
                  <a:gd name="T58" fmla="*/ 72 w 897"/>
                  <a:gd name="T59" fmla="*/ 692 h 898"/>
                  <a:gd name="T60" fmla="*/ 41 w 897"/>
                  <a:gd name="T61" fmla="*/ 638 h 898"/>
                  <a:gd name="T62" fmla="*/ 18 w 897"/>
                  <a:gd name="T63" fmla="*/ 577 h 898"/>
                  <a:gd name="T64" fmla="*/ 5 w 897"/>
                  <a:gd name="T65" fmla="*/ 514 h 898"/>
                  <a:gd name="T66" fmla="*/ 0 w 897"/>
                  <a:gd name="T67" fmla="*/ 448 h 898"/>
                  <a:gd name="T68" fmla="*/ 5 w 897"/>
                  <a:gd name="T69" fmla="*/ 384 h 898"/>
                  <a:gd name="T70" fmla="*/ 18 w 897"/>
                  <a:gd name="T71" fmla="*/ 319 h 898"/>
                  <a:gd name="T72" fmla="*/ 41 w 897"/>
                  <a:gd name="T73" fmla="*/ 260 h 898"/>
                  <a:gd name="T74" fmla="*/ 72 w 897"/>
                  <a:gd name="T75" fmla="*/ 204 h 898"/>
                  <a:gd name="T76" fmla="*/ 109 w 897"/>
                  <a:gd name="T77" fmla="*/ 156 h 898"/>
                  <a:gd name="T78" fmla="*/ 154 w 897"/>
                  <a:gd name="T79" fmla="*/ 111 h 898"/>
                  <a:gd name="T80" fmla="*/ 204 w 897"/>
                  <a:gd name="T81" fmla="*/ 73 h 898"/>
                  <a:gd name="T82" fmla="*/ 258 w 897"/>
                  <a:gd name="T83" fmla="*/ 43 h 898"/>
                  <a:gd name="T84" fmla="*/ 319 w 897"/>
                  <a:gd name="T85" fmla="*/ 20 h 898"/>
                  <a:gd name="T86" fmla="*/ 382 w 897"/>
                  <a:gd name="T87" fmla="*/ 5 h 898"/>
                  <a:gd name="T88" fmla="*/ 448 w 897"/>
                  <a:gd name="T89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97" h="898">
                    <a:moveTo>
                      <a:pt x="448" y="0"/>
                    </a:moveTo>
                    <a:lnTo>
                      <a:pt x="515" y="5"/>
                    </a:lnTo>
                    <a:lnTo>
                      <a:pt x="577" y="20"/>
                    </a:lnTo>
                    <a:lnTo>
                      <a:pt x="638" y="41"/>
                    </a:lnTo>
                    <a:lnTo>
                      <a:pt x="692" y="73"/>
                    </a:lnTo>
                    <a:lnTo>
                      <a:pt x="743" y="111"/>
                    </a:lnTo>
                    <a:lnTo>
                      <a:pt x="787" y="154"/>
                    </a:lnTo>
                    <a:lnTo>
                      <a:pt x="825" y="204"/>
                    </a:lnTo>
                    <a:lnTo>
                      <a:pt x="856" y="260"/>
                    </a:lnTo>
                    <a:lnTo>
                      <a:pt x="879" y="319"/>
                    </a:lnTo>
                    <a:lnTo>
                      <a:pt x="893" y="382"/>
                    </a:lnTo>
                    <a:lnTo>
                      <a:pt x="897" y="448"/>
                    </a:lnTo>
                    <a:lnTo>
                      <a:pt x="893" y="516"/>
                    </a:lnTo>
                    <a:lnTo>
                      <a:pt x="879" y="579"/>
                    </a:lnTo>
                    <a:lnTo>
                      <a:pt x="856" y="638"/>
                    </a:lnTo>
                    <a:lnTo>
                      <a:pt x="825" y="694"/>
                    </a:lnTo>
                    <a:lnTo>
                      <a:pt x="787" y="744"/>
                    </a:lnTo>
                    <a:lnTo>
                      <a:pt x="743" y="787"/>
                    </a:lnTo>
                    <a:lnTo>
                      <a:pt x="692" y="825"/>
                    </a:lnTo>
                    <a:lnTo>
                      <a:pt x="637" y="855"/>
                    </a:lnTo>
                    <a:lnTo>
                      <a:pt x="577" y="878"/>
                    </a:lnTo>
                    <a:lnTo>
                      <a:pt x="515" y="893"/>
                    </a:lnTo>
                    <a:lnTo>
                      <a:pt x="448" y="898"/>
                    </a:lnTo>
                    <a:lnTo>
                      <a:pt x="382" y="893"/>
                    </a:lnTo>
                    <a:lnTo>
                      <a:pt x="319" y="878"/>
                    </a:lnTo>
                    <a:lnTo>
                      <a:pt x="260" y="855"/>
                    </a:lnTo>
                    <a:lnTo>
                      <a:pt x="204" y="825"/>
                    </a:lnTo>
                    <a:lnTo>
                      <a:pt x="154" y="787"/>
                    </a:lnTo>
                    <a:lnTo>
                      <a:pt x="109" y="742"/>
                    </a:lnTo>
                    <a:lnTo>
                      <a:pt x="72" y="692"/>
                    </a:lnTo>
                    <a:lnTo>
                      <a:pt x="41" y="638"/>
                    </a:lnTo>
                    <a:lnTo>
                      <a:pt x="18" y="577"/>
                    </a:lnTo>
                    <a:lnTo>
                      <a:pt x="5" y="514"/>
                    </a:lnTo>
                    <a:lnTo>
                      <a:pt x="0" y="448"/>
                    </a:lnTo>
                    <a:lnTo>
                      <a:pt x="5" y="384"/>
                    </a:lnTo>
                    <a:lnTo>
                      <a:pt x="18" y="319"/>
                    </a:lnTo>
                    <a:lnTo>
                      <a:pt x="41" y="260"/>
                    </a:lnTo>
                    <a:lnTo>
                      <a:pt x="72" y="204"/>
                    </a:lnTo>
                    <a:lnTo>
                      <a:pt x="109" y="156"/>
                    </a:lnTo>
                    <a:lnTo>
                      <a:pt x="154" y="111"/>
                    </a:lnTo>
                    <a:lnTo>
                      <a:pt x="204" y="73"/>
                    </a:lnTo>
                    <a:lnTo>
                      <a:pt x="258" y="43"/>
                    </a:lnTo>
                    <a:lnTo>
                      <a:pt x="319" y="20"/>
                    </a:lnTo>
                    <a:lnTo>
                      <a:pt x="382" y="5"/>
                    </a:lnTo>
                    <a:lnTo>
                      <a:pt x="4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39" name="Freeform 305">
                <a:extLst>
                  <a:ext uri="{FF2B5EF4-FFF2-40B4-BE49-F238E27FC236}">
                    <a16:creationId xmlns:a16="http://schemas.microsoft.com/office/drawing/2014/main" id="{B8914FA6-76A0-4774-A7C9-98C3C1054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1" y="2645"/>
                <a:ext cx="1317" cy="2563"/>
              </a:xfrm>
              <a:custGeom>
                <a:avLst/>
                <a:gdLst>
                  <a:gd name="T0" fmla="*/ 831 w 2634"/>
                  <a:gd name="T1" fmla="*/ 26 h 5126"/>
                  <a:gd name="T2" fmla="*/ 935 w 2634"/>
                  <a:gd name="T3" fmla="*/ 155 h 5126"/>
                  <a:gd name="T4" fmla="*/ 919 w 2634"/>
                  <a:gd name="T5" fmla="*/ 318 h 5126"/>
                  <a:gd name="T6" fmla="*/ 2114 w 2634"/>
                  <a:gd name="T7" fmla="*/ 718 h 5126"/>
                  <a:gd name="T8" fmla="*/ 2392 w 2634"/>
                  <a:gd name="T9" fmla="*/ 800 h 5126"/>
                  <a:gd name="T10" fmla="*/ 2578 w 2634"/>
                  <a:gd name="T11" fmla="*/ 1012 h 5126"/>
                  <a:gd name="T12" fmla="*/ 2634 w 2634"/>
                  <a:gd name="T13" fmla="*/ 2817 h 5126"/>
                  <a:gd name="T14" fmla="*/ 2571 w 2634"/>
                  <a:gd name="T15" fmla="*/ 2969 h 5126"/>
                  <a:gd name="T16" fmla="*/ 2419 w 2634"/>
                  <a:gd name="T17" fmla="*/ 3034 h 5126"/>
                  <a:gd name="T18" fmla="*/ 2297 w 2634"/>
                  <a:gd name="T19" fmla="*/ 2998 h 5126"/>
                  <a:gd name="T20" fmla="*/ 2205 w 2634"/>
                  <a:gd name="T21" fmla="*/ 2862 h 5126"/>
                  <a:gd name="T22" fmla="*/ 2189 w 2634"/>
                  <a:gd name="T23" fmla="*/ 1211 h 5126"/>
                  <a:gd name="T24" fmla="*/ 2130 w 2634"/>
                  <a:gd name="T25" fmla="*/ 1187 h 5126"/>
                  <a:gd name="T26" fmla="*/ 2103 w 2634"/>
                  <a:gd name="T27" fmla="*/ 1359 h 5126"/>
                  <a:gd name="T28" fmla="*/ 2103 w 2634"/>
                  <a:gd name="T29" fmla="*/ 1782 h 5126"/>
                  <a:gd name="T30" fmla="*/ 2103 w 2634"/>
                  <a:gd name="T31" fmla="*/ 2076 h 5126"/>
                  <a:gd name="T32" fmla="*/ 2103 w 2634"/>
                  <a:gd name="T33" fmla="*/ 2270 h 5126"/>
                  <a:gd name="T34" fmla="*/ 2105 w 2634"/>
                  <a:gd name="T35" fmla="*/ 2401 h 5126"/>
                  <a:gd name="T36" fmla="*/ 2105 w 2634"/>
                  <a:gd name="T37" fmla="*/ 2500 h 5126"/>
                  <a:gd name="T38" fmla="*/ 2105 w 2634"/>
                  <a:gd name="T39" fmla="*/ 2600 h 5126"/>
                  <a:gd name="T40" fmla="*/ 2107 w 2634"/>
                  <a:gd name="T41" fmla="*/ 2736 h 5126"/>
                  <a:gd name="T42" fmla="*/ 2107 w 2634"/>
                  <a:gd name="T43" fmla="*/ 2939 h 5126"/>
                  <a:gd name="T44" fmla="*/ 2107 w 2634"/>
                  <a:gd name="T45" fmla="*/ 3242 h 5126"/>
                  <a:gd name="T46" fmla="*/ 2107 w 2634"/>
                  <a:gd name="T47" fmla="*/ 3679 h 5126"/>
                  <a:gd name="T48" fmla="*/ 2107 w 2634"/>
                  <a:gd name="T49" fmla="*/ 4283 h 5126"/>
                  <a:gd name="T50" fmla="*/ 2101 w 2634"/>
                  <a:gd name="T51" fmla="*/ 4918 h 5126"/>
                  <a:gd name="T52" fmla="*/ 1994 w 2634"/>
                  <a:gd name="T53" fmla="*/ 5081 h 5126"/>
                  <a:gd name="T54" fmla="*/ 1794 w 2634"/>
                  <a:gd name="T55" fmla="*/ 5120 h 5126"/>
                  <a:gd name="T56" fmla="*/ 1631 w 2634"/>
                  <a:gd name="T57" fmla="*/ 5011 h 5126"/>
                  <a:gd name="T58" fmla="*/ 1588 w 2634"/>
                  <a:gd name="T59" fmla="*/ 2847 h 5126"/>
                  <a:gd name="T60" fmla="*/ 1531 w 2634"/>
                  <a:gd name="T61" fmla="*/ 2790 h 5126"/>
                  <a:gd name="T62" fmla="*/ 1475 w 2634"/>
                  <a:gd name="T63" fmla="*/ 2847 h 5126"/>
                  <a:gd name="T64" fmla="*/ 1430 w 2634"/>
                  <a:gd name="T65" fmla="*/ 5011 h 5126"/>
                  <a:gd name="T66" fmla="*/ 1269 w 2634"/>
                  <a:gd name="T67" fmla="*/ 5120 h 5126"/>
                  <a:gd name="T68" fmla="*/ 1070 w 2634"/>
                  <a:gd name="T69" fmla="*/ 5081 h 5126"/>
                  <a:gd name="T70" fmla="*/ 960 w 2634"/>
                  <a:gd name="T71" fmla="*/ 4918 h 5126"/>
                  <a:gd name="T72" fmla="*/ 955 w 2634"/>
                  <a:gd name="T73" fmla="*/ 4807 h 5126"/>
                  <a:gd name="T74" fmla="*/ 955 w 2634"/>
                  <a:gd name="T75" fmla="*/ 4568 h 5126"/>
                  <a:gd name="T76" fmla="*/ 955 w 2634"/>
                  <a:gd name="T77" fmla="*/ 4186 h 5126"/>
                  <a:gd name="T78" fmla="*/ 955 w 2634"/>
                  <a:gd name="T79" fmla="*/ 3704 h 5126"/>
                  <a:gd name="T80" fmla="*/ 955 w 2634"/>
                  <a:gd name="T81" fmla="*/ 3166 h 5126"/>
                  <a:gd name="T82" fmla="*/ 955 w 2634"/>
                  <a:gd name="T83" fmla="*/ 2614 h 5126"/>
                  <a:gd name="T84" fmla="*/ 955 w 2634"/>
                  <a:gd name="T85" fmla="*/ 2093 h 5126"/>
                  <a:gd name="T86" fmla="*/ 955 w 2634"/>
                  <a:gd name="T87" fmla="*/ 1646 h 5126"/>
                  <a:gd name="T88" fmla="*/ 955 w 2634"/>
                  <a:gd name="T89" fmla="*/ 1315 h 5126"/>
                  <a:gd name="T90" fmla="*/ 955 w 2634"/>
                  <a:gd name="T91" fmla="*/ 1146 h 5126"/>
                  <a:gd name="T92" fmla="*/ 117 w 2634"/>
                  <a:gd name="T93" fmla="*/ 1022 h 5126"/>
                  <a:gd name="T94" fmla="*/ 15 w 2634"/>
                  <a:gd name="T95" fmla="*/ 911 h 5126"/>
                  <a:gd name="T96" fmla="*/ 13 w 2634"/>
                  <a:gd name="T97" fmla="*/ 759 h 5126"/>
                  <a:gd name="T98" fmla="*/ 88 w 2634"/>
                  <a:gd name="T99" fmla="*/ 644 h 5126"/>
                  <a:gd name="T100" fmla="*/ 210 w 2634"/>
                  <a:gd name="T101" fmla="*/ 499 h 5126"/>
                  <a:gd name="T102" fmla="*/ 357 w 2634"/>
                  <a:gd name="T103" fmla="*/ 323 h 5126"/>
                  <a:gd name="T104" fmla="*/ 487 w 2634"/>
                  <a:gd name="T105" fmla="*/ 167 h 5126"/>
                  <a:gd name="T106" fmla="*/ 562 w 2634"/>
                  <a:gd name="T107" fmla="*/ 78 h 5126"/>
                  <a:gd name="T108" fmla="*/ 668 w 2634"/>
                  <a:gd name="T109" fmla="*/ 9 h 5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34" h="5126">
                    <a:moveTo>
                      <a:pt x="709" y="0"/>
                    </a:moveTo>
                    <a:lnTo>
                      <a:pt x="750" y="2"/>
                    </a:lnTo>
                    <a:lnTo>
                      <a:pt x="792" y="9"/>
                    </a:lnTo>
                    <a:lnTo>
                      <a:pt x="831" y="26"/>
                    </a:lnTo>
                    <a:lnTo>
                      <a:pt x="867" y="51"/>
                    </a:lnTo>
                    <a:lnTo>
                      <a:pt x="897" y="81"/>
                    </a:lnTo>
                    <a:lnTo>
                      <a:pt x="919" y="117"/>
                    </a:lnTo>
                    <a:lnTo>
                      <a:pt x="935" y="155"/>
                    </a:lnTo>
                    <a:lnTo>
                      <a:pt x="944" y="196"/>
                    </a:lnTo>
                    <a:lnTo>
                      <a:pt x="944" y="237"/>
                    </a:lnTo>
                    <a:lnTo>
                      <a:pt x="935" y="278"/>
                    </a:lnTo>
                    <a:lnTo>
                      <a:pt x="919" y="318"/>
                    </a:lnTo>
                    <a:lnTo>
                      <a:pt x="894" y="355"/>
                    </a:lnTo>
                    <a:lnTo>
                      <a:pt x="639" y="662"/>
                    </a:lnTo>
                    <a:lnTo>
                      <a:pt x="1113" y="718"/>
                    </a:lnTo>
                    <a:lnTo>
                      <a:pt x="2114" y="718"/>
                    </a:lnTo>
                    <a:lnTo>
                      <a:pt x="2189" y="723"/>
                    </a:lnTo>
                    <a:lnTo>
                      <a:pt x="2261" y="739"/>
                    </a:lnTo>
                    <a:lnTo>
                      <a:pt x="2329" y="764"/>
                    </a:lnTo>
                    <a:lnTo>
                      <a:pt x="2392" y="800"/>
                    </a:lnTo>
                    <a:lnTo>
                      <a:pt x="2449" y="841"/>
                    </a:lnTo>
                    <a:lnTo>
                      <a:pt x="2500" y="893"/>
                    </a:lnTo>
                    <a:lnTo>
                      <a:pt x="2543" y="949"/>
                    </a:lnTo>
                    <a:lnTo>
                      <a:pt x="2578" y="1012"/>
                    </a:lnTo>
                    <a:lnTo>
                      <a:pt x="2604" y="1080"/>
                    </a:lnTo>
                    <a:lnTo>
                      <a:pt x="2620" y="1151"/>
                    </a:lnTo>
                    <a:lnTo>
                      <a:pt x="2627" y="1227"/>
                    </a:lnTo>
                    <a:lnTo>
                      <a:pt x="2634" y="2817"/>
                    </a:lnTo>
                    <a:lnTo>
                      <a:pt x="2630" y="2860"/>
                    </a:lnTo>
                    <a:lnTo>
                      <a:pt x="2618" y="2901"/>
                    </a:lnTo>
                    <a:lnTo>
                      <a:pt x="2598" y="2937"/>
                    </a:lnTo>
                    <a:lnTo>
                      <a:pt x="2571" y="2969"/>
                    </a:lnTo>
                    <a:lnTo>
                      <a:pt x="2539" y="2996"/>
                    </a:lnTo>
                    <a:lnTo>
                      <a:pt x="2503" y="3016"/>
                    </a:lnTo>
                    <a:lnTo>
                      <a:pt x="2462" y="3028"/>
                    </a:lnTo>
                    <a:lnTo>
                      <a:pt x="2419" y="3034"/>
                    </a:lnTo>
                    <a:lnTo>
                      <a:pt x="2417" y="3034"/>
                    </a:lnTo>
                    <a:lnTo>
                      <a:pt x="2374" y="3030"/>
                    </a:lnTo>
                    <a:lnTo>
                      <a:pt x="2334" y="3018"/>
                    </a:lnTo>
                    <a:lnTo>
                      <a:pt x="2297" y="2998"/>
                    </a:lnTo>
                    <a:lnTo>
                      <a:pt x="2264" y="2971"/>
                    </a:lnTo>
                    <a:lnTo>
                      <a:pt x="2239" y="2939"/>
                    </a:lnTo>
                    <a:lnTo>
                      <a:pt x="2218" y="2903"/>
                    </a:lnTo>
                    <a:lnTo>
                      <a:pt x="2205" y="2862"/>
                    </a:lnTo>
                    <a:lnTo>
                      <a:pt x="2202" y="2819"/>
                    </a:lnTo>
                    <a:lnTo>
                      <a:pt x="2193" y="1228"/>
                    </a:lnTo>
                    <a:lnTo>
                      <a:pt x="2193" y="1228"/>
                    </a:lnTo>
                    <a:lnTo>
                      <a:pt x="2189" y="1211"/>
                    </a:lnTo>
                    <a:lnTo>
                      <a:pt x="2180" y="1196"/>
                    </a:lnTo>
                    <a:lnTo>
                      <a:pt x="2166" y="1187"/>
                    </a:lnTo>
                    <a:lnTo>
                      <a:pt x="2148" y="1184"/>
                    </a:lnTo>
                    <a:lnTo>
                      <a:pt x="2130" y="1187"/>
                    </a:lnTo>
                    <a:lnTo>
                      <a:pt x="2116" y="1196"/>
                    </a:lnTo>
                    <a:lnTo>
                      <a:pt x="2107" y="1211"/>
                    </a:lnTo>
                    <a:lnTo>
                      <a:pt x="2103" y="1228"/>
                    </a:lnTo>
                    <a:lnTo>
                      <a:pt x="2103" y="1359"/>
                    </a:lnTo>
                    <a:lnTo>
                      <a:pt x="2103" y="1479"/>
                    </a:lnTo>
                    <a:lnTo>
                      <a:pt x="2103" y="1589"/>
                    </a:lnTo>
                    <a:lnTo>
                      <a:pt x="2103" y="1691"/>
                    </a:lnTo>
                    <a:lnTo>
                      <a:pt x="2103" y="1782"/>
                    </a:lnTo>
                    <a:lnTo>
                      <a:pt x="2103" y="1867"/>
                    </a:lnTo>
                    <a:lnTo>
                      <a:pt x="2103" y="1944"/>
                    </a:lnTo>
                    <a:lnTo>
                      <a:pt x="2103" y="2014"/>
                    </a:lnTo>
                    <a:lnTo>
                      <a:pt x="2103" y="2076"/>
                    </a:lnTo>
                    <a:lnTo>
                      <a:pt x="2103" y="2132"/>
                    </a:lnTo>
                    <a:lnTo>
                      <a:pt x="2103" y="2182"/>
                    </a:lnTo>
                    <a:lnTo>
                      <a:pt x="2103" y="2229"/>
                    </a:lnTo>
                    <a:lnTo>
                      <a:pt x="2103" y="2270"/>
                    </a:lnTo>
                    <a:lnTo>
                      <a:pt x="2103" y="2308"/>
                    </a:lnTo>
                    <a:lnTo>
                      <a:pt x="2103" y="2342"/>
                    </a:lnTo>
                    <a:lnTo>
                      <a:pt x="2105" y="2372"/>
                    </a:lnTo>
                    <a:lnTo>
                      <a:pt x="2105" y="2401"/>
                    </a:lnTo>
                    <a:lnTo>
                      <a:pt x="2105" y="2428"/>
                    </a:lnTo>
                    <a:lnTo>
                      <a:pt x="2105" y="2453"/>
                    </a:lnTo>
                    <a:lnTo>
                      <a:pt x="2105" y="2476"/>
                    </a:lnTo>
                    <a:lnTo>
                      <a:pt x="2105" y="2500"/>
                    </a:lnTo>
                    <a:lnTo>
                      <a:pt x="2105" y="2525"/>
                    </a:lnTo>
                    <a:lnTo>
                      <a:pt x="2105" y="2548"/>
                    </a:lnTo>
                    <a:lnTo>
                      <a:pt x="2105" y="2573"/>
                    </a:lnTo>
                    <a:lnTo>
                      <a:pt x="2105" y="2600"/>
                    </a:lnTo>
                    <a:lnTo>
                      <a:pt x="2105" y="2630"/>
                    </a:lnTo>
                    <a:lnTo>
                      <a:pt x="2105" y="2661"/>
                    </a:lnTo>
                    <a:lnTo>
                      <a:pt x="2105" y="2697"/>
                    </a:lnTo>
                    <a:lnTo>
                      <a:pt x="2107" y="2736"/>
                    </a:lnTo>
                    <a:lnTo>
                      <a:pt x="2107" y="2779"/>
                    </a:lnTo>
                    <a:lnTo>
                      <a:pt x="2107" y="2826"/>
                    </a:lnTo>
                    <a:lnTo>
                      <a:pt x="2107" y="2880"/>
                    </a:lnTo>
                    <a:lnTo>
                      <a:pt x="2107" y="2939"/>
                    </a:lnTo>
                    <a:lnTo>
                      <a:pt x="2107" y="3003"/>
                    </a:lnTo>
                    <a:lnTo>
                      <a:pt x="2107" y="3075"/>
                    </a:lnTo>
                    <a:lnTo>
                      <a:pt x="2107" y="3154"/>
                    </a:lnTo>
                    <a:lnTo>
                      <a:pt x="2107" y="3242"/>
                    </a:lnTo>
                    <a:lnTo>
                      <a:pt x="2107" y="3337"/>
                    </a:lnTo>
                    <a:lnTo>
                      <a:pt x="2107" y="3441"/>
                    </a:lnTo>
                    <a:lnTo>
                      <a:pt x="2107" y="3555"/>
                    </a:lnTo>
                    <a:lnTo>
                      <a:pt x="2107" y="3679"/>
                    </a:lnTo>
                    <a:lnTo>
                      <a:pt x="2107" y="3814"/>
                    </a:lnTo>
                    <a:lnTo>
                      <a:pt x="2107" y="3959"/>
                    </a:lnTo>
                    <a:lnTo>
                      <a:pt x="2107" y="4115"/>
                    </a:lnTo>
                    <a:lnTo>
                      <a:pt x="2107" y="4283"/>
                    </a:lnTo>
                    <a:lnTo>
                      <a:pt x="2107" y="4464"/>
                    </a:lnTo>
                    <a:lnTo>
                      <a:pt x="2107" y="4658"/>
                    </a:lnTo>
                    <a:lnTo>
                      <a:pt x="2107" y="4866"/>
                    </a:lnTo>
                    <a:lnTo>
                      <a:pt x="2101" y="4918"/>
                    </a:lnTo>
                    <a:lnTo>
                      <a:pt x="2087" y="4968"/>
                    </a:lnTo>
                    <a:lnTo>
                      <a:pt x="2064" y="5011"/>
                    </a:lnTo>
                    <a:lnTo>
                      <a:pt x="2031" y="5051"/>
                    </a:lnTo>
                    <a:lnTo>
                      <a:pt x="1994" y="5081"/>
                    </a:lnTo>
                    <a:lnTo>
                      <a:pt x="1949" y="5106"/>
                    </a:lnTo>
                    <a:lnTo>
                      <a:pt x="1900" y="5120"/>
                    </a:lnTo>
                    <a:lnTo>
                      <a:pt x="1848" y="5126"/>
                    </a:lnTo>
                    <a:lnTo>
                      <a:pt x="1794" y="5120"/>
                    </a:lnTo>
                    <a:lnTo>
                      <a:pt x="1746" y="5106"/>
                    </a:lnTo>
                    <a:lnTo>
                      <a:pt x="1703" y="5081"/>
                    </a:lnTo>
                    <a:lnTo>
                      <a:pt x="1663" y="5051"/>
                    </a:lnTo>
                    <a:lnTo>
                      <a:pt x="1631" y="5011"/>
                    </a:lnTo>
                    <a:lnTo>
                      <a:pt x="1608" y="4968"/>
                    </a:lnTo>
                    <a:lnTo>
                      <a:pt x="1593" y="4918"/>
                    </a:lnTo>
                    <a:lnTo>
                      <a:pt x="1588" y="4866"/>
                    </a:lnTo>
                    <a:lnTo>
                      <a:pt x="1588" y="2847"/>
                    </a:lnTo>
                    <a:lnTo>
                      <a:pt x="1583" y="2826"/>
                    </a:lnTo>
                    <a:lnTo>
                      <a:pt x="1572" y="2808"/>
                    </a:lnTo>
                    <a:lnTo>
                      <a:pt x="1554" y="2795"/>
                    </a:lnTo>
                    <a:lnTo>
                      <a:pt x="1531" y="2790"/>
                    </a:lnTo>
                    <a:lnTo>
                      <a:pt x="1509" y="2795"/>
                    </a:lnTo>
                    <a:lnTo>
                      <a:pt x="1491" y="2808"/>
                    </a:lnTo>
                    <a:lnTo>
                      <a:pt x="1480" y="2826"/>
                    </a:lnTo>
                    <a:lnTo>
                      <a:pt x="1475" y="2847"/>
                    </a:lnTo>
                    <a:lnTo>
                      <a:pt x="1475" y="4866"/>
                    </a:lnTo>
                    <a:lnTo>
                      <a:pt x="1470" y="4918"/>
                    </a:lnTo>
                    <a:lnTo>
                      <a:pt x="1455" y="4968"/>
                    </a:lnTo>
                    <a:lnTo>
                      <a:pt x="1430" y="5011"/>
                    </a:lnTo>
                    <a:lnTo>
                      <a:pt x="1400" y="5051"/>
                    </a:lnTo>
                    <a:lnTo>
                      <a:pt x="1360" y="5081"/>
                    </a:lnTo>
                    <a:lnTo>
                      <a:pt x="1317" y="5106"/>
                    </a:lnTo>
                    <a:lnTo>
                      <a:pt x="1269" y="5120"/>
                    </a:lnTo>
                    <a:lnTo>
                      <a:pt x="1215" y="5126"/>
                    </a:lnTo>
                    <a:lnTo>
                      <a:pt x="1163" y="5120"/>
                    </a:lnTo>
                    <a:lnTo>
                      <a:pt x="1114" y="5106"/>
                    </a:lnTo>
                    <a:lnTo>
                      <a:pt x="1070" y="5081"/>
                    </a:lnTo>
                    <a:lnTo>
                      <a:pt x="1032" y="5051"/>
                    </a:lnTo>
                    <a:lnTo>
                      <a:pt x="1000" y="5011"/>
                    </a:lnTo>
                    <a:lnTo>
                      <a:pt x="976" y="4968"/>
                    </a:lnTo>
                    <a:lnTo>
                      <a:pt x="960" y="4918"/>
                    </a:lnTo>
                    <a:lnTo>
                      <a:pt x="955" y="4866"/>
                    </a:lnTo>
                    <a:lnTo>
                      <a:pt x="955" y="4859"/>
                    </a:lnTo>
                    <a:lnTo>
                      <a:pt x="955" y="4839"/>
                    </a:lnTo>
                    <a:lnTo>
                      <a:pt x="955" y="4807"/>
                    </a:lnTo>
                    <a:lnTo>
                      <a:pt x="955" y="4764"/>
                    </a:lnTo>
                    <a:lnTo>
                      <a:pt x="955" y="4708"/>
                    </a:lnTo>
                    <a:lnTo>
                      <a:pt x="955" y="4644"/>
                    </a:lnTo>
                    <a:lnTo>
                      <a:pt x="955" y="4568"/>
                    </a:lnTo>
                    <a:lnTo>
                      <a:pt x="955" y="4486"/>
                    </a:lnTo>
                    <a:lnTo>
                      <a:pt x="955" y="4393"/>
                    </a:lnTo>
                    <a:lnTo>
                      <a:pt x="955" y="4294"/>
                    </a:lnTo>
                    <a:lnTo>
                      <a:pt x="955" y="4186"/>
                    </a:lnTo>
                    <a:lnTo>
                      <a:pt x="955" y="4074"/>
                    </a:lnTo>
                    <a:lnTo>
                      <a:pt x="955" y="3955"/>
                    </a:lnTo>
                    <a:lnTo>
                      <a:pt x="955" y="3832"/>
                    </a:lnTo>
                    <a:lnTo>
                      <a:pt x="955" y="3704"/>
                    </a:lnTo>
                    <a:lnTo>
                      <a:pt x="955" y="3573"/>
                    </a:lnTo>
                    <a:lnTo>
                      <a:pt x="955" y="3439"/>
                    </a:lnTo>
                    <a:lnTo>
                      <a:pt x="955" y="3303"/>
                    </a:lnTo>
                    <a:lnTo>
                      <a:pt x="955" y="3166"/>
                    </a:lnTo>
                    <a:lnTo>
                      <a:pt x="955" y="3027"/>
                    </a:lnTo>
                    <a:lnTo>
                      <a:pt x="955" y="2889"/>
                    </a:lnTo>
                    <a:lnTo>
                      <a:pt x="955" y="2751"/>
                    </a:lnTo>
                    <a:lnTo>
                      <a:pt x="955" y="2614"/>
                    </a:lnTo>
                    <a:lnTo>
                      <a:pt x="955" y="2480"/>
                    </a:lnTo>
                    <a:lnTo>
                      <a:pt x="955" y="2347"/>
                    </a:lnTo>
                    <a:lnTo>
                      <a:pt x="955" y="2218"/>
                    </a:lnTo>
                    <a:lnTo>
                      <a:pt x="955" y="2093"/>
                    </a:lnTo>
                    <a:lnTo>
                      <a:pt x="955" y="1972"/>
                    </a:lnTo>
                    <a:lnTo>
                      <a:pt x="955" y="1858"/>
                    </a:lnTo>
                    <a:lnTo>
                      <a:pt x="955" y="1748"/>
                    </a:lnTo>
                    <a:lnTo>
                      <a:pt x="955" y="1646"/>
                    </a:lnTo>
                    <a:lnTo>
                      <a:pt x="955" y="1549"/>
                    </a:lnTo>
                    <a:lnTo>
                      <a:pt x="955" y="1463"/>
                    </a:lnTo>
                    <a:lnTo>
                      <a:pt x="955" y="1384"/>
                    </a:lnTo>
                    <a:lnTo>
                      <a:pt x="955" y="1315"/>
                    </a:lnTo>
                    <a:lnTo>
                      <a:pt x="955" y="1257"/>
                    </a:lnTo>
                    <a:lnTo>
                      <a:pt x="955" y="1209"/>
                    </a:lnTo>
                    <a:lnTo>
                      <a:pt x="955" y="1171"/>
                    </a:lnTo>
                    <a:lnTo>
                      <a:pt x="955" y="1146"/>
                    </a:lnTo>
                    <a:lnTo>
                      <a:pt x="955" y="1133"/>
                    </a:lnTo>
                    <a:lnTo>
                      <a:pt x="192" y="1046"/>
                    </a:lnTo>
                    <a:lnTo>
                      <a:pt x="153" y="1037"/>
                    </a:lnTo>
                    <a:lnTo>
                      <a:pt x="117" y="1022"/>
                    </a:lnTo>
                    <a:lnTo>
                      <a:pt x="85" y="1003"/>
                    </a:lnTo>
                    <a:lnTo>
                      <a:pt x="56" y="976"/>
                    </a:lnTo>
                    <a:lnTo>
                      <a:pt x="33" y="945"/>
                    </a:lnTo>
                    <a:lnTo>
                      <a:pt x="15" y="911"/>
                    </a:lnTo>
                    <a:lnTo>
                      <a:pt x="4" y="874"/>
                    </a:lnTo>
                    <a:lnTo>
                      <a:pt x="0" y="834"/>
                    </a:lnTo>
                    <a:lnTo>
                      <a:pt x="2" y="796"/>
                    </a:lnTo>
                    <a:lnTo>
                      <a:pt x="13" y="759"/>
                    </a:lnTo>
                    <a:lnTo>
                      <a:pt x="27" y="725"/>
                    </a:lnTo>
                    <a:lnTo>
                      <a:pt x="51" y="692"/>
                    </a:lnTo>
                    <a:lnTo>
                      <a:pt x="67" y="671"/>
                    </a:lnTo>
                    <a:lnTo>
                      <a:pt x="88" y="644"/>
                    </a:lnTo>
                    <a:lnTo>
                      <a:pt x="115" y="614"/>
                    </a:lnTo>
                    <a:lnTo>
                      <a:pt x="144" y="580"/>
                    </a:lnTo>
                    <a:lnTo>
                      <a:pt x="176" y="540"/>
                    </a:lnTo>
                    <a:lnTo>
                      <a:pt x="210" y="499"/>
                    </a:lnTo>
                    <a:lnTo>
                      <a:pt x="246" y="456"/>
                    </a:lnTo>
                    <a:lnTo>
                      <a:pt x="284" y="411"/>
                    </a:lnTo>
                    <a:lnTo>
                      <a:pt x="320" y="368"/>
                    </a:lnTo>
                    <a:lnTo>
                      <a:pt x="357" y="323"/>
                    </a:lnTo>
                    <a:lnTo>
                      <a:pt x="393" y="280"/>
                    </a:lnTo>
                    <a:lnTo>
                      <a:pt x="427" y="239"/>
                    </a:lnTo>
                    <a:lnTo>
                      <a:pt x="458" y="201"/>
                    </a:lnTo>
                    <a:lnTo>
                      <a:pt x="487" y="167"/>
                    </a:lnTo>
                    <a:lnTo>
                      <a:pt x="513" y="137"/>
                    </a:lnTo>
                    <a:lnTo>
                      <a:pt x="533" y="112"/>
                    </a:lnTo>
                    <a:lnTo>
                      <a:pt x="549" y="92"/>
                    </a:lnTo>
                    <a:lnTo>
                      <a:pt x="562" y="78"/>
                    </a:lnTo>
                    <a:lnTo>
                      <a:pt x="562" y="78"/>
                    </a:lnTo>
                    <a:lnTo>
                      <a:pt x="592" y="47"/>
                    </a:lnTo>
                    <a:lnTo>
                      <a:pt x="628" y="24"/>
                    </a:lnTo>
                    <a:lnTo>
                      <a:pt x="668" y="9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1543CB-4DA7-4CFE-A4BE-ABEE6EA8D82B}"/>
              </a:ext>
            </a:extLst>
          </p:cNvPr>
          <p:cNvGrpSpPr/>
          <p:nvPr/>
        </p:nvGrpSpPr>
        <p:grpSpPr>
          <a:xfrm>
            <a:off x="19101054" y="10212009"/>
            <a:ext cx="2058644" cy="2045976"/>
            <a:chOff x="19101054" y="10212009"/>
            <a:chExt cx="2058644" cy="20459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419DE1-539B-4352-9433-FC93284F6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01054" y="10212009"/>
              <a:ext cx="2058644" cy="2045976"/>
              <a:chOff x="9574671" y="5109370"/>
              <a:chExt cx="1032172" cy="1026885"/>
            </a:xfrm>
          </p:grpSpPr>
          <p:sp>
            <p:nvSpPr>
              <p:cNvPr id="17431" name="Oval 22">
                <a:extLst>
                  <a:ext uri="{FF2B5EF4-FFF2-40B4-BE49-F238E27FC236}">
                    <a16:creationId xmlns:a16="http://schemas.microsoft.com/office/drawing/2014/main" id="{62AB22AA-24A1-46B5-A22C-E570B330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4671" y="5109370"/>
                <a:ext cx="1032172" cy="102688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 sz="13367"/>
              </a:p>
            </p:txBody>
          </p:sp>
          <p:grpSp>
            <p:nvGrpSpPr>
              <p:cNvPr id="46" name="Group 602">
                <a:extLst>
                  <a:ext uri="{FF2B5EF4-FFF2-40B4-BE49-F238E27FC236}">
                    <a16:creationId xmlns:a16="http://schemas.microsoft.com/office/drawing/2014/main" id="{BAFBEDB0-FC51-4968-85F1-67A4B8AD33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0543" y="5328328"/>
                <a:ext cx="305523" cy="559644"/>
                <a:chOff x="9206" y="1059"/>
                <a:chExt cx="1587" cy="290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7" name="Freeform 604">
                  <a:extLst>
                    <a:ext uri="{FF2B5EF4-FFF2-40B4-BE49-F238E27FC236}">
                      <a16:creationId xmlns:a16="http://schemas.microsoft.com/office/drawing/2014/main" id="{2AB4FD81-4A34-4831-A132-A32CAE5DC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5" y="1059"/>
                  <a:ext cx="481" cy="478"/>
                </a:xfrm>
                <a:custGeom>
                  <a:avLst/>
                  <a:gdLst>
                    <a:gd name="T0" fmla="*/ 479 w 960"/>
                    <a:gd name="T1" fmla="*/ 0 h 957"/>
                    <a:gd name="T2" fmla="*/ 550 w 960"/>
                    <a:gd name="T3" fmla="*/ 6 h 957"/>
                    <a:gd name="T4" fmla="*/ 618 w 960"/>
                    <a:gd name="T5" fmla="*/ 20 h 957"/>
                    <a:gd name="T6" fmla="*/ 682 w 960"/>
                    <a:gd name="T7" fmla="*/ 45 h 957"/>
                    <a:gd name="T8" fmla="*/ 741 w 960"/>
                    <a:gd name="T9" fmla="*/ 77 h 957"/>
                    <a:gd name="T10" fmla="*/ 794 w 960"/>
                    <a:gd name="T11" fmla="*/ 118 h 957"/>
                    <a:gd name="T12" fmla="*/ 842 w 960"/>
                    <a:gd name="T13" fmla="*/ 164 h 957"/>
                    <a:gd name="T14" fmla="*/ 882 w 960"/>
                    <a:gd name="T15" fmla="*/ 217 h 957"/>
                    <a:gd name="T16" fmla="*/ 916 w 960"/>
                    <a:gd name="T17" fmla="*/ 276 h 957"/>
                    <a:gd name="T18" fmla="*/ 939 w 960"/>
                    <a:gd name="T19" fmla="*/ 340 h 957"/>
                    <a:gd name="T20" fmla="*/ 955 w 960"/>
                    <a:gd name="T21" fmla="*/ 408 h 957"/>
                    <a:gd name="T22" fmla="*/ 960 w 960"/>
                    <a:gd name="T23" fmla="*/ 479 h 957"/>
                    <a:gd name="T24" fmla="*/ 955 w 960"/>
                    <a:gd name="T25" fmla="*/ 550 h 957"/>
                    <a:gd name="T26" fmla="*/ 939 w 960"/>
                    <a:gd name="T27" fmla="*/ 617 h 957"/>
                    <a:gd name="T28" fmla="*/ 916 w 960"/>
                    <a:gd name="T29" fmla="*/ 680 h 957"/>
                    <a:gd name="T30" fmla="*/ 882 w 960"/>
                    <a:gd name="T31" fmla="*/ 738 h 957"/>
                    <a:gd name="T32" fmla="*/ 842 w 960"/>
                    <a:gd name="T33" fmla="*/ 793 h 957"/>
                    <a:gd name="T34" fmla="*/ 794 w 960"/>
                    <a:gd name="T35" fmla="*/ 840 h 957"/>
                    <a:gd name="T36" fmla="*/ 741 w 960"/>
                    <a:gd name="T37" fmla="*/ 881 h 957"/>
                    <a:gd name="T38" fmla="*/ 682 w 960"/>
                    <a:gd name="T39" fmla="*/ 913 h 957"/>
                    <a:gd name="T40" fmla="*/ 618 w 960"/>
                    <a:gd name="T41" fmla="*/ 937 h 957"/>
                    <a:gd name="T42" fmla="*/ 550 w 960"/>
                    <a:gd name="T43" fmla="*/ 952 h 957"/>
                    <a:gd name="T44" fmla="*/ 479 w 960"/>
                    <a:gd name="T45" fmla="*/ 957 h 957"/>
                    <a:gd name="T46" fmla="*/ 409 w 960"/>
                    <a:gd name="T47" fmla="*/ 952 h 957"/>
                    <a:gd name="T48" fmla="*/ 342 w 960"/>
                    <a:gd name="T49" fmla="*/ 937 h 957"/>
                    <a:gd name="T50" fmla="*/ 278 w 960"/>
                    <a:gd name="T51" fmla="*/ 913 h 957"/>
                    <a:gd name="T52" fmla="*/ 219 w 960"/>
                    <a:gd name="T53" fmla="*/ 881 h 957"/>
                    <a:gd name="T54" fmla="*/ 165 w 960"/>
                    <a:gd name="T55" fmla="*/ 840 h 957"/>
                    <a:gd name="T56" fmla="*/ 117 w 960"/>
                    <a:gd name="T57" fmla="*/ 793 h 957"/>
                    <a:gd name="T58" fmla="*/ 78 w 960"/>
                    <a:gd name="T59" fmla="*/ 738 h 957"/>
                    <a:gd name="T60" fmla="*/ 44 w 960"/>
                    <a:gd name="T61" fmla="*/ 680 h 957"/>
                    <a:gd name="T62" fmla="*/ 21 w 960"/>
                    <a:gd name="T63" fmla="*/ 617 h 957"/>
                    <a:gd name="T64" fmla="*/ 5 w 960"/>
                    <a:gd name="T65" fmla="*/ 550 h 957"/>
                    <a:gd name="T66" fmla="*/ 0 w 960"/>
                    <a:gd name="T67" fmla="*/ 479 h 957"/>
                    <a:gd name="T68" fmla="*/ 5 w 960"/>
                    <a:gd name="T69" fmla="*/ 408 h 957"/>
                    <a:gd name="T70" fmla="*/ 21 w 960"/>
                    <a:gd name="T71" fmla="*/ 340 h 957"/>
                    <a:gd name="T72" fmla="*/ 44 w 960"/>
                    <a:gd name="T73" fmla="*/ 276 h 957"/>
                    <a:gd name="T74" fmla="*/ 78 w 960"/>
                    <a:gd name="T75" fmla="*/ 217 h 957"/>
                    <a:gd name="T76" fmla="*/ 117 w 960"/>
                    <a:gd name="T77" fmla="*/ 164 h 957"/>
                    <a:gd name="T78" fmla="*/ 165 w 960"/>
                    <a:gd name="T79" fmla="*/ 118 h 957"/>
                    <a:gd name="T80" fmla="*/ 219 w 960"/>
                    <a:gd name="T81" fmla="*/ 77 h 957"/>
                    <a:gd name="T82" fmla="*/ 278 w 960"/>
                    <a:gd name="T83" fmla="*/ 45 h 957"/>
                    <a:gd name="T84" fmla="*/ 342 w 960"/>
                    <a:gd name="T85" fmla="*/ 20 h 957"/>
                    <a:gd name="T86" fmla="*/ 409 w 960"/>
                    <a:gd name="T87" fmla="*/ 6 h 957"/>
                    <a:gd name="T88" fmla="*/ 479 w 960"/>
                    <a:gd name="T89" fmla="*/ 0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60" h="957">
                      <a:moveTo>
                        <a:pt x="479" y="0"/>
                      </a:moveTo>
                      <a:lnTo>
                        <a:pt x="550" y="6"/>
                      </a:lnTo>
                      <a:lnTo>
                        <a:pt x="618" y="20"/>
                      </a:lnTo>
                      <a:lnTo>
                        <a:pt x="682" y="45"/>
                      </a:lnTo>
                      <a:lnTo>
                        <a:pt x="741" y="77"/>
                      </a:lnTo>
                      <a:lnTo>
                        <a:pt x="794" y="118"/>
                      </a:lnTo>
                      <a:lnTo>
                        <a:pt x="842" y="164"/>
                      </a:lnTo>
                      <a:lnTo>
                        <a:pt x="882" y="217"/>
                      </a:lnTo>
                      <a:lnTo>
                        <a:pt x="916" y="276"/>
                      </a:lnTo>
                      <a:lnTo>
                        <a:pt x="939" y="340"/>
                      </a:lnTo>
                      <a:lnTo>
                        <a:pt x="955" y="408"/>
                      </a:lnTo>
                      <a:lnTo>
                        <a:pt x="960" y="479"/>
                      </a:lnTo>
                      <a:lnTo>
                        <a:pt x="955" y="550"/>
                      </a:lnTo>
                      <a:lnTo>
                        <a:pt x="939" y="617"/>
                      </a:lnTo>
                      <a:lnTo>
                        <a:pt x="916" y="680"/>
                      </a:lnTo>
                      <a:lnTo>
                        <a:pt x="882" y="738"/>
                      </a:lnTo>
                      <a:lnTo>
                        <a:pt x="842" y="793"/>
                      </a:lnTo>
                      <a:lnTo>
                        <a:pt x="794" y="840"/>
                      </a:lnTo>
                      <a:lnTo>
                        <a:pt x="741" y="881"/>
                      </a:lnTo>
                      <a:lnTo>
                        <a:pt x="682" y="913"/>
                      </a:lnTo>
                      <a:lnTo>
                        <a:pt x="618" y="937"/>
                      </a:lnTo>
                      <a:lnTo>
                        <a:pt x="550" y="952"/>
                      </a:lnTo>
                      <a:lnTo>
                        <a:pt x="479" y="957"/>
                      </a:lnTo>
                      <a:lnTo>
                        <a:pt x="409" y="952"/>
                      </a:lnTo>
                      <a:lnTo>
                        <a:pt x="342" y="937"/>
                      </a:lnTo>
                      <a:lnTo>
                        <a:pt x="278" y="913"/>
                      </a:lnTo>
                      <a:lnTo>
                        <a:pt x="219" y="881"/>
                      </a:lnTo>
                      <a:lnTo>
                        <a:pt x="165" y="840"/>
                      </a:lnTo>
                      <a:lnTo>
                        <a:pt x="117" y="793"/>
                      </a:lnTo>
                      <a:lnTo>
                        <a:pt x="78" y="738"/>
                      </a:lnTo>
                      <a:lnTo>
                        <a:pt x="44" y="680"/>
                      </a:lnTo>
                      <a:lnTo>
                        <a:pt x="21" y="617"/>
                      </a:lnTo>
                      <a:lnTo>
                        <a:pt x="5" y="550"/>
                      </a:lnTo>
                      <a:lnTo>
                        <a:pt x="0" y="479"/>
                      </a:lnTo>
                      <a:lnTo>
                        <a:pt x="5" y="408"/>
                      </a:lnTo>
                      <a:lnTo>
                        <a:pt x="21" y="340"/>
                      </a:lnTo>
                      <a:lnTo>
                        <a:pt x="44" y="276"/>
                      </a:lnTo>
                      <a:lnTo>
                        <a:pt x="78" y="217"/>
                      </a:lnTo>
                      <a:lnTo>
                        <a:pt x="117" y="164"/>
                      </a:lnTo>
                      <a:lnTo>
                        <a:pt x="165" y="118"/>
                      </a:lnTo>
                      <a:lnTo>
                        <a:pt x="219" y="77"/>
                      </a:lnTo>
                      <a:lnTo>
                        <a:pt x="278" y="45"/>
                      </a:lnTo>
                      <a:lnTo>
                        <a:pt x="342" y="20"/>
                      </a:lnTo>
                      <a:lnTo>
                        <a:pt x="409" y="6"/>
                      </a:lnTo>
                      <a:lnTo>
                        <a:pt x="4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3367" dirty="0"/>
                </a:p>
              </p:txBody>
            </p:sp>
            <p:sp>
              <p:nvSpPr>
                <p:cNvPr id="48" name="Freeform 605">
                  <a:extLst>
                    <a:ext uri="{FF2B5EF4-FFF2-40B4-BE49-F238E27FC236}">
                      <a16:creationId xmlns:a16="http://schemas.microsoft.com/office/drawing/2014/main" id="{1D819E51-BCA4-4EF1-8743-F009C784C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6" y="1613"/>
                  <a:ext cx="1587" cy="2353"/>
                </a:xfrm>
                <a:custGeom>
                  <a:avLst/>
                  <a:gdLst>
                    <a:gd name="T0" fmla="*/ 806 w 3174"/>
                    <a:gd name="T1" fmla="*/ 44 h 4705"/>
                    <a:gd name="T2" fmla="*/ 870 w 3174"/>
                    <a:gd name="T3" fmla="*/ 215 h 4705"/>
                    <a:gd name="T4" fmla="*/ 953 w 3174"/>
                    <a:gd name="T5" fmla="*/ 439 h 4705"/>
                    <a:gd name="T6" fmla="*/ 1030 w 3174"/>
                    <a:gd name="T7" fmla="*/ 645 h 4705"/>
                    <a:gd name="T8" fmla="*/ 1076 w 3174"/>
                    <a:gd name="T9" fmla="*/ 768 h 4705"/>
                    <a:gd name="T10" fmla="*/ 1027 w 3174"/>
                    <a:gd name="T11" fmla="*/ 377 h 4705"/>
                    <a:gd name="T12" fmla="*/ 1037 w 3174"/>
                    <a:gd name="T13" fmla="*/ 19 h 4705"/>
                    <a:gd name="T14" fmla="*/ 1296 w 3174"/>
                    <a:gd name="T15" fmla="*/ 0 h 4705"/>
                    <a:gd name="T16" fmla="*/ 1329 w 3174"/>
                    <a:gd name="T17" fmla="*/ 35 h 4705"/>
                    <a:gd name="T18" fmla="*/ 1345 w 3174"/>
                    <a:gd name="T19" fmla="*/ 396 h 4705"/>
                    <a:gd name="T20" fmla="*/ 1287 w 3174"/>
                    <a:gd name="T21" fmla="*/ 741 h 4705"/>
                    <a:gd name="T22" fmla="*/ 1356 w 3174"/>
                    <a:gd name="T23" fmla="*/ 562 h 4705"/>
                    <a:gd name="T24" fmla="*/ 1449 w 3174"/>
                    <a:gd name="T25" fmla="*/ 322 h 4705"/>
                    <a:gd name="T26" fmla="*/ 1534 w 3174"/>
                    <a:gd name="T27" fmla="*/ 103 h 4705"/>
                    <a:gd name="T28" fmla="*/ 1802 w 3174"/>
                    <a:gd name="T29" fmla="*/ 0 h 4705"/>
                    <a:gd name="T30" fmla="*/ 2076 w 3174"/>
                    <a:gd name="T31" fmla="*/ 75 h 4705"/>
                    <a:gd name="T32" fmla="*/ 2274 w 3174"/>
                    <a:gd name="T33" fmla="*/ 268 h 4705"/>
                    <a:gd name="T34" fmla="*/ 2349 w 3174"/>
                    <a:gd name="T35" fmla="*/ 544 h 4705"/>
                    <a:gd name="T36" fmla="*/ 2906 w 3174"/>
                    <a:gd name="T37" fmla="*/ 653 h 4705"/>
                    <a:gd name="T38" fmla="*/ 3076 w 3174"/>
                    <a:gd name="T39" fmla="*/ 692 h 4705"/>
                    <a:gd name="T40" fmla="*/ 3170 w 3174"/>
                    <a:gd name="T41" fmla="*/ 845 h 4705"/>
                    <a:gd name="T42" fmla="*/ 3131 w 3174"/>
                    <a:gd name="T43" fmla="*/ 1015 h 4705"/>
                    <a:gd name="T44" fmla="*/ 2201 w 3174"/>
                    <a:gd name="T45" fmla="*/ 1606 h 4705"/>
                    <a:gd name="T46" fmla="*/ 2030 w 3174"/>
                    <a:gd name="T47" fmla="*/ 1600 h 4705"/>
                    <a:gd name="T48" fmla="*/ 1908 w 3174"/>
                    <a:gd name="T49" fmla="*/ 1481 h 4705"/>
                    <a:gd name="T50" fmla="*/ 1885 w 3174"/>
                    <a:gd name="T51" fmla="*/ 544 h 4705"/>
                    <a:gd name="T52" fmla="*/ 1837 w 3174"/>
                    <a:gd name="T53" fmla="*/ 496 h 4705"/>
                    <a:gd name="T54" fmla="*/ 1789 w 3174"/>
                    <a:gd name="T55" fmla="*/ 544 h 4705"/>
                    <a:gd name="T56" fmla="*/ 1757 w 3174"/>
                    <a:gd name="T57" fmla="*/ 4568 h 4705"/>
                    <a:gd name="T58" fmla="*/ 1613 w 3174"/>
                    <a:gd name="T59" fmla="*/ 4687 h 4705"/>
                    <a:gd name="T60" fmla="*/ 1420 w 3174"/>
                    <a:gd name="T61" fmla="*/ 4687 h 4705"/>
                    <a:gd name="T62" fmla="*/ 1276 w 3174"/>
                    <a:gd name="T63" fmla="*/ 4568 h 4705"/>
                    <a:gd name="T64" fmla="*/ 1239 w 3174"/>
                    <a:gd name="T65" fmla="*/ 2272 h 4705"/>
                    <a:gd name="T66" fmla="*/ 1180 w 3174"/>
                    <a:gd name="T67" fmla="*/ 2212 h 4705"/>
                    <a:gd name="T68" fmla="*/ 1119 w 3174"/>
                    <a:gd name="T69" fmla="*/ 2272 h 4705"/>
                    <a:gd name="T70" fmla="*/ 1082 w 3174"/>
                    <a:gd name="T71" fmla="*/ 4568 h 4705"/>
                    <a:gd name="T72" fmla="*/ 937 w 3174"/>
                    <a:gd name="T73" fmla="*/ 4687 h 4705"/>
                    <a:gd name="T74" fmla="*/ 745 w 3174"/>
                    <a:gd name="T75" fmla="*/ 4687 h 4705"/>
                    <a:gd name="T76" fmla="*/ 601 w 3174"/>
                    <a:gd name="T77" fmla="*/ 4568 h 4705"/>
                    <a:gd name="T78" fmla="*/ 563 w 3174"/>
                    <a:gd name="T79" fmla="*/ 546 h 4705"/>
                    <a:gd name="T80" fmla="*/ 517 w 3174"/>
                    <a:gd name="T81" fmla="*/ 500 h 4705"/>
                    <a:gd name="T82" fmla="*/ 472 w 3174"/>
                    <a:gd name="T83" fmla="*/ 546 h 4705"/>
                    <a:gd name="T84" fmla="*/ 422 w 3174"/>
                    <a:gd name="T85" fmla="*/ 2370 h 4705"/>
                    <a:gd name="T86" fmla="*/ 278 w 3174"/>
                    <a:gd name="T87" fmla="*/ 2468 h 4705"/>
                    <a:gd name="T88" fmla="*/ 141 w 3174"/>
                    <a:gd name="T89" fmla="*/ 2454 h 4705"/>
                    <a:gd name="T90" fmla="*/ 18 w 3174"/>
                    <a:gd name="T91" fmla="*/ 2329 h 4705"/>
                    <a:gd name="T92" fmla="*/ 14 w 3174"/>
                    <a:gd name="T93" fmla="*/ 469 h 4705"/>
                    <a:gd name="T94" fmla="*/ 125 w 3174"/>
                    <a:gd name="T95" fmla="*/ 212 h 4705"/>
                    <a:gd name="T96" fmla="*/ 344 w 3174"/>
                    <a:gd name="T97" fmla="*/ 43 h 47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4" h="4705">
                      <a:moveTo>
                        <a:pt x="556" y="0"/>
                      </a:moveTo>
                      <a:lnTo>
                        <a:pt x="790" y="0"/>
                      </a:lnTo>
                      <a:lnTo>
                        <a:pt x="795" y="18"/>
                      </a:lnTo>
                      <a:lnTo>
                        <a:pt x="806" y="44"/>
                      </a:lnTo>
                      <a:lnTo>
                        <a:pt x="818" y="78"/>
                      </a:lnTo>
                      <a:lnTo>
                        <a:pt x="834" y="119"/>
                      </a:lnTo>
                      <a:lnTo>
                        <a:pt x="850" y="165"/>
                      </a:lnTo>
                      <a:lnTo>
                        <a:pt x="870" y="215"/>
                      </a:lnTo>
                      <a:lnTo>
                        <a:pt x="889" y="268"/>
                      </a:lnTo>
                      <a:lnTo>
                        <a:pt x="911" y="325"/>
                      </a:lnTo>
                      <a:lnTo>
                        <a:pt x="932" y="382"/>
                      </a:lnTo>
                      <a:lnTo>
                        <a:pt x="953" y="439"/>
                      </a:lnTo>
                      <a:lnTo>
                        <a:pt x="975" y="494"/>
                      </a:lnTo>
                      <a:lnTo>
                        <a:pt x="994" y="549"/>
                      </a:lnTo>
                      <a:lnTo>
                        <a:pt x="1014" y="599"/>
                      </a:lnTo>
                      <a:lnTo>
                        <a:pt x="1030" y="645"/>
                      </a:lnTo>
                      <a:lnTo>
                        <a:pt x="1046" y="686"/>
                      </a:lnTo>
                      <a:lnTo>
                        <a:pt x="1059" y="722"/>
                      </a:lnTo>
                      <a:lnTo>
                        <a:pt x="1069" y="749"/>
                      </a:lnTo>
                      <a:lnTo>
                        <a:pt x="1076" y="768"/>
                      </a:lnTo>
                      <a:lnTo>
                        <a:pt x="1016" y="441"/>
                      </a:lnTo>
                      <a:lnTo>
                        <a:pt x="1014" y="420"/>
                      </a:lnTo>
                      <a:lnTo>
                        <a:pt x="1018" y="396"/>
                      </a:lnTo>
                      <a:lnTo>
                        <a:pt x="1027" y="377"/>
                      </a:lnTo>
                      <a:lnTo>
                        <a:pt x="1121" y="204"/>
                      </a:lnTo>
                      <a:lnTo>
                        <a:pt x="1037" y="53"/>
                      </a:lnTo>
                      <a:lnTo>
                        <a:pt x="1032" y="35"/>
                      </a:lnTo>
                      <a:lnTo>
                        <a:pt x="1037" y="19"/>
                      </a:lnTo>
                      <a:lnTo>
                        <a:pt x="1044" y="11"/>
                      </a:lnTo>
                      <a:lnTo>
                        <a:pt x="1055" y="2"/>
                      </a:lnTo>
                      <a:lnTo>
                        <a:pt x="1066" y="0"/>
                      </a:lnTo>
                      <a:lnTo>
                        <a:pt x="1296" y="0"/>
                      </a:lnTo>
                      <a:lnTo>
                        <a:pt x="1306" y="2"/>
                      </a:lnTo>
                      <a:lnTo>
                        <a:pt x="1317" y="11"/>
                      </a:lnTo>
                      <a:lnTo>
                        <a:pt x="1326" y="19"/>
                      </a:lnTo>
                      <a:lnTo>
                        <a:pt x="1329" y="35"/>
                      </a:lnTo>
                      <a:lnTo>
                        <a:pt x="1326" y="53"/>
                      </a:lnTo>
                      <a:lnTo>
                        <a:pt x="1242" y="204"/>
                      </a:lnTo>
                      <a:lnTo>
                        <a:pt x="1337" y="375"/>
                      </a:lnTo>
                      <a:lnTo>
                        <a:pt x="1345" y="396"/>
                      </a:lnTo>
                      <a:lnTo>
                        <a:pt x="1347" y="420"/>
                      </a:lnTo>
                      <a:lnTo>
                        <a:pt x="1345" y="443"/>
                      </a:lnTo>
                      <a:lnTo>
                        <a:pt x="1278" y="768"/>
                      </a:lnTo>
                      <a:lnTo>
                        <a:pt x="1287" y="741"/>
                      </a:lnTo>
                      <a:lnTo>
                        <a:pt x="1301" y="708"/>
                      </a:lnTo>
                      <a:lnTo>
                        <a:pt x="1317" y="665"/>
                      </a:lnTo>
                      <a:lnTo>
                        <a:pt x="1335" y="615"/>
                      </a:lnTo>
                      <a:lnTo>
                        <a:pt x="1356" y="562"/>
                      </a:lnTo>
                      <a:lnTo>
                        <a:pt x="1379" y="505"/>
                      </a:lnTo>
                      <a:lnTo>
                        <a:pt x="1402" y="444"/>
                      </a:lnTo>
                      <a:lnTo>
                        <a:pt x="1426" y="384"/>
                      </a:lnTo>
                      <a:lnTo>
                        <a:pt x="1449" y="322"/>
                      </a:lnTo>
                      <a:lnTo>
                        <a:pt x="1472" y="261"/>
                      </a:lnTo>
                      <a:lnTo>
                        <a:pt x="1495" y="204"/>
                      </a:lnTo>
                      <a:lnTo>
                        <a:pt x="1515" y="151"/>
                      </a:lnTo>
                      <a:lnTo>
                        <a:pt x="1534" y="103"/>
                      </a:lnTo>
                      <a:lnTo>
                        <a:pt x="1550" y="60"/>
                      </a:lnTo>
                      <a:lnTo>
                        <a:pt x="1563" y="25"/>
                      </a:lnTo>
                      <a:lnTo>
                        <a:pt x="1574" y="0"/>
                      </a:lnTo>
                      <a:lnTo>
                        <a:pt x="1802" y="0"/>
                      </a:lnTo>
                      <a:lnTo>
                        <a:pt x="1875" y="5"/>
                      </a:lnTo>
                      <a:lnTo>
                        <a:pt x="1946" y="19"/>
                      </a:lnTo>
                      <a:lnTo>
                        <a:pt x="2014" y="43"/>
                      </a:lnTo>
                      <a:lnTo>
                        <a:pt x="2076" y="75"/>
                      </a:lnTo>
                      <a:lnTo>
                        <a:pt x="2135" y="114"/>
                      </a:lnTo>
                      <a:lnTo>
                        <a:pt x="2186" y="160"/>
                      </a:lnTo>
                      <a:lnTo>
                        <a:pt x="2233" y="212"/>
                      </a:lnTo>
                      <a:lnTo>
                        <a:pt x="2274" y="268"/>
                      </a:lnTo>
                      <a:lnTo>
                        <a:pt x="2304" y="332"/>
                      </a:lnTo>
                      <a:lnTo>
                        <a:pt x="2329" y="398"/>
                      </a:lnTo>
                      <a:lnTo>
                        <a:pt x="2343" y="469"/>
                      </a:lnTo>
                      <a:lnTo>
                        <a:pt x="2349" y="544"/>
                      </a:lnTo>
                      <a:lnTo>
                        <a:pt x="2350" y="976"/>
                      </a:lnTo>
                      <a:lnTo>
                        <a:pt x="2819" y="685"/>
                      </a:lnTo>
                      <a:lnTo>
                        <a:pt x="2862" y="665"/>
                      </a:lnTo>
                      <a:lnTo>
                        <a:pt x="2906" y="653"/>
                      </a:lnTo>
                      <a:lnTo>
                        <a:pt x="2951" y="651"/>
                      </a:lnTo>
                      <a:lnTo>
                        <a:pt x="2994" y="656"/>
                      </a:lnTo>
                      <a:lnTo>
                        <a:pt x="3036" y="670"/>
                      </a:lnTo>
                      <a:lnTo>
                        <a:pt x="3076" y="692"/>
                      </a:lnTo>
                      <a:lnTo>
                        <a:pt x="3109" y="722"/>
                      </a:lnTo>
                      <a:lnTo>
                        <a:pt x="3138" y="759"/>
                      </a:lnTo>
                      <a:lnTo>
                        <a:pt x="3159" y="802"/>
                      </a:lnTo>
                      <a:lnTo>
                        <a:pt x="3170" y="845"/>
                      </a:lnTo>
                      <a:lnTo>
                        <a:pt x="3174" y="889"/>
                      </a:lnTo>
                      <a:lnTo>
                        <a:pt x="3166" y="933"/>
                      </a:lnTo>
                      <a:lnTo>
                        <a:pt x="3152" y="976"/>
                      </a:lnTo>
                      <a:lnTo>
                        <a:pt x="3131" y="1015"/>
                      </a:lnTo>
                      <a:lnTo>
                        <a:pt x="3101" y="1049"/>
                      </a:lnTo>
                      <a:lnTo>
                        <a:pt x="3063" y="1078"/>
                      </a:lnTo>
                      <a:lnTo>
                        <a:pt x="2243" y="1586"/>
                      </a:lnTo>
                      <a:lnTo>
                        <a:pt x="2201" y="1606"/>
                      </a:lnTo>
                      <a:lnTo>
                        <a:pt x="2158" y="1618"/>
                      </a:lnTo>
                      <a:lnTo>
                        <a:pt x="2113" y="1620"/>
                      </a:lnTo>
                      <a:lnTo>
                        <a:pt x="2071" y="1615"/>
                      </a:lnTo>
                      <a:lnTo>
                        <a:pt x="2030" y="1600"/>
                      </a:lnTo>
                      <a:lnTo>
                        <a:pt x="1992" y="1581"/>
                      </a:lnTo>
                      <a:lnTo>
                        <a:pt x="1958" y="1552"/>
                      </a:lnTo>
                      <a:lnTo>
                        <a:pt x="1930" y="1520"/>
                      </a:lnTo>
                      <a:lnTo>
                        <a:pt x="1908" y="1481"/>
                      </a:lnTo>
                      <a:lnTo>
                        <a:pt x="1896" y="1438"/>
                      </a:lnTo>
                      <a:lnTo>
                        <a:pt x="1891" y="1390"/>
                      </a:lnTo>
                      <a:lnTo>
                        <a:pt x="1885" y="546"/>
                      </a:lnTo>
                      <a:lnTo>
                        <a:pt x="1885" y="544"/>
                      </a:lnTo>
                      <a:lnTo>
                        <a:pt x="1882" y="526"/>
                      </a:lnTo>
                      <a:lnTo>
                        <a:pt x="1871" y="510"/>
                      </a:lnTo>
                      <a:lnTo>
                        <a:pt x="1857" y="500"/>
                      </a:lnTo>
                      <a:lnTo>
                        <a:pt x="1837" y="496"/>
                      </a:lnTo>
                      <a:lnTo>
                        <a:pt x="1819" y="500"/>
                      </a:lnTo>
                      <a:lnTo>
                        <a:pt x="1803" y="510"/>
                      </a:lnTo>
                      <a:lnTo>
                        <a:pt x="1793" y="526"/>
                      </a:lnTo>
                      <a:lnTo>
                        <a:pt x="1789" y="544"/>
                      </a:lnTo>
                      <a:lnTo>
                        <a:pt x="1794" y="4428"/>
                      </a:lnTo>
                      <a:lnTo>
                        <a:pt x="1789" y="4477"/>
                      </a:lnTo>
                      <a:lnTo>
                        <a:pt x="1777" y="4525"/>
                      </a:lnTo>
                      <a:lnTo>
                        <a:pt x="1757" y="4568"/>
                      </a:lnTo>
                      <a:lnTo>
                        <a:pt x="1729" y="4607"/>
                      </a:lnTo>
                      <a:lnTo>
                        <a:pt x="1695" y="4639"/>
                      </a:lnTo>
                      <a:lnTo>
                        <a:pt x="1657" y="4668"/>
                      </a:lnTo>
                      <a:lnTo>
                        <a:pt x="1613" y="4687"/>
                      </a:lnTo>
                      <a:lnTo>
                        <a:pt x="1566" y="4700"/>
                      </a:lnTo>
                      <a:lnTo>
                        <a:pt x="1517" y="4705"/>
                      </a:lnTo>
                      <a:lnTo>
                        <a:pt x="1467" y="4700"/>
                      </a:lnTo>
                      <a:lnTo>
                        <a:pt x="1420" y="4687"/>
                      </a:lnTo>
                      <a:lnTo>
                        <a:pt x="1376" y="4668"/>
                      </a:lnTo>
                      <a:lnTo>
                        <a:pt x="1338" y="4639"/>
                      </a:lnTo>
                      <a:lnTo>
                        <a:pt x="1304" y="4607"/>
                      </a:lnTo>
                      <a:lnTo>
                        <a:pt x="1276" y="4568"/>
                      </a:lnTo>
                      <a:lnTo>
                        <a:pt x="1256" y="4525"/>
                      </a:lnTo>
                      <a:lnTo>
                        <a:pt x="1244" y="4477"/>
                      </a:lnTo>
                      <a:lnTo>
                        <a:pt x="1239" y="4428"/>
                      </a:lnTo>
                      <a:lnTo>
                        <a:pt x="1239" y="2272"/>
                      </a:lnTo>
                      <a:lnTo>
                        <a:pt x="1235" y="2249"/>
                      </a:lnTo>
                      <a:lnTo>
                        <a:pt x="1221" y="2230"/>
                      </a:lnTo>
                      <a:lnTo>
                        <a:pt x="1203" y="2217"/>
                      </a:lnTo>
                      <a:lnTo>
                        <a:pt x="1180" y="2212"/>
                      </a:lnTo>
                      <a:lnTo>
                        <a:pt x="1155" y="2217"/>
                      </a:lnTo>
                      <a:lnTo>
                        <a:pt x="1137" y="2230"/>
                      </a:lnTo>
                      <a:lnTo>
                        <a:pt x="1125" y="2249"/>
                      </a:lnTo>
                      <a:lnTo>
                        <a:pt x="1119" y="2272"/>
                      </a:lnTo>
                      <a:lnTo>
                        <a:pt x="1119" y="4428"/>
                      </a:lnTo>
                      <a:lnTo>
                        <a:pt x="1114" y="4477"/>
                      </a:lnTo>
                      <a:lnTo>
                        <a:pt x="1101" y="4525"/>
                      </a:lnTo>
                      <a:lnTo>
                        <a:pt x="1082" y="4568"/>
                      </a:lnTo>
                      <a:lnTo>
                        <a:pt x="1053" y="4607"/>
                      </a:lnTo>
                      <a:lnTo>
                        <a:pt x="1019" y="4639"/>
                      </a:lnTo>
                      <a:lnTo>
                        <a:pt x="982" y="4668"/>
                      </a:lnTo>
                      <a:lnTo>
                        <a:pt x="937" y="4687"/>
                      </a:lnTo>
                      <a:lnTo>
                        <a:pt x="891" y="4700"/>
                      </a:lnTo>
                      <a:lnTo>
                        <a:pt x="841" y="4705"/>
                      </a:lnTo>
                      <a:lnTo>
                        <a:pt x="791" y="4700"/>
                      </a:lnTo>
                      <a:lnTo>
                        <a:pt x="745" y="4687"/>
                      </a:lnTo>
                      <a:lnTo>
                        <a:pt x="700" y="4668"/>
                      </a:lnTo>
                      <a:lnTo>
                        <a:pt x="663" y="4639"/>
                      </a:lnTo>
                      <a:lnTo>
                        <a:pt x="629" y="4607"/>
                      </a:lnTo>
                      <a:lnTo>
                        <a:pt x="601" y="4568"/>
                      </a:lnTo>
                      <a:lnTo>
                        <a:pt x="581" y="4525"/>
                      </a:lnTo>
                      <a:lnTo>
                        <a:pt x="569" y="4477"/>
                      </a:lnTo>
                      <a:lnTo>
                        <a:pt x="563" y="4428"/>
                      </a:lnTo>
                      <a:lnTo>
                        <a:pt x="563" y="546"/>
                      </a:lnTo>
                      <a:lnTo>
                        <a:pt x="560" y="528"/>
                      </a:lnTo>
                      <a:lnTo>
                        <a:pt x="551" y="514"/>
                      </a:lnTo>
                      <a:lnTo>
                        <a:pt x="535" y="503"/>
                      </a:lnTo>
                      <a:lnTo>
                        <a:pt x="517" y="500"/>
                      </a:lnTo>
                      <a:lnTo>
                        <a:pt x="499" y="503"/>
                      </a:lnTo>
                      <a:lnTo>
                        <a:pt x="485" y="514"/>
                      </a:lnTo>
                      <a:lnTo>
                        <a:pt x="476" y="528"/>
                      </a:lnTo>
                      <a:lnTo>
                        <a:pt x="472" y="546"/>
                      </a:lnTo>
                      <a:lnTo>
                        <a:pt x="463" y="2242"/>
                      </a:lnTo>
                      <a:lnTo>
                        <a:pt x="458" y="2288"/>
                      </a:lnTo>
                      <a:lnTo>
                        <a:pt x="444" y="2331"/>
                      </a:lnTo>
                      <a:lnTo>
                        <a:pt x="422" y="2370"/>
                      </a:lnTo>
                      <a:lnTo>
                        <a:pt x="396" y="2406"/>
                      </a:lnTo>
                      <a:lnTo>
                        <a:pt x="360" y="2432"/>
                      </a:lnTo>
                      <a:lnTo>
                        <a:pt x="321" y="2454"/>
                      </a:lnTo>
                      <a:lnTo>
                        <a:pt x="278" y="2468"/>
                      </a:lnTo>
                      <a:lnTo>
                        <a:pt x="232" y="2472"/>
                      </a:lnTo>
                      <a:lnTo>
                        <a:pt x="230" y="2472"/>
                      </a:lnTo>
                      <a:lnTo>
                        <a:pt x="184" y="2468"/>
                      </a:lnTo>
                      <a:lnTo>
                        <a:pt x="141" y="2454"/>
                      </a:lnTo>
                      <a:lnTo>
                        <a:pt x="102" y="2432"/>
                      </a:lnTo>
                      <a:lnTo>
                        <a:pt x="68" y="2404"/>
                      </a:lnTo>
                      <a:lnTo>
                        <a:pt x="39" y="2370"/>
                      </a:lnTo>
                      <a:lnTo>
                        <a:pt x="18" y="2329"/>
                      </a:lnTo>
                      <a:lnTo>
                        <a:pt x="6" y="2287"/>
                      </a:lnTo>
                      <a:lnTo>
                        <a:pt x="0" y="2240"/>
                      </a:lnTo>
                      <a:lnTo>
                        <a:pt x="9" y="544"/>
                      </a:lnTo>
                      <a:lnTo>
                        <a:pt x="14" y="469"/>
                      </a:lnTo>
                      <a:lnTo>
                        <a:pt x="29" y="398"/>
                      </a:lnTo>
                      <a:lnTo>
                        <a:pt x="54" y="332"/>
                      </a:lnTo>
                      <a:lnTo>
                        <a:pt x="84" y="268"/>
                      </a:lnTo>
                      <a:lnTo>
                        <a:pt x="125" y="212"/>
                      </a:lnTo>
                      <a:lnTo>
                        <a:pt x="171" y="160"/>
                      </a:lnTo>
                      <a:lnTo>
                        <a:pt x="223" y="114"/>
                      </a:lnTo>
                      <a:lnTo>
                        <a:pt x="282" y="75"/>
                      </a:lnTo>
                      <a:lnTo>
                        <a:pt x="344" y="43"/>
                      </a:lnTo>
                      <a:lnTo>
                        <a:pt x="412" y="19"/>
                      </a:lnTo>
                      <a:lnTo>
                        <a:pt x="483" y="5"/>
                      </a:lnTo>
                      <a:lnTo>
                        <a:pt x="5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3367" dirty="0"/>
                </a:p>
              </p:txBody>
            </p:sp>
          </p:grpSp>
        </p:grpSp>
        <p:grpSp>
          <p:nvGrpSpPr>
            <p:cNvPr id="78" name="Group 87">
              <a:extLst>
                <a:ext uri="{FF2B5EF4-FFF2-40B4-BE49-F238E27FC236}">
                  <a16:creationId xmlns:a16="http://schemas.microsoft.com/office/drawing/2014/main" id="{CD1DF47E-9CB1-42FF-8D22-AA9090F839EB}"/>
                </a:ext>
              </a:extLst>
            </p:cNvPr>
            <p:cNvGrpSpPr/>
            <p:nvPr/>
          </p:nvGrpSpPr>
          <p:grpSpPr>
            <a:xfrm>
              <a:off x="20224010" y="10718601"/>
              <a:ext cx="589743" cy="617648"/>
              <a:chOff x="4776788" y="1201738"/>
              <a:chExt cx="503238" cy="527050"/>
            </a:xfrm>
            <a:solidFill>
              <a:schemeClr val="tx1"/>
            </a:solidFill>
          </p:grpSpPr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D68F4198-E9B1-40EB-9AC1-B3A040D59A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6788" y="1201738"/>
                <a:ext cx="312738" cy="52705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101" y="46"/>
                  </a:cxn>
                  <a:cxn ang="0">
                    <a:pos x="101" y="61"/>
                  </a:cxn>
                  <a:cxn ang="0">
                    <a:pos x="95" y="61"/>
                  </a:cxn>
                  <a:cxn ang="0">
                    <a:pos x="95" y="47"/>
                  </a:cxn>
                  <a:cxn ang="0">
                    <a:pos x="55" y="7"/>
                  </a:cxn>
                  <a:cxn ang="0">
                    <a:pos x="55" y="7"/>
                  </a:cxn>
                  <a:cxn ang="0">
                    <a:pos x="14" y="47"/>
                  </a:cxn>
                  <a:cxn ang="0">
                    <a:pos x="14" y="61"/>
                  </a:cxn>
                  <a:cxn ang="0">
                    <a:pos x="8" y="61"/>
                  </a:cxn>
                  <a:cxn ang="0">
                    <a:pos x="8" y="46"/>
                  </a:cxn>
                  <a:cxn ang="0">
                    <a:pos x="55" y="0"/>
                  </a:cxn>
                  <a:cxn ang="0">
                    <a:pos x="6" y="173"/>
                  </a:cxn>
                  <a:cxn ang="0">
                    <a:pos x="16" y="173"/>
                  </a:cxn>
                  <a:cxn ang="0">
                    <a:pos x="46" y="165"/>
                  </a:cxn>
                  <a:cxn ang="0">
                    <a:pos x="46" y="152"/>
                  </a:cxn>
                  <a:cxn ang="0">
                    <a:pos x="8" y="107"/>
                  </a:cxn>
                  <a:cxn ang="0">
                    <a:pos x="8" y="72"/>
                  </a:cxn>
                  <a:cxn ang="0">
                    <a:pos x="14" y="72"/>
                  </a:cxn>
                  <a:cxn ang="0">
                    <a:pos x="14" y="106"/>
                  </a:cxn>
                  <a:cxn ang="0">
                    <a:pos x="55" y="146"/>
                  </a:cxn>
                  <a:cxn ang="0">
                    <a:pos x="55" y="146"/>
                  </a:cxn>
                  <a:cxn ang="0">
                    <a:pos x="95" y="106"/>
                  </a:cxn>
                  <a:cxn ang="0">
                    <a:pos x="95" y="72"/>
                  </a:cxn>
                  <a:cxn ang="0">
                    <a:pos x="101" y="72"/>
                  </a:cxn>
                  <a:cxn ang="0">
                    <a:pos x="101" y="107"/>
                  </a:cxn>
                  <a:cxn ang="0">
                    <a:pos x="64" y="152"/>
                  </a:cxn>
                  <a:cxn ang="0">
                    <a:pos x="64" y="165"/>
                  </a:cxn>
                  <a:cxn ang="0">
                    <a:pos x="94" y="173"/>
                  </a:cxn>
                  <a:cxn ang="0">
                    <a:pos x="105" y="173"/>
                  </a:cxn>
                  <a:cxn ang="0">
                    <a:pos x="110" y="178"/>
                  </a:cxn>
                  <a:cxn ang="0">
                    <a:pos x="110" y="179"/>
                  </a:cxn>
                  <a:cxn ang="0">
                    <a:pos x="105" y="184"/>
                  </a:cxn>
                  <a:cxn ang="0">
                    <a:pos x="6" y="184"/>
                  </a:cxn>
                  <a:cxn ang="0">
                    <a:pos x="0" y="179"/>
                  </a:cxn>
                  <a:cxn ang="0">
                    <a:pos x="0" y="178"/>
                  </a:cxn>
                  <a:cxn ang="0">
                    <a:pos x="6" y="173"/>
                  </a:cxn>
                </a:cxnLst>
                <a:rect l="0" t="0" r="r" b="b"/>
                <a:pathLst>
                  <a:path w="110" h="184"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80" y="0"/>
                      <a:pt x="101" y="20"/>
                      <a:pt x="101" y="46"/>
                    </a:cubicBezTo>
                    <a:cubicBezTo>
                      <a:pt x="101" y="61"/>
                      <a:pt x="101" y="61"/>
                      <a:pt x="101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5" y="25"/>
                      <a:pt x="77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32" y="7"/>
                      <a:pt x="14" y="25"/>
                      <a:pt x="14" y="47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20"/>
                      <a:pt x="29" y="0"/>
                      <a:pt x="55" y="0"/>
                    </a:cubicBezTo>
                    <a:close/>
                    <a:moveTo>
                      <a:pt x="6" y="173"/>
                    </a:moveTo>
                    <a:cubicBezTo>
                      <a:pt x="16" y="173"/>
                      <a:pt x="16" y="173"/>
                      <a:pt x="16" y="173"/>
                    </a:cubicBezTo>
                    <a:cubicBezTo>
                      <a:pt x="16" y="169"/>
                      <a:pt x="29" y="166"/>
                      <a:pt x="46" y="165"/>
                    </a:cubicBezTo>
                    <a:cubicBezTo>
                      <a:pt x="46" y="152"/>
                      <a:pt x="46" y="152"/>
                      <a:pt x="46" y="152"/>
                    </a:cubicBezTo>
                    <a:cubicBezTo>
                      <a:pt x="24" y="148"/>
                      <a:pt x="8" y="129"/>
                      <a:pt x="8" y="107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28"/>
                      <a:pt x="32" y="146"/>
                      <a:pt x="55" y="146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77" y="146"/>
                      <a:pt x="95" y="128"/>
                      <a:pt x="95" y="106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107"/>
                      <a:pt x="101" y="107"/>
                      <a:pt x="101" y="107"/>
                    </a:cubicBezTo>
                    <a:cubicBezTo>
                      <a:pt x="101" y="129"/>
                      <a:pt x="85" y="148"/>
                      <a:pt x="64" y="152"/>
                    </a:cubicBezTo>
                    <a:cubicBezTo>
                      <a:pt x="64" y="165"/>
                      <a:pt x="64" y="165"/>
                      <a:pt x="64" y="165"/>
                    </a:cubicBezTo>
                    <a:cubicBezTo>
                      <a:pt x="81" y="166"/>
                      <a:pt x="94" y="169"/>
                      <a:pt x="94" y="173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107" y="173"/>
                      <a:pt x="110" y="175"/>
                      <a:pt x="110" y="178"/>
                    </a:cubicBezTo>
                    <a:cubicBezTo>
                      <a:pt x="110" y="179"/>
                      <a:pt x="110" y="179"/>
                      <a:pt x="110" y="179"/>
                    </a:cubicBezTo>
                    <a:cubicBezTo>
                      <a:pt x="110" y="181"/>
                      <a:pt x="107" y="184"/>
                      <a:pt x="105" y="184"/>
                    </a:cubicBezTo>
                    <a:cubicBezTo>
                      <a:pt x="6" y="184"/>
                      <a:pt x="6" y="184"/>
                      <a:pt x="6" y="184"/>
                    </a:cubicBezTo>
                    <a:cubicBezTo>
                      <a:pt x="3" y="184"/>
                      <a:pt x="0" y="181"/>
                      <a:pt x="0" y="179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75"/>
                      <a:pt x="3" y="173"/>
                      <a:pt x="6" y="1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7740E146-9E64-4DE6-AE95-2BFAA6773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4450" y="1355725"/>
                <a:ext cx="111125" cy="11271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9" y="16"/>
                  </a:cxn>
                  <a:cxn ang="0">
                    <a:pos x="0" y="16"/>
                  </a:cxn>
                  <a:cxn ang="0">
                    <a:pos x="20" y="0"/>
                  </a:cxn>
                  <a:cxn ang="0">
                    <a:pos x="39" y="23"/>
                  </a:cxn>
                  <a:cxn ang="0">
                    <a:pos x="20" y="39"/>
                  </a:cxn>
                  <a:cxn ang="0">
                    <a:pos x="0" y="23"/>
                  </a:cxn>
                  <a:cxn ang="0">
                    <a:pos x="39" y="23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cubicBezTo>
                      <a:pt x="29" y="0"/>
                      <a:pt x="37" y="7"/>
                      <a:pt x="3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7"/>
                      <a:pt x="10" y="0"/>
                      <a:pt x="20" y="0"/>
                    </a:cubicBezTo>
                    <a:close/>
                    <a:moveTo>
                      <a:pt x="39" y="23"/>
                    </a:moveTo>
                    <a:cubicBezTo>
                      <a:pt x="37" y="32"/>
                      <a:pt x="29" y="39"/>
                      <a:pt x="20" y="39"/>
                    </a:cubicBezTo>
                    <a:cubicBezTo>
                      <a:pt x="10" y="39"/>
                      <a:pt x="2" y="32"/>
                      <a:pt x="0" y="23"/>
                    </a:cubicBezTo>
                    <a:lnTo>
                      <a:pt x="39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AC1140D5-450B-40F6-B46F-44AF160C4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7788" y="1479550"/>
                <a:ext cx="42863" cy="1936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54"/>
                  </a:cxn>
                  <a:cxn ang="0">
                    <a:pos x="8" y="68"/>
                  </a:cxn>
                  <a:cxn ang="0">
                    <a:pos x="8" y="68"/>
                  </a:cxn>
                  <a:cxn ang="0">
                    <a:pos x="0" y="54"/>
                  </a:cxn>
                  <a:cxn ang="0">
                    <a:pos x="0" y="0"/>
                  </a:cxn>
                  <a:cxn ang="0">
                    <a:pos x="15" y="0"/>
                  </a:cxn>
                </a:cxnLst>
                <a:rect l="0" t="0" r="r" b="b"/>
                <a:pathLst>
                  <a:path w="15" h="68">
                    <a:moveTo>
                      <a:pt x="15" y="0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62"/>
                      <a:pt x="12" y="68"/>
                      <a:pt x="8" y="68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3" y="68"/>
                      <a:pt x="0" y="62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E2173502-523B-4A85-A31D-73B3CB365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8" y="1252538"/>
                <a:ext cx="157163" cy="3270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55" y="28"/>
                  </a:cxn>
                  <a:cxn ang="0">
                    <a:pos x="55" y="86"/>
                  </a:cxn>
                  <a:cxn ang="0">
                    <a:pos x="27" y="114"/>
                  </a:cxn>
                  <a:cxn ang="0">
                    <a:pos x="27" y="114"/>
                  </a:cxn>
                  <a:cxn ang="0">
                    <a:pos x="0" y="86"/>
                  </a:cxn>
                  <a:cxn ang="0">
                    <a:pos x="0" y="28"/>
                  </a:cxn>
                  <a:cxn ang="0">
                    <a:pos x="27" y="0"/>
                  </a:cxn>
                </a:cxnLst>
                <a:rect l="0" t="0" r="r" b="b"/>
                <a:pathLst>
                  <a:path w="55" h="114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2" y="0"/>
                      <a:pt x="55" y="12"/>
                      <a:pt x="55" y="28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5" y="101"/>
                      <a:pt x="42" y="114"/>
                      <a:pt x="27" y="114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12" y="114"/>
                      <a:pt x="0" y="101"/>
                      <a:pt x="0" y="8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2" y="0"/>
                      <a:pt x="2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F6812B1B-AC4C-404D-9F4E-90FEB0EAD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1241425"/>
                <a:ext cx="201613" cy="57150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8"/>
                  </a:cxn>
                  <a:cxn ang="0">
                    <a:pos x="5" y="19"/>
                  </a:cxn>
                  <a:cxn ang="0">
                    <a:pos x="35" y="6"/>
                  </a:cxn>
                  <a:cxn ang="0">
                    <a:pos x="66" y="18"/>
                  </a:cxn>
                  <a:cxn ang="0">
                    <a:pos x="70" y="17"/>
                  </a:cxn>
                  <a:cxn ang="0">
                    <a:pos x="70" y="13"/>
                  </a:cxn>
                  <a:cxn ang="0">
                    <a:pos x="35" y="0"/>
                  </a:cxn>
                  <a:cxn ang="0">
                    <a:pos x="1" y="14"/>
                  </a:cxn>
                </a:cxnLst>
                <a:rect l="0" t="0" r="r" b="b"/>
                <a:pathLst>
                  <a:path w="71" h="20">
                    <a:moveTo>
                      <a:pt x="1" y="14"/>
                    </a:moveTo>
                    <a:cubicBezTo>
                      <a:pt x="0" y="15"/>
                      <a:pt x="0" y="17"/>
                      <a:pt x="1" y="18"/>
                    </a:cubicBezTo>
                    <a:cubicBezTo>
                      <a:pt x="2" y="19"/>
                      <a:pt x="4" y="20"/>
                      <a:pt x="5" y="19"/>
                    </a:cubicBezTo>
                    <a:cubicBezTo>
                      <a:pt x="14" y="10"/>
                      <a:pt x="25" y="6"/>
                      <a:pt x="35" y="6"/>
                    </a:cubicBezTo>
                    <a:cubicBezTo>
                      <a:pt x="46" y="6"/>
                      <a:pt x="57" y="10"/>
                      <a:pt x="66" y="18"/>
                    </a:cubicBezTo>
                    <a:cubicBezTo>
                      <a:pt x="68" y="19"/>
                      <a:pt x="69" y="19"/>
                      <a:pt x="70" y="17"/>
                    </a:cubicBezTo>
                    <a:cubicBezTo>
                      <a:pt x="71" y="16"/>
                      <a:pt x="71" y="14"/>
                      <a:pt x="70" y="13"/>
                    </a:cubicBezTo>
                    <a:cubicBezTo>
                      <a:pt x="59" y="5"/>
                      <a:pt x="47" y="0"/>
                      <a:pt x="35" y="0"/>
                    </a:cubicBezTo>
                    <a:cubicBezTo>
                      <a:pt x="23" y="1"/>
                      <a:pt x="11" y="5"/>
                      <a:pt x="1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4DCB7DFC-CAD4-4FC6-A845-8A28E215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1276350"/>
                <a:ext cx="163513" cy="47625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" y="16"/>
                  </a:cxn>
                  <a:cxn ang="0">
                    <a:pos x="5" y="16"/>
                  </a:cxn>
                  <a:cxn ang="0">
                    <a:pos x="28" y="6"/>
                  </a:cxn>
                  <a:cxn ang="0">
                    <a:pos x="52" y="16"/>
                  </a:cxn>
                  <a:cxn ang="0">
                    <a:pos x="56" y="15"/>
                  </a:cxn>
                  <a:cxn ang="0">
                    <a:pos x="56" y="11"/>
                  </a:cxn>
                  <a:cxn ang="0">
                    <a:pos x="28" y="0"/>
                  </a:cxn>
                  <a:cxn ang="0">
                    <a:pos x="1" y="11"/>
                  </a:cxn>
                </a:cxnLst>
                <a:rect l="0" t="0" r="r" b="b"/>
                <a:pathLst>
                  <a:path w="57" h="17">
                    <a:moveTo>
                      <a:pt x="1" y="11"/>
                    </a:moveTo>
                    <a:cubicBezTo>
                      <a:pt x="0" y="13"/>
                      <a:pt x="0" y="14"/>
                      <a:pt x="1" y="16"/>
                    </a:cubicBezTo>
                    <a:cubicBezTo>
                      <a:pt x="2" y="17"/>
                      <a:pt x="3" y="17"/>
                      <a:pt x="5" y="16"/>
                    </a:cubicBezTo>
                    <a:cubicBezTo>
                      <a:pt x="11" y="9"/>
                      <a:pt x="20" y="6"/>
                      <a:pt x="28" y="6"/>
                    </a:cubicBezTo>
                    <a:cubicBezTo>
                      <a:pt x="36" y="6"/>
                      <a:pt x="45" y="9"/>
                      <a:pt x="52" y="16"/>
                    </a:cubicBezTo>
                    <a:cubicBezTo>
                      <a:pt x="53" y="17"/>
                      <a:pt x="55" y="16"/>
                      <a:pt x="56" y="15"/>
                    </a:cubicBezTo>
                    <a:cubicBezTo>
                      <a:pt x="57" y="14"/>
                      <a:pt x="57" y="12"/>
                      <a:pt x="56" y="11"/>
                    </a:cubicBezTo>
                    <a:cubicBezTo>
                      <a:pt x="47" y="4"/>
                      <a:pt x="38" y="0"/>
                      <a:pt x="28" y="0"/>
                    </a:cubicBezTo>
                    <a:cubicBezTo>
                      <a:pt x="18" y="0"/>
                      <a:pt x="8" y="4"/>
                      <a:pt x="1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517100BB-413B-4602-B12A-38A5AE5E0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309688"/>
                <a:ext cx="128588" cy="41275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" y="13"/>
                  </a:cxn>
                  <a:cxn ang="0">
                    <a:pos x="5" y="13"/>
                  </a:cxn>
                  <a:cxn ang="0">
                    <a:pos x="22" y="6"/>
                  </a:cxn>
                  <a:cxn ang="0">
                    <a:pos x="40" y="12"/>
                  </a:cxn>
                  <a:cxn ang="0">
                    <a:pos x="44" y="12"/>
                  </a:cxn>
                  <a:cxn ang="0">
                    <a:pos x="43" y="8"/>
                  </a:cxn>
                  <a:cxn ang="0">
                    <a:pos x="22" y="0"/>
                  </a:cxn>
                  <a:cxn ang="0">
                    <a:pos x="1" y="9"/>
                  </a:cxn>
                </a:cxnLst>
                <a:rect l="0" t="0" r="r" b="b"/>
                <a:pathLst>
                  <a:path w="45" h="14">
                    <a:moveTo>
                      <a:pt x="1" y="9"/>
                    </a:moveTo>
                    <a:cubicBezTo>
                      <a:pt x="0" y="10"/>
                      <a:pt x="0" y="12"/>
                      <a:pt x="1" y="13"/>
                    </a:cubicBezTo>
                    <a:cubicBezTo>
                      <a:pt x="2" y="14"/>
                      <a:pt x="4" y="14"/>
                      <a:pt x="5" y="13"/>
                    </a:cubicBezTo>
                    <a:cubicBezTo>
                      <a:pt x="10" y="8"/>
                      <a:pt x="16" y="6"/>
                      <a:pt x="22" y="6"/>
                    </a:cubicBezTo>
                    <a:cubicBezTo>
                      <a:pt x="28" y="5"/>
                      <a:pt x="34" y="7"/>
                      <a:pt x="40" y="12"/>
                    </a:cubicBezTo>
                    <a:cubicBezTo>
                      <a:pt x="41" y="13"/>
                      <a:pt x="43" y="13"/>
                      <a:pt x="44" y="12"/>
                    </a:cubicBezTo>
                    <a:cubicBezTo>
                      <a:pt x="45" y="10"/>
                      <a:pt x="45" y="9"/>
                      <a:pt x="43" y="8"/>
                    </a:cubicBezTo>
                    <a:cubicBezTo>
                      <a:pt x="37" y="2"/>
                      <a:pt x="29" y="0"/>
                      <a:pt x="22" y="0"/>
                    </a:cubicBezTo>
                    <a:cubicBezTo>
                      <a:pt x="14" y="0"/>
                      <a:pt x="7" y="3"/>
                      <a:pt x="1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1F275-3EC1-4F63-A22F-6107514BD00A}"/>
              </a:ext>
            </a:extLst>
          </p:cNvPr>
          <p:cNvGrpSpPr/>
          <p:nvPr/>
        </p:nvGrpSpPr>
        <p:grpSpPr>
          <a:xfrm>
            <a:off x="19101045" y="7567444"/>
            <a:ext cx="2058643" cy="2045977"/>
            <a:chOff x="19101045" y="7567444"/>
            <a:chExt cx="2058643" cy="2045977"/>
          </a:xfrm>
        </p:grpSpPr>
        <p:sp>
          <p:nvSpPr>
            <p:cNvPr id="17439" name="Oval 19">
              <a:extLst>
                <a:ext uri="{FF2B5EF4-FFF2-40B4-BE49-F238E27FC236}">
                  <a16:creationId xmlns:a16="http://schemas.microsoft.com/office/drawing/2014/main" id="{0B3A3F9F-B4DD-492A-BE80-C41A415A9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1045" y="7567444"/>
              <a:ext cx="2058643" cy="20459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endParaRPr lang="en-US" altLang="en-US" sz="13367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A34F94-284E-438D-9989-F0A5633FDEF7}"/>
                </a:ext>
              </a:extLst>
            </p:cNvPr>
            <p:cNvGrpSpPr/>
            <p:nvPr/>
          </p:nvGrpSpPr>
          <p:grpSpPr>
            <a:xfrm>
              <a:off x="19603706" y="8160826"/>
              <a:ext cx="1115767" cy="954024"/>
              <a:chOff x="17038637" y="1346687"/>
              <a:chExt cx="1115767" cy="954024"/>
            </a:xfrm>
          </p:grpSpPr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A836F675-F906-46C3-A3AF-7DF8C6127A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87141" y="1415797"/>
                <a:ext cx="618760" cy="623510"/>
              </a:xfrm>
              <a:custGeom>
                <a:avLst/>
                <a:gdLst>
                  <a:gd name="T0" fmla="*/ 2147483646 w 218"/>
                  <a:gd name="T1" fmla="*/ 2147483646 h 237"/>
                  <a:gd name="T2" fmla="*/ 2147483646 w 218"/>
                  <a:gd name="T3" fmla="*/ 2147483646 h 237"/>
                  <a:gd name="T4" fmla="*/ 2147483646 w 218"/>
                  <a:gd name="T5" fmla="*/ 2147483646 h 237"/>
                  <a:gd name="T6" fmla="*/ 2147483646 w 218"/>
                  <a:gd name="T7" fmla="*/ 2147483646 h 237"/>
                  <a:gd name="T8" fmla="*/ 2147483646 w 218"/>
                  <a:gd name="T9" fmla="*/ 2147483646 h 237"/>
                  <a:gd name="T10" fmla="*/ 2147483646 w 218"/>
                  <a:gd name="T11" fmla="*/ 2147483646 h 237"/>
                  <a:gd name="T12" fmla="*/ 2147483646 w 218"/>
                  <a:gd name="T13" fmla="*/ 2147483646 h 237"/>
                  <a:gd name="T14" fmla="*/ 2147483646 w 218"/>
                  <a:gd name="T15" fmla="*/ 2147483646 h 237"/>
                  <a:gd name="T16" fmla="*/ 2147483646 w 218"/>
                  <a:gd name="T17" fmla="*/ 2147483646 h 237"/>
                  <a:gd name="T18" fmla="*/ 2147483646 w 218"/>
                  <a:gd name="T19" fmla="*/ 2147483646 h 237"/>
                  <a:gd name="T20" fmla="*/ 2147483646 w 218"/>
                  <a:gd name="T21" fmla="*/ 2147483646 h 237"/>
                  <a:gd name="T22" fmla="*/ 2147483646 w 218"/>
                  <a:gd name="T23" fmla="*/ 2147483646 h 237"/>
                  <a:gd name="T24" fmla="*/ 2147483646 w 218"/>
                  <a:gd name="T25" fmla="*/ 2147483646 h 237"/>
                  <a:gd name="T26" fmla="*/ 2147483646 w 218"/>
                  <a:gd name="T27" fmla="*/ 2147483646 h 237"/>
                  <a:gd name="T28" fmla="*/ 2147483646 w 218"/>
                  <a:gd name="T29" fmla="*/ 2147483646 h 237"/>
                  <a:gd name="T30" fmla="*/ 2147483646 w 218"/>
                  <a:gd name="T31" fmla="*/ 2147483646 h 237"/>
                  <a:gd name="T32" fmla="*/ 2147483646 w 218"/>
                  <a:gd name="T33" fmla="*/ 2147483646 h 237"/>
                  <a:gd name="T34" fmla="*/ 2147483646 w 218"/>
                  <a:gd name="T35" fmla="*/ 2147483646 h 237"/>
                  <a:gd name="T36" fmla="*/ 2147483646 w 218"/>
                  <a:gd name="T37" fmla="*/ 2147483646 h 237"/>
                  <a:gd name="T38" fmla="*/ 2147483646 w 218"/>
                  <a:gd name="T39" fmla="*/ 2147483646 h 237"/>
                  <a:gd name="T40" fmla="*/ 2147483646 w 218"/>
                  <a:gd name="T41" fmla="*/ 2147483646 h 237"/>
                  <a:gd name="T42" fmla="*/ 2147483646 w 218"/>
                  <a:gd name="T43" fmla="*/ 2147483646 h 237"/>
                  <a:gd name="T44" fmla="*/ 2147483646 w 218"/>
                  <a:gd name="T45" fmla="*/ 2147483646 h 237"/>
                  <a:gd name="T46" fmla="*/ 2147483646 w 218"/>
                  <a:gd name="T47" fmla="*/ 2147483646 h 237"/>
                  <a:gd name="T48" fmla="*/ 2147483646 w 218"/>
                  <a:gd name="T49" fmla="*/ 2147483646 h 237"/>
                  <a:gd name="T50" fmla="*/ 2147483646 w 218"/>
                  <a:gd name="T51" fmla="*/ 2147483646 h 237"/>
                  <a:gd name="T52" fmla="*/ 2147483646 w 218"/>
                  <a:gd name="T53" fmla="*/ 2147483646 h 237"/>
                  <a:gd name="T54" fmla="*/ 2147483646 w 218"/>
                  <a:gd name="T55" fmla="*/ 2147483646 h 237"/>
                  <a:gd name="T56" fmla="*/ 2147483646 w 218"/>
                  <a:gd name="T57" fmla="*/ 2147483646 h 237"/>
                  <a:gd name="T58" fmla="*/ 2147483646 w 218"/>
                  <a:gd name="T59" fmla="*/ 2147483646 h 237"/>
                  <a:gd name="T60" fmla="*/ 2147483646 w 218"/>
                  <a:gd name="T61" fmla="*/ 2147483646 h 237"/>
                  <a:gd name="T62" fmla="*/ 2147483646 w 218"/>
                  <a:gd name="T63" fmla="*/ 2147483646 h 237"/>
                  <a:gd name="T64" fmla="*/ 2147483646 w 218"/>
                  <a:gd name="T65" fmla="*/ 2147483646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8" h="237">
                    <a:moveTo>
                      <a:pt x="27" y="118"/>
                    </a:moveTo>
                    <a:cubicBezTo>
                      <a:pt x="17" y="81"/>
                      <a:pt x="23" y="47"/>
                      <a:pt x="61" y="20"/>
                    </a:cubicBezTo>
                    <a:cubicBezTo>
                      <a:pt x="95" y="0"/>
                      <a:pt x="128" y="1"/>
                      <a:pt x="163" y="26"/>
                    </a:cubicBezTo>
                    <a:cubicBezTo>
                      <a:pt x="186" y="47"/>
                      <a:pt x="195" y="77"/>
                      <a:pt x="188" y="118"/>
                    </a:cubicBezTo>
                    <a:cubicBezTo>
                      <a:pt x="218" y="158"/>
                      <a:pt x="182" y="186"/>
                      <a:pt x="154" y="184"/>
                    </a:cubicBezTo>
                    <a:cubicBezTo>
                      <a:pt x="154" y="198"/>
                      <a:pt x="153" y="211"/>
                      <a:pt x="153" y="224"/>
                    </a:cubicBezTo>
                    <a:cubicBezTo>
                      <a:pt x="152" y="224"/>
                      <a:pt x="151" y="224"/>
                      <a:pt x="151" y="224"/>
                    </a:cubicBezTo>
                    <a:cubicBezTo>
                      <a:pt x="151" y="225"/>
                      <a:pt x="151" y="225"/>
                      <a:pt x="151" y="226"/>
                    </a:cubicBezTo>
                    <a:cubicBezTo>
                      <a:pt x="151" y="233"/>
                      <a:pt x="151" y="233"/>
                      <a:pt x="151" y="233"/>
                    </a:cubicBezTo>
                    <a:cubicBezTo>
                      <a:pt x="151" y="235"/>
                      <a:pt x="149" y="237"/>
                      <a:pt x="147" y="237"/>
                    </a:cubicBezTo>
                    <a:cubicBezTo>
                      <a:pt x="143" y="237"/>
                      <a:pt x="143" y="237"/>
                      <a:pt x="143" y="237"/>
                    </a:cubicBezTo>
                    <a:cubicBezTo>
                      <a:pt x="141" y="237"/>
                      <a:pt x="139" y="235"/>
                      <a:pt x="139" y="233"/>
                    </a:cubicBezTo>
                    <a:cubicBezTo>
                      <a:pt x="139" y="226"/>
                      <a:pt x="139" y="226"/>
                      <a:pt x="139" y="226"/>
                    </a:cubicBezTo>
                    <a:cubicBezTo>
                      <a:pt x="139" y="226"/>
                      <a:pt x="139" y="226"/>
                      <a:pt x="140" y="225"/>
                    </a:cubicBezTo>
                    <a:cubicBezTo>
                      <a:pt x="138" y="225"/>
                      <a:pt x="137" y="225"/>
                      <a:pt x="136" y="226"/>
                    </a:cubicBezTo>
                    <a:cubicBezTo>
                      <a:pt x="136" y="226"/>
                      <a:pt x="136" y="226"/>
                      <a:pt x="136" y="226"/>
                    </a:cubicBezTo>
                    <a:cubicBezTo>
                      <a:pt x="136" y="233"/>
                      <a:pt x="136" y="233"/>
                      <a:pt x="136" y="233"/>
                    </a:cubicBezTo>
                    <a:cubicBezTo>
                      <a:pt x="136" y="235"/>
                      <a:pt x="135" y="237"/>
                      <a:pt x="133" y="237"/>
                    </a:cubicBezTo>
                    <a:cubicBezTo>
                      <a:pt x="129" y="237"/>
                      <a:pt x="129" y="237"/>
                      <a:pt x="129" y="237"/>
                    </a:cubicBezTo>
                    <a:cubicBezTo>
                      <a:pt x="126" y="237"/>
                      <a:pt x="125" y="235"/>
                      <a:pt x="125" y="233"/>
                    </a:cubicBezTo>
                    <a:cubicBezTo>
                      <a:pt x="125" y="226"/>
                      <a:pt x="125" y="226"/>
                      <a:pt x="125" y="226"/>
                    </a:cubicBezTo>
                    <a:cubicBezTo>
                      <a:pt x="124" y="226"/>
                      <a:pt x="123" y="226"/>
                      <a:pt x="122" y="226"/>
                    </a:cubicBezTo>
                    <a:cubicBezTo>
                      <a:pt x="122" y="233"/>
                      <a:pt x="122" y="233"/>
                      <a:pt x="122" y="233"/>
                    </a:cubicBezTo>
                    <a:cubicBezTo>
                      <a:pt x="122" y="235"/>
                      <a:pt x="120" y="237"/>
                      <a:pt x="118" y="237"/>
                    </a:cubicBezTo>
                    <a:cubicBezTo>
                      <a:pt x="114" y="237"/>
                      <a:pt x="114" y="237"/>
                      <a:pt x="114" y="237"/>
                    </a:cubicBezTo>
                    <a:cubicBezTo>
                      <a:pt x="112" y="237"/>
                      <a:pt x="110" y="235"/>
                      <a:pt x="110" y="233"/>
                    </a:cubicBezTo>
                    <a:cubicBezTo>
                      <a:pt x="110" y="227"/>
                      <a:pt x="110" y="227"/>
                      <a:pt x="110" y="227"/>
                    </a:cubicBezTo>
                    <a:cubicBezTo>
                      <a:pt x="109" y="227"/>
                      <a:pt x="108" y="227"/>
                      <a:pt x="107" y="227"/>
                    </a:cubicBezTo>
                    <a:cubicBezTo>
                      <a:pt x="107" y="234"/>
                      <a:pt x="107" y="234"/>
                      <a:pt x="107" y="234"/>
                    </a:cubicBezTo>
                    <a:cubicBezTo>
                      <a:pt x="107" y="236"/>
                      <a:pt x="106" y="237"/>
                      <a:pt x="105" y="237"/>
                    </a:cubicBezTo>
                    <a:cubicBezTo>
                      <a:pt x="98" y="237"/>
                      <a:pt x="98" y="237"/>
                      <a:pt x="98" y="237"/>
                    </a:cubicBezTo>
                    <a:cubicBezTo>
                      <a:pt x="97" y="237"/>
                      <a:pt x="96" y="236"/>
                      <a:pt x="96" y="234"/>
                    </a:cubicBezTo>
                    <a:cubicBezTo>
                      <a:pt x="96" y="227"/>
                      <a:pt x="96" y="227"/>
                      <a:pt x="96" y="227"/>
                    </a:cubicBezTo>
                    <a:cubicBezTo>
                      <a:pt x="95" y="227"/>
                      <a:pt x="94" y="227"/>
                      <a:pt x="93" y="227"/>
                    </a:cubicBezTo>
                    <a:cubicBezTo>
                      <a:pt x="93" y="234"/>
                      <a:pt x="93" y="234"/>
                      <a:pt x="93" y="234"/>
                    </a:cubicBezTo>
                    <a:cubicBezTo>
                      <a:pt x="93" y="235"/>
                      <a:pt x="91" y="237"/>
                      <a:pt x="89" y="237"/>
                    </a:cubicBezTo>
                    <a:cubicBezTo>
                      <a:pt x="84" y="237"/>
                      <a:pt x="84" y="237"/>
                      <a:pt x="84" y="237"/>
                    </a:cubicBezTo>
                    <a:cubicBezTo>
                      <a:pt x="82" y="237"/>
                      <a:pt x="81" y="235"/>
                      <a:pt x="81" y="234"/>
                    </a:cubicBezTo>
                    <a:cubicBezTo>
                      <a:pt x="81" y="226"/>
                      <a:pt x="81" y="226"/>
                      <a:pt x="81" y="226"/>
                    </a:cubicBezTo>
                    <a:cubicBezTo>
                      <a:pt x="80" y="226"/>
                      <a:pt x="79" y="226"/>
                      <a:pt x="78" y="226"/>
                    </a:cubicBezTo>
                    <a:cubicBezTo>
                      <a:pt x="78" y="234"/>
                      <a:pt x="78" y="234"/>
                      <a:pt x="78" y="234"/>
                    </a:cubicBezTo>
                    <a:cubicBezTo>
                      <a:pt x="78" y="235"/>
                      <a:pt x="77" y="237"/>
                      <a:pt x="75" y="237"/>
                    </a:cubicBezTo>
                    <a:cubicBezTo>
                      <a:pt x="69" y="237"/>
                      <a:pt x="69" y="237"/>
                      <a:pt x="69" y="237"/>
                    </a:cubicBezTo>
                    <a:cubicBezTo>
                      <a:pt x="68" y="237"/>
                      <a:pt x="66" y="235"/>
                      <a:pt x="66" y="234"/>
                    </a:cubicBezTo>
                    <a:cubicBezTo>
                      <a:pt x="66" y="225"/>
                      <a:pt x="66" y="225"/>
                      <a:pt x="66" y="225"/>
                    </a:cubicBezTo>
                    <a:cubicBezTo>
                      <a:pt x="66" y="225"/>
                      <a:pt x="66" y="225"/>
                      <a:pt x="66" y="225"/>
                    </a:cubicBezTo>
                    <a:cubicBezTo>
                      <a:pt x="65" y="225"/>
                      <a:pt x="64" y="225"/>
                      <a:pt x="63" y="225"/>
                    </a:cubicBezTo>
                    <a:cubicBezTo>
                      <a:pt x="62" y="211"/>
                      <a:pt x="61" y="198"/>
                      <a:pt x="60" y="184"/>
                    </a:cubicBezTo>
                    <a:cubicBezTo>
                      <a:pt x="21" y="185"/>
                      <a:pt x="0" y="147"/>
                      <a:pt x="27" y="118"/>
                    </a:cubicBezTo>
                    <a:close/>
                    <a:moveTo>
                      <a:pt x="69" y="118"/>
                    </a:moveTo>
                    <a:cubicBezTo>
                      <a:pt x="52" y="118"/>
                      <a:pt x="38" y="128"/>
                      <a:pt x="38" y="139"/>
                    </a:cubicBezTo>
                    <a:cubicBezTo>
                      <a:pt x="38" y="151"/>
                      <a:pt x="52" y="161"/>
                      <a:pt x="69" y="161"/>
                    </a:cubicBezTo>
                    <a:cubicBezTo>
                      <a:pt x="86" y="161"/>
                      <a:pt x="100" y="151"/>
                      <a:pt x="100" y="139"/>
                    </a:cubicBezTo>
                    <a:cubicBezTo>
                      <a:pt x="100" y="128"/>
                      <a:pt x="86" y="118"/>
                      <a:pt x="69" y="118"/>
                    </a:cubicBezTo>
                    <a:close/>
                    <a:moveTo>
                      <a:pt x="146" y="117"/>
                    </a:moveTo>
                    <a:cubicBezTo>
                      <a:pt x="129" y="117"/>
                      <a:pt x="115" y="127"/>
                      <a:pt x="115" y="139"/>
                    </a:cubicBezTo>
                    <a:cubicBezTo>
                      <a:pt x="115" y="150"/>
                      <a:pt x="129" y="160"/>
                      <a:pt x="146" y="160"/>
                    </a:cubicBezTo>
                    <a:cubicBezTo>
                      <a:pt x="163" y="160"/>
                      <a:pt x="177" y="150"/>
                      <a:pt x="177" y="139"/>
                    </a:cubicBezTo>
                    <a:cubicBezTo>
                      <a:pt x="177" y="127"/>
                      <a:pt x="163" y="117"/>
                      <a:pt x="146" y="117"/>
                    </a:cubicBezTo>
                    <a:close/>
                    <a:moveTo>
                      <a:pt x="107" y="176"/>
                    </a:moveTo>
                    <a:cubicBezTo>
                      <a:pt x="103" y="187"/>
                      <a:pt x="103" y="187"/>
                      <a:pt x="103" y="187"/>
                    </a:cubicBezTo>
                    <a:cubicBezTo>
                      <a:pt x="96" y="203"/>
                      <a:pt x="96" y="203"/>
                      <a:pt x="96" y="203"/>
                    </a:cubicBezTo>
                    <a:cubicBezTo>
                      <a:pt x="107" y="203"/>
                      <a:pt x="107" y="203"/>
                      <a:pt x="107" y="203"/>
                    </a:cubicBezTo>
                    <a:cubicBezTo>
                      <a:pt x="118" y="203"/>
                      <a:pt x="118" y="203"/>
                      <a:pt x="118" y="203"/>
                    </a:cubicBezTo>
                    <a:cubicBezTo>
                      <a:pt x="112" y="187"/>
                      <a:pt x="112" y="187"/>
                      <a:pt x="112" y="187"/>
                    </a:cubicBezTo>
                    <a:lnTo>
                      <a:pt x="107" y="1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47682D8B-70E8-418C-9446-2112C6E5A7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38637" y="1346687"/>
                <a:ext cx="1115767" cy="954024"/>
              </a:xfrm>
              <a:custGeom>
                <a:avLst/>
                <a:gdLst>
                  <a:gd name="T0" fmla="*/ 31 w 33"/>
                  <a:gd name="T1" fmla="*/ 0 h 31"/>
                  <a:gd name="T2" fmla="*/ 3 w 33"/>
                  <a:gd name="T3" fmla="*/ 0 h 31"/>
                  <a:gd name="T4" fmla="*/ 0 w 33"/>
                  <a:gd name="T5" fmla="*/ 3 h 31"/>
                  <a:gd name="T6" fmla="*/ 0 w 33"/>
                  <a:gd name="T7" fmla="*/ 21 h 31"/>
                  <a:gd name="T8" fmla="*/ 3 w 33"/>
                  <a:gd name="T9" fmla="*/ 24 h 31"/>
                  <a:gd name="T10" fmla="*/ 13 w 33"/>
                  <a:gd name="T11" fmla="*/ 24 h 31"/>
                  <a:gd name="T12" fmla="*/ 13 w 33"/>
                  <a:gd name="T13" fmla="*/ 28 h 31"/>
                  <a:gd name="T14" fmla="*/ 9 w 33"/>
                  <a:gd name="T15" fmla="*/ 28 h 31"/>
                  <a:gd name="T16" fmla="*/ 7 w 33"/>
                  <a:gd name="T17" fmla="*/ 30 h 31"/>
                  <a:gd name="T18" fmla="*/ 7 w 33"/>
                  <a:gd name="T19" fmla="*/ 31 h 31"/>
                  <a:gd name="T20" fmla="*/ 27 w 33"/>
                  <a:gd name="T21" fmla="*/ 31 h 31"/>
                  <a:gd name="T22" fmla="*/ 27 w 33"/>
                  <a:gd name="T23" fmla="*/ 30 h 31"/>
                  <a:gd name="T24" fmla="*/ 24 w 33"/>
                  <a:gd name="T25" fmla="*/ 28 h 31"/>
                  <a:gd name="T26" fmla="*/ 21 w 33"/>
                  <a:gd name="T27" fmla="*/ 28 h 31"/>
                  <a:gd name="T28" fmla="*/ 21 w 33"/>
                  <a:gd name="T29" fmla="*/ 24 h 31"/>
                  <a:gd name="T30" fmla="*/ 31 w 33"/>
                  <a:gd name="T31" fmla="*/ 24 h 31"/>
                  <a:gd name="T32" fmla="*/ 33 w 33"/>
                  <a:gd name="T33" fmla="*/ 21 h 31"/>
                  <a:gd name="T34" fmla="*/ 33 w 33"/>
                  <a:gd name="T35" fmla="*/ 3 h 31"/>
                  <a:gd name="T36" fmla="*/ 31 w 33"/>
                  <a:gd name="T37" fmla="*/ 0 h 31"/>
                  <a:gd name="T38" fmla="*/ 30 w 33"/>
                  <a:gd name="T39" fmla="*/ 21 h 31"/>
                  <a:gd name="T40" fmla="*/ 3 w 33"/>
                  <a:gd name="T41" fmla="*/ 21 h 31"/>
                  <a:gd name="T42" fmla="*/ 3 w 33"/>
                  <a:gd name="T43" fmla="*/ 3 h 31"/>
                  <a:gd name="T44" fmla="*/ 30 w 33"/>
                  <a:gd name="T45" fmla="*/ 3 h 31"/>
                  <a:gd name="T46" fmla="*/ 30 w 33"/>
                  <a:gd name="T47" fmla="*/ 2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31">
                    <a:moveTo>
                      <a:pt x="3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1" y="24"/>
                      <a:pt x="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8"/>
                      <a:pt x="7" y="29"/>
                      <a:pt x="7" y="3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29"/>
                      <a:pt x="26" y="28"/>
                      <a:pt x="24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4"/>
                      <a:pt x="33" y="23"/>
                      <a:pt x="33" y="21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1" y="0"/>
                    </a:cubicBezTo>
                    <a:close/>
                    <a:moveTo>
                      <a:pt x="30" y="21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0" y="3"/>
                      <a:pt x="30" y="3"/>
                      <a:pt x="30" y="3"/>
                    </a:cubicBez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5981C6AB-2B8B-4BC3-B1E3-4ECDE150730D}"/>
              </a:ext>
            </a:extLst>
          </p:cNvPr>
          <p:cNvSpPr txBox="1"/>
          <p:nvPr/>
        </p:nvSpPr>
        <p:spPr>
          <a:xfrm>
            <a:off x="6308953" y="1261836"/>
            <a:ext cx="13595327" cy="107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384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RELATION TO THE COURSE CONTENTS</a:t>
            </a:r>
            <a:endParaRPr lang="en-US" sz="6384" i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6116AF-A09A-49BE-9174-82504C20C4D4}"/>
              </a:ext>
            </a:extLst>
          </p:cNvPr>
          <p:cNvCxnSpPr>
            <a:cxnSpLocks/>
          </p:cNvCxnSpPr>
          <p:nvPr/>
        </p:nvCxnSpPr>
        <p:spPr>
          <a:xfrm flipV="1">
            <a:off x="8044259" y="5253289"/>
            <a:ext cx="2844952" cy="22391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CC9EE3-2A75-412B-A0F4-46C43E47BB94}"/>
              </a:ext>
            </a:extLst>
          </p:cNvPr>
          <p:cNvCxnSpPr/>
          <p:nvPr/>
        </p:nvCxnSpPr>
        <p:spPr>
          <a:xfrm>
            <a:off x="12617073" y="4366207"/>
            <a:ext cx="4202803" cy="420280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8D72D7A-969E-491D-9B0D-AE24A83E3AF7}"/>
              </a:ext>
            </a:extLst>
          </p:cNvPr>
          <p:cNvSpPr txBox="1"/>
          <p:nvPr/>
        </p:nvSpPr>
        <p:spPr>
          <a:xfrm>
            <a:off x="5608637" y="10022196"/>
            <a:ext cx="3249491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 I: training Rasa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6F09E-3D0D-46D0-9BD8-2C717532E5F4}"/>
              </a:ext>
            </a:extLst>
          </p:cNvPr>
          <p:cNvSpPr txBox="1"/>
          <p:nvPr/>
        </p:nvSpPr>
        <p:spPr>
          <a:xfrm>
            <a:off x="14876758" y="10151001"/>
            <a:ext cx="3246325" cy="1381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 IV: history, </a:t>
            </a:r>
            <a:r>
              <a:rPr lang="en-US" sz="2793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timout</a:t>
            </a: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count </a:t>
            </a:r>
          </a:p>
          <a:p>
            <a:pPr algn="ctr">
              <a:defRPr/>
            </a:pP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intents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EA1587-A0FD-46C5-95E3-E9D1344D1DCA}"/>
              </a:ext>
            </a:extLst>
          </p:cNvPr>
          <p:cNvSpPr txBox="1"/>
          <p:nvPr/>
        </p:nvSpPr>
        <p:spPr>
          <a:xfrm>
            <a:off x="10538675" y="2819400"/>
            <a:ext cx="324632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Practical(labs)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3834D1-A1BE-4889-96E9-CF022A7AAFD8}"/>
              </a:ext>
            </a:extLst>
          </p:cNvPr>
          <p:cNvCxnSpPr>
            <a:cxnSpLocks/>
          </p:cNvCxnSpPr>
          <p:nvPr/>
        </p:nvCxnSpPr>
        <p:spPr>
          <a:xfrm>
            <a:off x="12104243" y="6153572"/>
            <a:ext cx="0" cy="279310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2906FC2-0667-43AD-A537-B061C1868764}"/>
              </a:ext>
            </a:extLst>
          </p:cNvPr>
          <p:cNvSpPr txBox="1"/>
          <p:nvPr/>
        </p:nvSpPr>
        <p:spPr>
          <a:xfrm>
            <a:off x="9864036" y="10243355"/>
            <a:ext cx="4202802" cy="951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 II: TypeScript, </a:t>
            </a:r>
            <a:r>
              <a:rPr lang="en-US" sz="2793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xstate</a:t>
            </a:r>
            <a:r>
              <a:rPr lang="en-US" sz="279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invocation</a:t>
            </a:r>
            <a:endParaRPr lang="en-US" sz="2793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8CEE8A-E270-4183-A39E-1AE8AB3672EC}"/>
              </a:ext>
            </a:extLst>
          </p:cNvPr>
          <p:cNvSpPr txBox="1"/>
          <p:nvPr/>
        </p:nvSpPr>
        <p:spPr>
          <a:xfrm>
            <a:off x="470301" y="12330959"/>
            <a:ext cx="1734623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600" dirty="0">
                <a:latin typeface="Aldhabi" panose="01000000000000000000" pitchFamily="2" charset="-78"/>
                <a:cs typeface="Aldhabi" panose="01000000000000000000" pitchFamily="2" charset="-78"/>
              </a:rPr>
              <a:t>LT2216 Dialogue Systems-Project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50EAC0-A129-4DCD-96E2-988AFB7FEDBA}"/>
              </a:ext>
            </a:extLst>
          </p:cNvPr>
          <p:cNvGrpSpPr/>
          <p:nvPr/>
        </p:nvGrpSpPr>
        <p:grpSpPr>
          <a:xfrm>
            <a:off x="10989174" y="7670002"/>
            <a:ext cx="2464039" cy="2451370"/>
            <a:chOff x="10905661" y="7733837"/>
            <a:chExt cx="2464039" cy="2451370"/>
          </a:xfrm>
        </p:grpSpPr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0FB35028-26B0-419E-B67D-27D70292C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05661" y="7733837"/>
              <a:ext cx="2464039" cy="2451370"/>
              <a:chOff x="751598" y="2133420"/>
              <a:chExt cx="1421823" cy="1415641"/>
            </a:xfrm>
          </p:grpSpPr>
          <p:sp>
            <p:nvSpPr>
              <p:cNvPr id="91" name="Oval 51">
                <a:extLst>
                  <a:ext uri="{FF2B5EF4-FFF2-40B4-BE49-F238E27FC236}">
                    <a16:creationId xmlns:a16="http://schemas.microsoft.com/office/drawing/2014/main" id="{194F338E-7D71-48FE-BCC2-88A4A869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598" y="2133420"/>
                <a:ext cx="1421823" cy="1415641"/>
              </a:xfrm>
              <a:prstGeom prst="ellipse">
                <a:avLst/>
              </a:prstGeom>
              <a:solidFill>
                <a:schemeClr val="accent1"/>
              </a:solidFill>
              <a:ln w="11113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 sz="13367"/>
              </a:p>
            </p:txBody>
          </p:sp>
          <p:sp>
            <p:nvSpPr>
              <p:cNvPr id="92" name="Oval 52">
                <a:extLst>
                  <a:ext uri="{FF2B5EF4-FFF2-40B4-BE49-F238E27FC236}">
                    <a16:creationId xmlns:a16="http://schemas.microsoft.com/office/drawing/2014/main" id="{2D69EBFA-22A4-4255-AED8-C7B9CE803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507" y="2266329"/>
                <a:ext cx="1156004" cy="1150853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 sz="13367" dirty="0"/>
              </a:p>
            </p:txBody>
          </p:sp>
        </p:grpSp>
        <p:sp>
          <p:nvSpPr>
            <p:cNvPr id="38" name="Freeform 213">
              <a:extLst>
                <a:ext uri="{FF2B5EF4-FFF2-40B4-BE49-F238E27FC236}">
                  <a16:creationId xmlns:a16="http://schemas.microsoft.com/office/drawing/2014/main" id="{69E4C0D7-416C-4CEC-93DB-303E99F33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0837" y="8558375"/>
              <a:ext cx="729710" cy="750149"/>
            </a:xfrm>
            <a:custGeom>
              <a:avLst/>
              <a:gdLst>
                <a:gd name="T0" fmla="*/ 589 w 634"/>
                <a:gd name="T1" fmla="*/ 236 h 619"/>
                <a:gd name="T2" fmla="*/ 589 w 634"/>
                <a:gd name="T3" fmla="*/ 236 h 619"/>
                <a:gd name="T4" fmla="*/ 589 w 634"/>
                <a:gd name="T5" fmla="*/ 545 h 619"/>
                <a:gd name="T6" fmla="*/ 545 w 634"/>
                <a:gd name="T7" fmla="*/ 589 h 619"/>
                <a:gd name="T8" fmla="*/ 89 w 634"/>
                <a:gd name="T9" fmla="*/ 589 h 619"/>
                <a:gd name="T10" fmla="*/ 45 w 634"/>
                <a:gd name="T11" fmla="*/ 545 h 619"/>
                <a:gd name="T12" fmla="*/ 45 w 634"/>
                <a:gd name="T13" fmla="*/ 74 h 619"/>
                <a:gd name="T14" fmla="*/ 89 w 634"/>
                <a:gd name="T15" fmla="*/ 29 h 619"/>
                <a:gd name="T16" fmla="*/ 398 w 634"/>
                <a:gd name="T17" fmla="*/ 29 h 619"/>
                <a:gd name="T18" fmla="*/ 398 w 634"/>
                <a:gd name="T19" fmla="*/ 0 h 619"/>
                <a:gd name="T20" fmla="*/ 89 w 634"/>
                <a:gd name="T21" fmla="*/ 0 h 619"/>
                <a:gd name="T22" fmla="*/ 0 w 634"/>
                <a:gd name="T23" fmla="*/ 74 h 619"/>
                <a:gd name="T24" fmla="*/ 0 w 634"/>
                <a:gd name="T25" fmla="*/ 545 h 619"/>
                <a:gd name="T26" fmla="*/ 89 w 634"/>
                <a:gd name="T27" fmla="*/ 618 h 619"/>
                <a:gd name="T28" fmla="*/ 545 w 634"/>
                <a:gd name="T29" fmla="*/ 618 h 619"/>
                <a:gd name="T30" fmla="*/ 633 w 634"/>
                <a:gd name="T31" fmla="*/ 545 h 619"/>
                <a:gd name="T32" fmla="*/ 633 w 634"/>
                <a:gd name="T33" fmla="*/ 236 h 619"/>
                <a:gd name="T34" fmla="*/ 589 w 634"/>
                <a:gd name="T35" fmla="*/ 236 h 619"/>
                <a:gd name="T36" fmla="*/ 162 w 634"/>
                <a:gd name="T37" fmla="*/ 354 h 619"/>
                <a:gd name="T38" fmla="*/ 162 w 634"/>
                <a:gd name="T39" fmla="*/ 354 h 619"/>
                <a:gd name="T40" fmla="*/ 74 w 634"/>
                <a:gd name="T41" fmla="*/ 516 h 619"/>
                <a:gd name="T42" fmla="*/ 103 w 634"/>
                <a:gd name="T43" fmla="*/ 545 h 619"/>
                <a:gd name="T44" fmla="*/ 280 w 634"/>
                <a:gd name="T45" fmla="*/ 457 h 619"/>
                <a:gd name="T46" fmla="*/ 295 w 634"/>
                <a:gd name="T47" fmla="*/ 457 h 619"/>
                <a:gd name="T48" fmla="*/ 604 w 634"/>
                <a:gd name="T49" fmla="*/ 147 h 619"/>
                <a:gd name="T50" fmla="*/ 604 w 634"/>
                <a:gd name="T51" fmla="*/ 88 h 619"/>
                <a:gd name="T52" fmla="*/ 530 w 634"/>
                <a:gd name="T53" fmla="*/ 29 h 619"/>
                <a:gd name="T54" fmla="*/ 471 w 634"/>
                <a:gd name="T55" fmla="*/ 29 h 619"/>
                <a:gd name="T56" fmla="*/ 177 w 634"/>
                <a:gd name="T57" fmla="*/ 324 h 619"/>
                <a:gd name="T58" fmla="*/ 162 w 634"/>
                <a:gd name="T59" fmla="*/ 354 h 619"/>
                <a:gd name="T60" fmla="*/ 486 w 634"/>
                <a:gd name="T61" fmla="*/ 74 h 619"/>
                <a:gd name="T62" fmla="*/ 486 w 634"/>
                <a:gd name="T63" fmla="*/ 74 h 619"/>
                <a:gd name="T64" fmla="*/ 516 w 634"/>
                <a:gd name="T65" fmla="*/ 74 h 619"/>
                <a:gd name="T66" fmla="*/ 560 w 634"/>
                <a:gd name="T67" fmla="*/ 103 h 619"/>
                <a:gd name="T68" fmla="*/ 560 w 634"/>
                <a:gd name="T69" fmla="*/ 133 h 619"/>
                <a:gd name="T70" fmla="*/ 516 w 634"/>
                <a:gd name="T71" fmla="*/ 177 h 619"/>
                <a:gd name="T72" fmla="*/ 457 w 634"/>
                <a:gd name="T73" fmla="*/ 103 h 619"/>
                <a:gd name="T74" fmla="*/ 486 w 634"/>
                <a:gd name="T75" fmla="*/ 74 h 619"/>
                <a:gd name="T76" fmla="*/ 428 w 634"/>
                <a:gd name="T77" fmla="*/ 133 h 619"/>
                <a:gd name="T78" fmla="*/ 428 w 634"/>
                <a:gd name="T79" fmla="*/ 133 h 619"/>
                <a:gd name="T80" fmla="*/ 486 w 634"/>
                <a:gd name="T81" fmla="*/ 206 h 619"/>
                <a:gd name="T82" fmla="*/ 266 w 634"/>
                <a:gd name="T83" fmla="*/ 427 h 619"/>
                <a:gd name="T84" fmla="*/ 207 w 634"/>
                <a:gd name="T85" fmla="*/ 354 h 619"/>
                <a:gd name="T86" fmla="*/ 428 w 634"/>
                <a:gd name="T87" fmla="*/ 133 h 619"/>
                <a:gd name="T88" fmla="*/ 236 w 634"/>
                <a:gd name="T89" fmla="*/ 442 h 619"/>
                <a:gd name="T90" fmla="*/ 236 w 634"/>
                <a:gd name="T91" fmla="*/ 442 h 619"/>
                <a:gd name="T92" fmla="*/ 133 w 634"/>
                <a:gd name="T93" fmla="*/ 516 h 619"/>
                <a:gd name="T94" fmla="*/ 118 w 634"/>
                <a:gd name="T95" fmla="*/ 501 h 619"/>
                <a:gd name="T96" fmla="*/ 177 w 634"/>
                <a:gd name="T97" fmla="*/ 398 h 619"/>
                <a:gd name="T98" fmla="*/ 236 w 634"/>
                <a:gd name="T99" fmla="*/ 442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4" h="619">
                  <a:moveTo>
                    <a:pt x="589" y="236"/>
                  </a:moveTo>
                  <a:lnTo>
                    <a:pt x="589" y="236"/>
                  </a:lnTo>
                  <a:cubicBezTo>
                    <a:pt x="589" y="545"/>
                    <a:pt x="589" y="545"/>
                    <a:pt x="589" y="545"/>
                  </a:cubicBezTo>
                  <a:cubicBezTo>
                    <a:pt x="589" y="559"/>
                    <a:pt x="575" y="589"/>
                    <a:pt x="545" y="589"/>
                  </a:cubicBezTo>
                  <a:cubicBezTo>
                    <a:pt x="89" y="589"/>
                    <a:pt x="89" y="589"/>
                    <a:pt x="89" y="589"/>
                  </a:cubicBezTo>
                  <a:cubicBezTo>
                    <a:pt x="59" y="589"/>
                    <a:pt x="45" y="559"/>
                    <a:pt x="45" y="545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59"/>
                    <a:pt x="59" y="29"/>
                    <a:pt x="89" y="29"/>
                  </a:cubicBezTo>
                  <a:cubicBezTo>
                    <a:pt x="398" y="29"/>
                    <a:pt x="398" y="29"/>
                    <a:pt x="398" y="29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45" y="0"/>
                    <a:pt x="0" y="29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45" y="618"/>
                    <a:pt x="89" y="618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89" y="618"/>
                    <a:pt x="633" y="589"/>
                    <a:pt x="633" y="545"/>
                  </a:cubicBezTo>
                  <a:cubicBezTo>
                    <a:pt x="633" y="236"/>
                    <a:pt x="633" y="236"/>
                    <a:pt x="633" y="236"/>
                  </a:cubicBezTo>
                  <a:lnTo>
                    <a:pt x="589" y="236"/>
                  </a:lnTo>
                  <a:close/>
                  <a:moveTo>
                    <a:pt x="162" y="354"/>
                  </a:moveTo>
                  <a:lnTo>
                    <a:pt x="162" y="354"/>
                  </a:lnTo>
                  <a:cubicBezTo>
                    <a:pt x="74" y="516"/>
                    <a:pt x="74" y="516"/>
                    <a:pt x="74" y="516"/>
                  </a:cubicBezTo>
                  <a:cubicBezTo>
                    <a:pt x="74" y="545"/>
                    <a:pt x="89" y="559"/>
                    <a:pt x="103" y="545"/>
                  </a:cubicBezTo>
                  <a:cubicBezTo>
                    <a:pt x="280" y="457"/>
                    <a:pt x="280" y="457"/>
                    <a:pt x="280" y="457"/>
                  </a:cubicBezTo>
                  <a:lnTo>
                    <a:pt x="295" y="457"/>
                  </a:lnTo>
                  <a:cubicBezTo>
                    <a:pt x="604" y="147"/>
                    <a:pt x="604" y="147"/>
                    <a:pt x="604" y="147"/>
                  </a:cubicBezTo>
                  <a:cubicBezTo>
                    <a:pt x="619" y="133"/>
                    <a:pt x="619" y="103"/>
                    <a:pt x="604" y="88"/>
                  </a:cubicBezTo>
                  <a:cubicBezTo>
                    <a:pt x="530" y="29"/>
                    <a:pt x="530" y="29"/>
                    <a:pt x="530" y="29"/>
                  </a:cubicBezTo>
                  <a:cubicBezTo>
                    <a:pt x="516" y="15"/>
                    <a:pt x="486" y="15"/>
                    <a:pt x="471" y="29"/>
                  </a:cubicBezTo>
                  <a:cubicBezTo>
                    <a:pt x="177" y="324"/>
                    <a:pt x="177" y="324"/>
                    <a:pt x="177" y="324"/>
                  </a:cubicBezTo>
                  <a:cubicBezTo>
                    <a:pt x="162" y="339"/>
                    <a:pt x="162" y="339"/>
                    <a:pt x="162" y="354"/>
                  </a:cubicBezTo>
                  <a:close/>
                  <a:moveTo>
                    <a:pt x="486" y="74"/>
                  </a:moveTo>
                  <a:lnTo>
                    <a:pt x="486" y="74"/>
                  </a:lnTo>
                  <a:cubicBezTo>
                    <a:pt x="501" y="59"/>
                    <a:pt x="516" y="59"/>
                    <a:pt x="516" y="74"/>
                  </a:cubicBezTo>
                  <a:cubicBezTo>
                    <a:pt x="560" y="103"/>
                    <a:pt x="560" y="103"/>
                    <a:pt x="560" y="103"/>
                  </a:cubicBezTo>
                  <a:cubicBezTo>
                    <a:pt x="575" y="118"/>
                    <a:pt x="575" y="133"/>
                    <a:pt x="560" y="133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457" y="103"/>
                    <a:pt x="457" y="103"/>
                    <a:pt x="457" y="103"/>
                  </a:cubicBezTo>
                  <a:lnTo>
                    <a:pt x="486" y="74"/>
                  </a:lnTo>
                  <a:close/>
                  <a:moveTo>
                    <a:pt x="428" y="133"/>
                  </a:moveTo>
                  <a:lnTo>
                    <a:pt x="428" y="133"/>
                  </a:lnTo>
                  <a:cubicBezTo>
                    <a:pt x="486" y="206"/>
                    <a:pt x="486" y="206"/>
                    <a:pt x="486" y="206"/>
                  </a:cubicBezTo>
                  <a:cubicBezTo>
                    <a:pt x="266" y="427"/>
                    <a:pt x="266" y="427"/>
                    <a:pt x="266" y="427"/>
                  </a:cubicBezTo>
                  <a:cubicBezTo>
                    <a:pt x="251" y="398"/>
                    <a:pt x="207" y="368"/>
                    <a:pt x="207" y="354"/>
                  </a:cubicBezTo>
                  <a:lnTo>
                    <a:pt x="428" y="133"/>
                  </a:lnTo>
                  <a:close/>
                  <a:moveTo>
                    <a:pt x="236" y="442"/>
                  </a:moveTo>
                  <a:lnTo>
                    <a:pt x="236" y="442"/>
                  </a:lnTo>
                  <a:cubicBezTo>
                    <a:pt x="133" y="516"/>
                    <a:pt x="133" y="516"/>
                    <a:pt x="133" y="516"/>
                  </a:cubicBezTo>
                  <a:cubicBezTo>
                    <a:pt x="118" y="516"/>
                    <a:pt x="118" y="501"/>
                    <a:pt x="118" y="501"/>
                  </a:cubicBezTo>
                  <a:cubicBezTo>
                    <a:pt x="177" y="398"/>
                    <a:pt x="177" y="398"/>
                    <a:pt x="177" y="398"/>
                  </a:cubicBezTo>
                  <a:lnTo>
                    <a:pt x="236" y="4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1E7F89-40AD-4FBA-81DA-3E5D6963D6B7}"/>
              </a:ext>
            </a:extLst>
          </p:cNvPr>
          <p:cNvGrpSpPr/>
          <p:nvPr/>
        </p:nvGrpSpPr>
        <p:grpSpPr>
          <a:xfrm>
            <a:off x="15297526" y="7343323"/>
            <a:ext cx="2464039" cy="2451370"/>
            <a:chOff x="15297526" y="7343323"/>
            <a:chExt cx="2464039" cy="2451370"/>
          </a:xfrm>
        </p:grpSpPr>
        <p:grpSp>
          <p:nvGrpSpPr>
            <p:cNvPr id="77" name="Group 40">
              <a:extLst>
                <a:ext uri="{FF2B5EF4-FFF2-40B4-BE49-F238E27FC236}">
                  <a16:creationId xmlns:a16="http://schemas.microsoft.com/office/drawing/2014/main" id="{AFDEFE1C-5DB6-4470-BE28-B462E4B6A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97526" y="7343323"/>
              <a:ext cx="2464039" cy="2451370"/>
              <a:chOff x="7868029" y="4317795"/>
              <a:chExt cx="1421823" cy="1415641"/>
            </a:xfrm>
          </p:grpSpPr>
          <p:sp>
            <p:nvSpPr>
              <p:cNvPr id="79" name="Oval 51">
                <a:extLst>
                  <a:ext uri="{FF2B5EF4-FFF2-40B4-BE49-F238E27FC236}">
                    <a16:creationId xmlns:a16="http://schemas.microsoft.com/office/drawing/2014/main" id="{18E19F17-98A2-4DC0-A259-F59E26927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029" y="4317795"/>
                <a:ext cx="1421823" cy="1415641"/>
              </a:xfrm>
              <a:prstGeom prst="ellipse">
                <a:avLst/>
              </a:prstGeom>
              <a:solidFill>
                <a:schemeClr val="accent4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/>
              </a:p>
            </p:txBody>
          </p:sp>
          <p:sp>
            <p:nvSpPr>
              <p:cNvPr id="80" name="Oval 52">
                <a:extLst>
                  <a:ext uri="{FF2B5EF4-FFF2-40B4-BE49-F238E27FC236}">
                    <a16:creationId xmlns:a16="http://schemas.microsoft.com/office/drawing/2014/main" id="{8F4B5233-5784-4A07-836D-3F3D1BEEA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0938" y="4450704"/>
                <a:ext cx="1156004" cy="1150853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 sz="13367" dirty="0"/>
              </a:p>
            </p:txBody>
          </p:sp>
        </p:grpSp>
        <p:sp>
          <p:nvSpPr>
            <p:cNvPr id="40" name="Freeform 73">
              <a:extLst>
                <a:ext uri="{FF2B5EF4-FFF2-40B4-BE49-F238E27FC236}">
                  <a16:creationId xmlns:a16="http://schemas.microsoft.com/office/drawing/2014/main" id="{9036E8C9-E1E8-4F91-AB64-337622B69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5637" y="8152199"/>
              <a:ext cx="752023" cy="794475"/>
            </a:xfrm>
            <a:custGeom>
              <a:avLst/>
              <a:gdLst>
                <a:gd name="T0" fmla="*/ 2147483646 w 602"/>
                <a:gd name="T1" fmla="*/ 2147483646 h 602"/>
                <a:gd name="T2" fmla="*/ 2147483646 w 602"/>
                <a:gd name="T3" fmla="*/ 2147483646 h 602"/>
                <a:gd name="T4" fmla="*/ 2147483646 w 602"/>
                <a:gd name="T5" fmla="*/ 2147483646 h 602"/>
                <a:gd name="T6" fmla="*/ 0 w 602"/>
                <a:gd name="T7" fmla="*/ 2147483646 h 602"/>
                <a:gd name="T8" fmla="*/ 0 w 602"/>
                <a:gd name="T9" fmla="*/ 2147483646 h 602"/>
                <a:gd name="T10" fmla="*/ 2147483646 w 602"/>
                <a:gd name="T11" fmla="*/ 0 h 602"/>
                <a:gd name="T12" fmla="*/ 2147483646 w 602"/>
                <a:gd name="T13" fmla="*/ 0 h 602"/>
                <a:gd name="T14" fmla="*/ 2147483646 w 602"/>
                <a:gd name="T15" fmla="*/ 2147483646 h 602"/>
                <a:gd name="T16" fmla="*/ 2147483646 w 602"/>
                <a:gd name="T17" fmla="*/ 2147483646 h 602"/>
                <a:gd name="T18" fmla="*/ 2147483646 w 602"/>
                <a:gd name="T19" fmla="*/ 2147483646 h 602"/>
                <a:gd name="T20" fmla="*/ 2147483646 w 602"/>
                <a:gd name="T21" fmla="*/ 2147483646 h 602"/>
                <a:gd name="T22" fmla="*/ 2147483646 w 602"/>
                <a:gd name="T23" fmla="*/ 2147483646 h 602"/>
                <a:gd name="T24" fmla="*/ 2147483646 w 602"/>
                <a:gd name="T25" fmla="*/ 2147483646 h 602"/>
                <a:gd name="T26" fmla="*/ 2147483646 w 602"/>
                <a:gd name="T27" fmla="*/ 2147483646 h 602"/>
                <a:gd name="T28" fmla="*/ 2147483646 w 602"/>
                <a:gd name="T29" fmla="*/ 2147483646 h 602"/>
                <a:gd name="T30" fmla="*/ 2147483646 w 602"/>
                <a:gd name="T31" fmla="*/ 2147483646 h 602"/>
                <a:gd name="T32" fmla="*/ 2147483646 w 602"/>
                <a:gd name="T33" fmla="*/ 2147483646 h 602"/>
                <a:gd name="T34" fmla="*/ 2147483646 w 602"/>
                <a:gd name="T35" fmla="*/ 2147483646 h 602"/>
                <a:gd name="T36" fmla="*/ 2147483646 w 602"/>
                <a:gd name="T37" fmla="*/ 2147483646 h 602"/>
                <a:gd name="T38" fmla="*/ 2147483646 w 602"/>
                <a:gd name="T39" fmla="*/ 2147483646 h 602"/>
                <a:gd name="T40" fmla="*/ 2147483646 w 602"/>
                <a:gd name="T41" fmla="*/ 2147483646 h 602"/>
                <a:gd name="T42" fmla="*/ 2147483646 w 602"/>
                <a:gd name="T43" fmla="*/ 2147483646 h 602"/>
                <a:gd name="T44" fmla="*/ 2147483646 w 602"/>
                <a:gd name="T45" fmla="*/ 2147483646 h 602"/>
                <a:gd name="T46" fmla="*/ 2147483646 w 602"/>
                <a:gd name="T47" fmla="*/ 2147483646 h 602"/>
                <a:gd name="T48" fmla="*/ 2147483646 w 602"/>
                <a:gd name="T49" fmla="*/ 2147483646 h 602"/>
                <a:gd name="T50" fmla="*/ 2147483646 w 602"/>
                <a:gd name="T51" fmla="*/ 2147483646 h 602"/>
                <a:gd name="T52" fmla="*/ 2147483646 w 602"/>
                <a:gd name="T53" fmla="*/ 2147483646 h 602"/>
                <a:gd name="T54" fmla="*/ 2147483646 w 602"/>
                <a:gd name="T55" fmla="*/ 2147483646 h 602"/>
                <a:gd name="T56" fmla="*/ 2147483646 w 602"/>
                <a:gd name="T57" fmla="*/ 2147483646 h 602"/>
                <a:gd name="T58" fmla="*/ 2147483646 w 602"/>
                <a:gd name="T59" fmla="*/ 2147483646 h 602"/>
                <a:gd name="T60" fmla="*/ 2147483646 w 602"/>
                <a:gd name="T61" fmla="*/ 2147483646 h 602"/>
                <a:gd name="T62" fmla="*/ 2147483646 w 602"/>
                <a:gd name="T63" fmla="*/ 2147483646 h 602"/>
                <a:gd name="T64" fmla="*/ 2147483646 w 602"/>
                <a:gd name="T65" fmla="*/ 2147483646 h 602"/>
                <a:gd name="T66" fmla="*/ 2147483646 w 602"/>
                <a:gd name="T67" fmla="*/ 2147483646 h 602"/>
                <a:gd name="T68" fmla="*/ 2147483646 w 602"/>
                <a:gd name="T69" fmla="*/ 2147483646 h 602"/>
                <a:gd name="T70" fmla="*/ 2147483646 w 602"/>
                <a:gd name="T71" fmla="*/ 2147483646 h 602"/>
                <a:gd name="T72" fmla="*/ 2147483646 w 602"/>
                <a:gd name="T73" fmla="*/ 2147483646 h 602"/>
                <a:gd name="T74" fmla="*/ 2147483646 w 602"/>
                <a:gd name="T75" fmla="*/ 2147483646 h 602"/>
                <a:gd name="T76" fmla="*/ 2147483646 w 602"/>
                <a:gd name="T77" fmla="*/ 2147483646 h 602"/>
                <a:gd name="T78" fmla="*/ 2147483646 w 602"/>
                <a:gd name="T79" fmla="*/ 2147483646 h 602"/>
                <a:gd name="T80" fmla="*/ 2147483646 w 602"/>
                <a:gd name="T81" fmla="*/ 2147483646 h 602"/>
                <a:gd name="T82" fmla="*/ 2147483646 w 602"/>
                <a:gd name="T83" fmla="*/ 2147483646 h 602"/>
                <a:gd name="T84" fmla="*/ 2147483646 w 602"/>
                <a:gd name="T85" fmla="*/ 2147483646 h 602"/>
                <a:gd name="T86" fmla="*/ 2147483646 w 602"/>
                <a:gd name="T87" fmla="*/ 2147483646 h 602"/>
                <a:gd name="T88" fmla="*/ 2147483646 w 602"/>
                <a:gd name="T89" fmla="*/ 2147483646 h 602"/>
                <a:gd name="T90" fmla="*/ 2147483646 w 602"/>
                <a:gd name="T91" fmla="*/ 2147483646 h 6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02" h="602">
                  <a:moveTo>
                    <a:pt x="573" y="601"/>
                  </a:moveTo>
                  <a:lnTo>
                    <a:pt x="573" y="601"/>
                  </a:lnTo>
                  <a:cubicBezTo>
                    <a:pt x="28" y="601"/>
                    <a:pt x="28" y="601"/>
                    <a:pt x="28" y="601"/>
                  </a:cubicBezTo>
                  <a:cubicBezTo>
                    <a:pt x="7" y="601"/>
                    <a:pt x="0" y="586"/>
                    <a:pt x="0" y="57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7" y="0"/>
                    <a:pt x="28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87" y="0"/>
                    <a:pt x="601" y="7"/>
                    <a:pt x="601" y="28"/>
                  </a:cubicBezTo>
                  <a:cubicBezTo>
                    <a:pt x="601" y="572"/>
                    <a:pt x="601" y="572"/>
                    <a:pt x="601" y="572"/>
                  </a:cubicBezTo>
                  <a:cubicBezTo>
                    <a:pt x="601" y="586"/>
                    <a:pt x="587" y="601"/>
                    <a:pt x="573" y="601"/>
                  </a:cubicBezTo>
                  <a:close/>
                  <a:moveTo>
                    <a:pt x="544" y="56"/>
                  </a:moveTo>
                  <a:lnTo>
                    <a:pt x="544" y="56"/>
                  </a:lnTo>
                  <a:cubicBezTo>
                    <a:pt x="57" y="56"/>
                    <a:pt x="57" y="56"/>
                    <a:pt x="57" y="56"/>
                  </a:cubicBezTo>
                  <a:cubicBezTo>
                    <a:pt x="57" y="544"/>
                    <a:pt x="57" y="544"/>
                    <a:pt x="57" y="544"/>
                  </a:cubicBezTo>
                  <a:cubicBezTo>
                    <a:pt x="544" y="544"/>
                    <a:pt x="544" y="544"/>
                    <a:pt x="544" y="544"/>
                  </a:cubicBezTo>
                  <a:lnTo>
                    <a:pt x="544" y="56"/>
                  </a:lnTo>
                  <a:close/>
                  <a:moveTo>
                    <a:pt x="113" y="403"/>
                  </a:moveTo>
                  <a:lnTo>
                    <a:pt x="113" y="403"/>
                  </a:lnTo>
                  <a:cubicBezTo>
                    <a:pt x="170" y="403"/>
                    <a:pt x="170" y="403"/>
                    <a:pt x="170" y="403"/>
                  </a:cubicBezTo>
                  <a:cubicBezTo>
                    <a:pt x="184" y="403"/>
                    <a:pt x="198" y="417"/>
                    <a:pt x="198" y="431"/>
                  </a:cubicBezTo>
                  <a:cubicBezTo>
                    <a:pt x="198" y="487"/>
                    <a:pt x="198" y="487"/>
                    <a:pt x="198" y="487"/>
                  </a:cubicBezTo>
                  <a:cubicBezTo>
                    <a:pt x="198" y="502"/>
                    <a:pt x="184" y="516"/>
                    <a:pt x="170" y="516"/>
                  </a:cubicBezTo>
                  <a:cubicBezTo>
                    <a:pt x="113" y="516"/>
                    <a:pt x="113" y="516"/>
                    <a:pt x="113" y="516"/>
                  </a:cubicBezTo>
                  <a:cubicBezTo>
                    <a:pt x="92" y="516"/>
                    <a:pt x="85" y="502"/>
                    <a:pt x="85" y="487"/>
                  </a:cubicBezTo>
                  <a:cubicBezTo>
                    <a:pt x="85" y="431"/>
                    <a:pt x="85" y="431"/>
                    <a:pt x="85" y="431"/>
                  </a:cubicBezTo>
                  <a:cubicBezTo>
                    <a:pt x="85" y="417"/>
                    <a:pt x="92" y="403"/>
                    <a:pt x="113" y="403"/>
                  </a:cubicBezTo>
                  <a:close/>
                  <a:moveTo>
                    <a:pt x="269" y="148"/>
                  </a:moveTo>
                  <a:lnTo>
                    <a:pt x="269" y="148"/>
                  </a:lnTo>
                  <a:cubicBezTo>
                    <a:pt x="325" y="148"/>
                    <a:pt x="325" y="148"/>
                    <a:pt x="325" y="148"/>
                  </a:cubicBezTo>
                  <a:cubicBezTo>
                    <a:pt x="346" y="148"/>
                    <a:pt x="353" y="162"/>
                    <a:pt x="353" y="176"/>
                  </a:cubicBezTo>
                  <a:cubicBezTo>
                    <a:pt x="353" y="487"/>
                    <a:pt x="353" y="487"/>
                    <a:pt x="353" y="487"/>
                  </a:cubicBezTo>
                  <a:cubicBezTo>
                    <a:pt x="353" y="502"/>
                    <a:pt x="346" y="516"/>
                    <a:pt x="325" y="516"/>
                  </a:cubicBezTo>
                  <a:cubicBezTo>
                    <a:pt x="269" y="516"/>
                    <a:pt x="269" y="516"/>
                    <a:pt x="269" y="516"/>
                  </a:cubicBezTo>
                  <a:cubicBezTo>
                    <a:pt x="255" y="516"/>
                    <a:pt x="240" y="502"/>
                    <a:pt x="240" y="487"/>
                  </a:cubicBezTo>
                  <a:cubicBezTo>
                    <a:pt x="240" y="176"/>
                    <a:pt x="240" y="176"/>
                    <a:pt x="240" y="176"/>
                  </a:cubicBezTo>
                  <a:cubicBezTo>
                    <a:pt x="240" y="162"/>
                    <a:pt x="255" y="148"/>
                    <a:pt x="269" y="148"/>
                  </a:cubicBezTo>
                  <a:close/>
                  <a:moveTo>
                    <a:pt x="431" y="261"/>
                  </a:moveTo>
                  <a:lnTo>
                    <a:pt x="431" y="261"/>
                  </a:lnTo>
                  <a:cubicBezTo>
                    <a:pt x="488" y="261"/>
                    <a:pt x="488" y="261"/>
                    <a:pt x="488" y="261"/>
                  </a:cubicBezTo>
                  <a:cubicBezTo>
                    <a:pt x="502" y="261"/>
                    <a:pt x="516" y="276"/>
                    <a:pt x="516" y="290"/>
                  </a:cubicBezTo>
                  <a:cubicBezTo>
                    <a:pt x="516" y="487"/>
                    <a:pt x="516" y="487"/>
                    <a:pt x="516" y="487"/>
                  </a:cubicBezTo>
                  <a:cubicBezTo>
                    <a:pt x="516" y="502"/>
                    <a:pt x="502" y="516"/>
                    <a:pt x="488" y="516"/>
                  </a:cubicBezTo>
                  <a:cubicBezTo>
                    <a:pt x="431" y="516"/>
                    <a:pt x="431" y="516"/>
                    <a:pt x="431" y="516"/>
                  </a:cubicBezTo>
                  <a:cubicBezTo>
                    <a:pt x="417" y="516"/>
                    <a:pt x="403" y="502"/>
                    <a:pt x="403" y="487"/>
                  </a:cubicBezTo>
                  <a:cubicBezTo>
                    <a:pt x="403" y="290"/>
                    <a:pt x="403" y="290"/>
                    <a:pt x="403" y="290"/>
                  </a:cubicBezTo>
                  <a:cubicBezTo>
                    <a:pt x="403" y="276"/>
                    <a:pt x="417" y="261"/>
                    <a:pt x="431" y="26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" name="Freeform 86">
              <a:extLst>
                <a:ext uri="{FF2B5EF4-FFF2-40B4-BE49-F238E27FC236}">
                  <a16:creationId xmlns:a16="http://schemas.microsoft.com/office/drawing/2014/main" id="{8311DB29-29A9-451F-BDB2-B84F54AA6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9216">
              <a:off x="16766791" y="8263350"/>
              <a:ext cx="553668" cy="521571"/>
            </a:xfrm>
            <a:custGeom>
              <a:avLst/>
              <a:gdLst>
                <a:gd name="T0" fmla="*/ 2147483646 w 609"/>
                <a:gd name="T1" fmla="*/ 2147483646 h 573"/>
                <a:gd name="T2" fmla="*/ 2147483646 w 609"/>
                <a:gd name="T3" fmla="*/ 2147483646 h 573"/>
                <a:gd name="T4" fmla="*/ 2147483646 w 609"/>
                <a:gd name="T5" fmla="*/ 2147483646 h 573"/>
                <a:gd name="T6" fmla="*/ 2147483646 w 609"/>
                <a:gd name="T7" fmla="*/ 0 h 573"/>
                <a:gd name="T8" fmla="*/ 2147483646 w 609"/>
                <a:gd name="T9" fmla="*/ 2147483646 h 573"/>
                <a:gd name="T10" fmla="*/ 2147483646 w 609"/>
                <a:gd name="T11" fmla="*/ 2147483646 h 573"/>
                <a:gd name="T12" fmla="*/ 2147483646 w 609"/>
                <a:gd name="T13" fmla="*/ 2147483646 h 573"/>
                <a:gd name="T14" fmla="*/ 2147483646 w 609"/>
                <a:gd name="T15" fmla="*/ 2147483646 h 573"/>
                <a:gd name="T16" fmla="*/ 2147483646 w 609"/>
                <a:gd name="T17" fmla="*/ 2147483646 h 573"/>
                <a:gd name="T18" fmla="*/ 2147483646 w 609"/>
                <a:gd name="T19" fmla="*/ 2147483646 h 573"/>
                <a:gd name="T20" fmla="*/ 2147483646 w 609"/>
                <a:gd name="T21" fmla="*/ 2147483646 h 573"/>
                <a:gd name="T22" fmla="*/ 2147483646 w 609"/>
                <a:gd name="T23" fmla="*/ 2147483646 h 573"/>
                <a:gd name="T24" fmla="*/ 2147483646 w 609"/>
                <a:gd name="T25" fmla="*/ 2147483646 h 573"/>
                <a:gd name="T26" fmla="*/ 2147483646 w 609"/>
                <a:gd name="T27" fmla="*/ 2147483646 h 573"/>
                <a:gd name="T28" fmla="*/ 2147483646 w 609"/>
                <a:gd name="T29" fmla="*/ 2147483646 h 573"/>
                <a:gd name="T30" fmla="*/ 2147483646 w 609"/>
                <a:gd name="T31" fmla="*/ 2147483646 h 573"/>
                <a:gd name="T32" fmla="*/ 2147483646 w 609"/>
                <a:gd name="T33" fmla="*/ 2147483646 h 573"/>
                <a:gd name="T34" fmla="*/ 2147483646 w 609"/>
                <a:gd name="T35" fmla="*/ 2147483646 h 573"/>
                <a:gd name="T36" fmla="*/ 2147483646 w 609"/>
                <a:gd name="T37" fmla="*/ 2147483646 h 573"/>
                <a:gd name="T38" fmla="*/ 2147483646 w 609"/>
                <a:gd name="T39" fmla="*/ 2147483646 h 573"/>
                <a:gd name="T40" fmla="*/ 2147483646 w 609"/>
                <a:gd name="T41" fmla="*/ 2147483646 h 573"/>
                <a:gd name="T42" fmla="*/ 2147483646 w 609"/>
                <a:gd name="T43" fmla="*/ 2147483646 h 573"/>
                <a:gd name="T44" fmla="*/ 2147483646 w 609"/>
                <a:gd name="T45" fmla="*/ 2147483646 h 573"/>
                <a:gd name="T46" fmla="*/ 2147483646 w 609"/>
                <a:gd name="T47" fmla="*/ 2147483646 h 573"/>
                <a:gd name="T48" fmla="*/ 2147483646 w 609"/>
                <a:gd name="T49" fmla="*/ 2147483646 h 573"/>
                <a:gd name="T50" fmla="*/ 2147483646 w 609"/>
                <a:gd name="T51" fmla="*/ 2147483646 h 573"/>
                <a:gd name="T52" fmla="*/ 2147483646 w 609"/>
                <a:gd name="T53" fmla="*/ 2147483646 h 573"/>
                <a:gd name="T54" fmla="*/ 2147483646 w 609"/>
                <a:gd name="T55" fmla="*/ 2147483646 h 573"/>
                <a:gd name="T56" fmla="*/ 2147483646 w 609"/>
                <a:gd name="T57" fmla="*/ 2147483646 h 573"/>
                <a:gd name="T58" fmla="*/ 2147483646 w 609"/>
                <a:gd name="T59" fmla="*/ 2147483646 h 573"/>
                <a:gd name="T60" fmla="*/ 2147483646 w 609"/>
                <a:gd name="T61" fmla="*/ 2147483646 h 573"/>
                <a:gd name="T62" fmla="*/ 2147483646 w 609"/>
                <a:gd name="T63" fmla="*/ 2147483646 h 573"/>
                <a:gd name="T64" fmla="*/ 2147483646 w 609"/>
                <a:gd name="T65" fmla="*/ 2147483646 h 573"/>
                <a:gd name="T66" fmla="*/ 2147483646 w 609"/>
                <a:gd name="T67" fmla="*/ 2147483646 h 573"/>
                <a:gd name="T68" fmla="*/ 2147483646 w 609"/>
                <a:gd name="T69" fmla="*/ 2147483646 h 573"/>
                <a:gd name="T70" fmla="*/ 2147483646 w 609"/>
                <a:gd name="T71" fmla="*/ 2147483646 h 573"/>
                <a:gd name="T72" fmla="*/ 2147483646 w 609"/>
                <a:gd name="T73" fmla="*/ 2147483646 h 573"/>
                <a:gd name="T74" fmla="*/ 2147483646 w 609"/>
                <a:gd name="T75" fmla="*/ 2147483646 h 573"/>
                <a:gd name="T76" fmla="*/ 2147483646 w 609"/>
                <a:gd name="T77" fmla="*/ 2147483646 h 573"/>
                <a:gd name="T78" fmla="*/ 2147483646 w 609"/>
                <a:gd name="T79" fmla="*/ 2147483646 h 573"/>
                <a:gd name="T80" fmla="*/ 2147483646 w 609"/>
                <a:gd name="T81" fmla="*/ 2147483646 h 573"/>
                <a:gd name="T82" fmla="*/ 2147483646 w 609"/>
                <a:gd name="T83" fmla="*/ 2147483646 h 573"/>
                <a:gd name="T84" fmla="*/ 2147483646 w 609"/>
                <a:gd name="T85" fmla="*/ 2147483646 h 573"/>
                <a:gd name="T86" fmla="*/ 0 w 609"/>
                <a:gd name="T87" fmla="*/ 2147483646 h 573"/>
                <a:gd name="T88" fmla="*/ 2147483646 w 609"/>
                <a:gd name="T89" fmla="*/ 0 h 573"/>
                <a:gd name="T90" fmla="*/ 2147483646 w 609"/>
                <a:gd name="T91" fmla="*/ 2147483646 h 573"/>
                <a:gd name="T92" fmla="*/ 2147483646 w 609"/>
                <a:gd name="T93" fmla="*/ 2147483646 h 5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9" h="573">
                  <a:moveTo>
                    <a:pt x="579" y="176"/>
                  </a:moveTo>
                  <a:lnTo>
                    <a:pt x="579" y="176"/>
                  </a:lnTo>
                  <a:cubicBezTo>
                    <a:pt x="551" y="106"/>
                    <a:pt x="495" y="56"/>
                    <a:pt x="424" y="21"/>
                  </a:cubicBezTo>
                  <a:cubicBezTo>
                    <a:pt x="445" y="7"/>
                    <a:pt x="466" y="0"/>
                    <a:pt x="495" y="0"/>
                  </a:cubicBezTo>
                  <a:cubicBezTo>
                    <a:pt x="558" y="0"/>
                    <a:pt x="608" y="49"/>
                    <a:pt x="608" y="113"/>
                  </a:cubicBezTo>
                  <a:cubicBezTo>
                    <a:pt x="608" y="134"/>
                    <a:pt x="594" y="162"/>
                    <a:pt x="579" y="176"/>
                  </a:cubicBezTo>
                  <a:close/>
                  <a:moveTo>
                    <a:pt x="579" y="304"/>
                  </a:moveTo>
                  <a:lnTo>
                    <a:pt x="579" y="304"/>
                  </a:lnTo>
                  <a:cubicBezTo>
                    <a:pt x="579" y="374"/>
                    <a:pt x="551" y="438"/>
                    <a:pt x="502" y="487"/>
                  </a:cubicBezTo>
                  <a:cubicBezTo>
                    <a:pt x="544" y="530"/>
                    <a:pt x="544" y="530"/>
                    <a:pt x="544" y="530"/>
                  </a:cubicBezTo>
                  <a:cubicBezTo>
                    <a:pt x="544" y="530"/>
                    <a:pt x="551" y="537"/>
                    <a:pt x="551" y="544"/>
                  </a:cubicBezTo>
                  <a:cubicBezTo>
                    <a:pt x="551" y="565"/>
                    <a:pt x="537" y="572"/>
                    <a:pt x="523" y="572"/>
                  </a:cubicBezTo>
                  <a:cubicBezTo>
                    <a:pt x="516" y="572"/>
                    <a:pt x="509" y="572"/>
                    <a:pt x="502" y="565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17" y="558"/>
                    <a:pt x="360" y="572"/>
                    <a:pt x="304" y="572"/>
                  </a:cubicBezTo>
                  <a:cubicBezTo>
                    <a:pt x="247" y="572"/>
                    <a:pt x="191" y="558"/>
                    <a:pt x="148" y="523"/>
                  </a:cubicBezTo>
                  <a:cubicBezTo>
                    <a:pt x="106" y="565"/>
                    <a:pt x="106" y="565"/>
                    <a:pt x="106" y="565"/>
                  </a:cubicBezTo>
                  <a:cubicBezTo>
                    <a:pt x="99" y="572"/>
                    <a:pt x="92" y="572"/>
                    <a:pt x="85" y="572"/>
                  </a:cubicBezTo>
                  <a:cubicBezTo>
                    <a:pt x="71" y="572"/>
                    <a:pt x="56" y="565"/>
                    <a:pt x="56" y="544"/>
                  </a:cubicBezTo>
                  <a:cubicBezTo>
                    <a:pt x="56" y="537"/>
                    <a:pt x="64" y="530"/>
                    <a:pt x="71" y="530"/>
                  </a:cubicBezTo>
                  <a:cubicBezTo>
                    <a:pt x="106" y="487"/>
                    <a:pt x="106" y="487"/>
                    <a:pt x="106" y="487"/>
                  </a:cubicBezTo>
                  <a:cubicBezTo>
                    <a:pt x="56" y="438"/>
                    <a:pt x="28" y="374"/>
                    <a:pt x="28" y="304"/>
                  </a:cubicBezTo>
                  <a:cubicBezTo>
                    <a:pt x="28" y="148"/>
                    <a:pt x="155" y="28"/>
                    <a:pt x="304" y="28"/>
                  </a:cubicBezTo>
                  <a:cubicBezTo>
                    <a:pt x="452" y="28"/>
                    <a:pt x="579" y="148"/>
                    <a:pt x="579" y="304"/>
                  </a:cubicBezTo>
                  <a:close/>
                  <a:moveTo>
                    <a:pt x="304" y="85"/>
                  </a:moveTo>
                  <a:lnTo>
                    <a:pt x="304" y="85"/>
                  </a:lnTo>
                  <a:cubicBezTo>
                    <a:pt x="184" y="85"/>
                    <a:pt x="85" y="183"/>
                    <a:pt x="85" y="304"/>
                  </a:cubicBezTo>
                  <a:cubicBezTo>
                    <a:pt x="85" y="424"/>
                    <a:pt x="184" y="516"/>
                    <a:pt x="304" y="516"/>
                  </a:cubicBezTo>
                  <a:cubicBezTo>
                    <a:pt x="424" y="516"/>
                    <a:pt x="523" y="424"/>
                    <a:pt x="523" y="304"/>
                  </a:cubicBezTo>
                  <a:cubicBezTo>
                    <a:pt x="523" y="183"/>
                    <a:pt x="424" y="85"/>
                    <a:pt x="304" y="85"/>
                  </a:cubicBezTo>
                  <a:close/>
                  <a:moveTo>
                    <a:pt x="417" y="332"/>
                  </a:moveTo>
                  <a:lnTo>
                    <a:pt x="417" y="332"/>
                  </a:lnTo>
                  <a:cubicBezTo>
                    <a:pt x="304" y="332"/>
                    <a:pt x="304" y="332"/>
                    <a:pt x="304" y="332"/>
                  </a:cubicBezTo>
                  <a:cubicBezTo>
                    <a:pt x="290" y="332"/>
                    <a:pt x="276" y="318"/>
                    <a:pt x="276" y="304"/>
                  </a:cubicBezTo>
                  <a:cubicBezTo>
                    <a:pt x="276" y="148"/>
                    <a:pt x="276" y="148"/>
                    <a:pt x="276" y="148"/>
                  </a:cubicBezTo>
                  <a:cubicBezTo>
                    <a:pt x="276" y="134"/>
                    <a:pt x="290" y="120"/>
                    <a:pt x="304" y="120"/>
                  </a:cubicBezTo>
                  <a:cubicBezTo>
                    <a:pt x="318" y="120"/>
                    <a:pt x="332" y="134"/>
                    <a:pt x="332" y="148"/>
                  </a:cubicBezTo>
                  <a:cubicBezTo>
                    <a:pt x="332" y="275"/>
                    <a:pt x="332" y="275"/>
                    <a:pt x="332" y="275"/>
                  </a:cubicBezTo>
                  <a:cubicBezTo>
                    <a:pt x="417" y="275"/>
                    <a:pt x="417" y="275"/>
                    <a:pt x="417" y="275"/>
                  </a:cubicBezTo>
                  <a:cubicBezTo>
                    <a:pt x="431" y="275"/>
                    <a:pt x="445" y="282"/>
                    <a:pt x="445" y="304"/>
                  </a:cubicBezTo>
                  <a:cubicBezTo>
                    <a:pt x="445" y="318"/>
                    <a:pt x="431" y="332"/>
                    <a:pt x="417" y="332"/>
                  </a:cubicBezTo>
                  <a:close/>
                  <a:moveTo>
                    <a:pt x="28" y="183"/>
                  </a:moveTo>
                  <a:lnTo>
                    <a:pt x="28" y="183"/>
                  </a:lnTo>
                  <a:cubicBezTo>
                    <a:pt x="14" y="162"/>
                    <a:pt x="0" y="141"/>
                    <a:pt x="0" y="113"/>
                  </a:cubicBezTo>
                  <a:cubicBezTo>
                    <a:pt x="0" y="49"/>
                    <a:pt x="49" y="0"/>
                    <a:pt x="113" y="0"/>
                  </a:cubicBezTo>
                  <a:cubicBezTo>
                    <a:pt x="141" y="0"/>
                    <a:pt x="162" y="7"/>
                    <a:pt x="184" y="21"/>
                  </a:cubicBezTo>
                  <a:cubicBezTo>
                    <a:pt x="113" y="56"/>
                    <a:pt x="56" y="113"/>
                    <a:pt x="28" y="18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D90A47-F3BC-4F4A-B1F1-7EC5A721147D}"/>
              </a:ext>
            </a:extLst>
          </p:cNvPr>
          <p:cNvGrpSpPr/>
          <p:nvPr/>
        </p:nvGrpSpPr>
        <p:grpSpPr>
          <a:xfrm>
            <a:off x="10800854" y="3666268"/>
            <a:ext cx="2460871" cy="2451370"/>
            <a:chOff x="10800854" y="3666268"/>
            <a:chExt cx="2460871" cy="2451370"/>
          </a:xfrm>
        </p:grpSpPr>
        <p:grpSp>
          <p:nvGrpSpPr>
            <p:cNvPr id="96" name="Group 41">
              <a:extLst>
                <a:ext uri="{FF2B5EF4-FFF2-40B4-BE49-F238E27FC236}">
                  <a16:creationId xmlns:a16="http://schemas.microsoft.com/office/drawing/2014/main" id="{5AA0F3CD-1DBF-440E-BF11-463B96B87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0854" y="3666268"/>
              <a:ext cx="2460871" cy="2451370"/>
              <a:chOff x="10018578" y="2133420"/>
              <a:chExt cx="1421823" cy="1415641"/>
            </a:xfrm>
          </p:grpSpPr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EB493D81-C8B2-4B21-91E3-22AFAC11A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8578" y="2133420"/>
                <a:ext cx="1421823" cy="1415641"/>
              </a:xfrm>
              <a:prstGeom prst="ellipse">
                <a:avLst/>
              </a:prstGeom>
              <a:solidFill>
                <a:schemeClr val="accent5"/>
              </a:solidFill>
              <a:ln w="1111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103" name="Oval 52">
                <a:extLst>
                  <a:ext uri="{FF2B5EF4-FFF2-40B4-BE49-F238E27FC236}">
                    <a16:creationId xmlns:a16="http://schemas.microsoft.com/office/drawing/2014/main" id="{73ECAC4A-13CB-44B2-B344-B00343FED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1489" y="2266329"/>
                <a:ext cx="1156004" cy="1150853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 sz="13367" dirty="0"/>
              </a:p>
            </p:txBody>
          </p:sp>
        </p:grpSp>
        <p:grpSp>
          <p:nvGrpSpPr>
            <p:cNvPr id="43" name="Group 323">
              <a:extLst>
                <a:ext uri="{FF2B5EF4-FFF2-40B4-BE49-F238E27FC236}">
                  <a16:creationId xmlns:a16="http://schemas.microsoft.com/office/drawing/2014/main" id="{2D3CF1D6-B0C8-4D75-A525-8736663D388F}"/>
                </a:ext>
              </a:extLst>
            </p:cNvPr>
            <p:cNvGrpSpPr/>
            <p:nvPr/>
          </p:nvGrpSpPr>
          <p:grpSpPr>
            <a:xfrm>
              <a:off x="11399837" y="4289273"/>
              <a:ext cx="1271189" cy="1044727"/>
              <a:chOff x="5599113" y="3013075"/>
              <a:chExt cx="292100" cy="292100"/>
            </a:xfrm>
            <a:solidFill>
              <a:schemeClr val="tx1"/>
            </a:solidFill>
          </p:grpSpPr>
          <p:sp>
            <p:nvSpPr>
              <p:cNvPr id="44" name="Freeform 228">
                <a:extLst>
                  <a:ext uri="{FF2B5EF4-FFF2-40B4-BE49-F238E27FC236}">
                    <a16:creationId xmlns:a16="http://schemas.microsoft.com/office/drawing/2014/main" id="{F1FE915C-364F-46C3-A164-3909438C54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99113" y="3013075"/>
                <a:ext cx="292100" cy="292100"/>
              </a:xfrm>
              <a:custGeom>
                <a:avLst/>
                <a:gdLst/>
                <a:ahLst/>
                <a:cxnLst>
                  <a:cxn ang="0">
                    <a:pos x="94" y="66"/>
                  </a:cxn>
                  <a:cxn ang="0">
                    <a:pos x="84" y="66"/>
                  </a:cxn>
                  <a:cxn ang="0">
                    <a:pos x="94" y="40"/>
                  </a:cxn>
                  <a:cxn ang="0">
                    <a:pos x="58" y="0"/>
                  </a:cxn>
                  <a:cxn ang="0">
                    <a:pos x="25" y="23"/>
                  </a:cxn>
                  <a:cxn ang="0">
                    <a:pos x="22" y="36"/>
                  </a:cxn>
                  <a:cxn ang="0">
                    <a:pos x="22" y="40"/>
                  </a:cxn>
                  <a:cxn ang="0">
                    <a:pos x="32" y="66"/>
                  </a:cxn>
                  <a:cxn ang="0">
                    <a:pos x="21" y="66"/>
                  </a:cxn>
                  <a:cxn ang="0">
                    <a:pos x="0" y="87"/>
                  </a:cxn>
                  <a:cxn ang="0">
                    <a:pos x="0" y="116"/>
                  </a:cxn>
                  <a:cxn ang="0">
                    <a:pos x="116" y="116"/>
                  </a:cxn>
                  <a:cxn ang="0">
                    <a:pos x="116" y="87"/>
                  </a:cxn>
                  <a:cxn ang="0">
                    <a:pos x="94" y="66"/>
                  </a:cxn>
                  <a:cxn ang="0">
                    <a:pos x="29" y="40"/>
                  </a:cxn>
                  <a:cxn ang="0">
                    <a:pos x="30" y="34"/>
                  </a:cxn>
                  <a:cxn ang="0">
                    <a:pos x="43" y="19"/>
                  </a:cxn>
                  <a:cxn ang="0">
                    <a:pos x="78" y="31"/>
                  </a:cxn>
                  <a:cxn ang="0">
                    <a:pos x="85" y="30"/>
                  </a:cxn>
                  <a:cxn ang="0">
                    <a:pos x="87" y="40"/>
                  </a:cxn>
                  <a:cxn ang="0">
                    <a:pos x="58" y="73"/>
                  </a:cxn>
                  <a:cxn ang="0">
                    <a:pos x="29" y="40"/>
                  </a:cxn>
                  <a:cxn ang="0">
                    <a:pos x="7" y="109"/>
                  </a:cxn>
                  <a:cxn ang="0">
                    <a:pos x="7" y="87"/>
                  </a:cxn>
                  <a:cxn ang="0">
                    <a:pos x="21" y="73"/>
                  </a:cxn>
                  <a:cxn ang="0">
                    <a:pos x="39" y="73"/>
                  </a:cxn>
                  <a:cxn ang="0">
                    <a:pos x="58" y="80"/>
                  </a:cxn>
                  <a:cxn ang="0">
                    <a:pos x="58" y="109"/>
                  </a:cxn>
                  <a:cxn ang="0">
                    <a:pos x="7" y="109"/>
                  </a:cxn>
                  <a:cxn ang="0">
                    <a:pos x="108" y="109"/>
                  </a:cxn>
                  <a:cxn ang="0">
                    <a:pos x="65" y="109"/>
                  </a:cxn>
                  <a:cxn ang="0">
                    <a:pos x="65" y="79"/>
                  </a:cxn>
                  <a:cxn ang="0">
                    <a:pos x="77" y="73"/>
                  </a:cxn>
                  <a:cxn ang="0">
                    <a:pos x="94" y="73"/>
                  </a:cxn>
                  <a:cxn ang="0">
                    <a:pos x="108" y="87"/>
                  </a:cxn>
                  <a:cxn ang="0">
                    <a:pos x="108" y="109"/>
                  </a:cxn>
                </a:cxnLst>
                <a:rect l="0" t="0" r="r" b="b"/>
                <a:pathLst>
                  <a:path w="116" h="116">
                    <a:moveTo>
                      <a:pt x="94" y="66"/>
                    </a:moveTo>
                    <a:cubicBezTo>
                      <a:pt x="84" y="66"/>
                      <a:pt x="84" y="66"/>
                      <a:pt x="84" y="66"/>
                    </a:cubicBezTo>
                    <a:cubicBezTo>
                      <a:pt x="90" y="59"/>
                      <a:pt x="94" y="50"/>
                      <a:pt x="94" y="40"/>
                    </a:cubicBezTo>
                    <a:cubicBezTo>
                      <a:pt x="94" y="13"/>
                      <a:pt x="76" y="0"/>
                      <a:pt x="58" y="0"/>
                    </a:cubicBezTo>
                    <a:cubicBezTo>
                      <a:pt x="44" y="0"/>
                      <a:pt x="31" y="8"/>
                      <a:pt x="25" y="23"/>
                    </a:cubicBezTo>
                    <a:cubicBezTo>
                      <a:pt x="23" y="27"/>
                      <a:pt x="22" y="36"/>
                      <a:pt x="22" y="36"/>
                    </a:cubicBezTo>
                    <a:cubicBezTo>
                      <a:pt x="22" y="38"/>
                      <a:pt x="22" y="39"/>
                      <a:pt x="22" y="40"/>
                    </a:cubicBezTo>
                    <a:cubicBezTo>
                      <a:pt x="22" y="50"/>
                      <a:pt x="26" y="59"/>
                      <a:pt x="32" y="66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9" y="66"/>
                      <a:pt x="0" y="75"/>
                      <a:pt x="0" y="87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16" y="87"/>
                      <a:pt x="116" y="87"/>
                      <a:pt x="116" y="87"/>
                    </a:cubicBezTo>
                    <a:cubicBezTo>
                      <a:pt x="116" y="75"/>
                      <a:pt x="106" y="66"/>
                      <a:pt x="94" y="66"/>
                    </a:cubicBezTo>
                    <a:close/>
                    <a:moveTo>
                      <a:pt x="29" y="40"/>
                    </a:moveTo>
                    <a:cubicBezTo>
                      <a:pt x="29" y="38"/>
                      <a:pt x="30" y="36"/>
                      <a:pt x="30" y="34"/>
                    </a:cubicBezTo>
                    <a:cubicBezTo>
                      <a:pt x="36" y="31"/>
                      <a:pt x="40" y="26"/>
                      <a:pt x="43" y="19"/>
                    </a:cubicBezTo>
                    <a:cubicBezTo>
                      <a:pt x="49" y="26"/>
                      <a:pt x="63" y="31"/>
                      <a:pt x="78" y="31"/>
                    </a:cubicBezTo>
                    <a:cubicBezTo>
                      <a:pt x="81" y="31"/>
                      <a:pt x="83" y="30"/>
                      <a:pt x="85" y="30"/>
                    </a:cubicBezTo>
                    <a:cubicBezTo>
                      <a:pt x="86" y="33"/>
                      <a:pt x="87" y="36"/>
                      <a:pt x="87" y="40"/>
                    </a:cubicBezTo>
                    <a:cubicBezTo>
                      <a:pt x="87" y="58"/>
                      <a:pt x="69" y="73"/>
                      <a:pt x="58" y="73"/>
                    </a:cubicBezTo>
                    <a:cubicBezTo>
                      <a:pt x="47" y="73"/>
                      <a:pt x="29" y="58"/>
                      <a:pt x="29" y="40"/>
                    </a:cubicBezTo>
                    <a:close/>
                    <a:moveTo>
                      <a:pt x="7" y="109"/>
                    </a:moveTo>
                    <a:cubicBezTo>
                      <a:pt x="7" y="87"/>
                      <a:pt x="7" y="87"/>
                      <a:pt x="7" y="87"/>
                    </a:cubicBezTo>
                    <a:cubicBezTo>
                      <a:pt x="7" y="79"/>
                      <a:pt x="13" y="73"/>
                      <a:pt x="21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45" y="77"/>
                      <a:pt x="52" y="80"/>
                      <a:pt x="58" y="80"/>
                    </a:cubicBezTo>
                    <a:cubicBezTo>
                      <a:pt x="58" y="109"/>
                      <a:pt x="58" y="109"/>
                      <a:pt x="58" y="109"/>
                    </a:cubicBezTo>
                    <a:lnTo>
                      <a:pt x="7" y="109"/>
                    </a:lnTo>
                    <a:close/>
                    <a:moveTo>
                      <a:pt x="108" y="109"/>
                    </a:move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9" y="78"/>
                      <a:pt x="73" y="76"/>
                      <a:pt x="77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102" y="73"/>
                      <a:pt x="108" y="79"/>
                      <a:pt x="108" y="87"/>
                    </a:cubicBezTo>
                    <a:lnTo>
                      <a:pt x="108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45" name="Oval 229">
                <a:extLst>
                  <a:ext uri="{FF2B5EF4-FFF2-40B4-BE49-F238E27FC236}">
                    <a16:creationId xmlns:a16="http://schemas.microsoft.com/office/drawing/2014/main" id="{AFE99A33-CDC7-43E0-B86D-2CEC41D5B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063" y="3106738"/>
                <a:ext cx="19050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46" name="Oval 230">
                <a:extLst>
                  <a:ext uri="{FF2B5EF4-FFF2-40B4-BE49-F238E27FC236}">
                    <a16:creationId xmlns:a16="http://schemas.microsoft.com/office/drawing/2014/main" id="{8BEAD042-52A5-452B-9E3B-49F76786D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2626" y="3106738"/>
                <a:ext cx="17463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2A225-8ED0-47BD-B69D-65E3B434EE19}"/>
              </a:ext>
            </a:extLst>
          </p:cNvPr>
          <p:cNvGrpSpPr/>
          <p:nvPr/>
        </p:nvGrpSpPr>
        <p:grpSpPr>
          <a:xfrm>
            <a:off x="6107356" y="7262324"/>
            <a:ext cx="2464039" cy="2451370"/>
            <a:chOff x="6107356" y="7262324"/>
            <a:chExt cx="2464039" cy="2451370"/>
          </a:xfrm>
        </p:grpSpPr>
        <p:grpSp>
          <p:nvGrpSpPr>
            <p:cNvPr id="63" name="Group 37">
              <a:extLst>
                <a:ext uri="{FF2B5EF4-FFF2-40B4-BE49-F238E27FC236}">
                  <a16:creationId xmlns:a16="http://schemas.microsoft.com/office/drawing/2014/main" id="{C2A0B19A-93E7-4D17-A327-95EF4FC0F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7356" y="7262324"/>
              <a:ext cx="2464039" cy="2451370"/>
              <a:chOff x="3123741" y="4317795"/>
              <a:chExt cx="1421823" cy="1415641"/>
            </a:xfrm>
          </p:grpSpPr>
          <p:sp>
            <p:nvSpPr>
              <p:cNvPr id="67" name="Oval 51">
                <a:extLst>
                  <a:ext uri="{FF2B5EF4-FFF2-40B4-BE49-F238E27FC236}">
                    <a16:creationId xmlns:a16="http://schemas.microsoft.com/office/drawing/2014/main" id="{51983740-A8EA-46AA-9EF6-A8463D08D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741" y="4317795"/>
                <a:ext cx="1421823" cy="1415641"/>
              </a:xfrm>
              <a:prstGeom prst="ellipse">
                <a:avLst/>
              </a:prstGeom>
              <a:solidFill>
                <a:schemeClr val="accent2"/>
              </a:solidFill>
              <a:ln w="11113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 sz="13367"/>
              </a:p>
            </p:txBody>
          </p:sp>
          <p:sp>
            <p:nvSpPr>
              <p:cNvPr id="68" name="Oval 52">
                <a:extLst>
                  <a:ext uri="{FF2B5EF4-FFF2-40B4-BE49-F238E27FC236}">
                    <a16:creationId xmlns:a16="http://schemas.microsoft.com/office/drawing/2014/main" id="{CE5F7046-55B1-451C-9F0A-693722BE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650" y="4450704"/>
                <a:ext cx="1156004" cy="1150853"/>
              </a:xfrm>
              <a:prstGeom prst="ellipse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 sz="13367" dirty="0"/>
              </a:p>
            </p:txBody>
          </p:sp>
        </p:grpSp>
        <p:sp>
          <p:nvSpPr>
            <p:cNvPr id="49" name="Freeform 188">
              <a:extLst>
                <a:ext uri="{FF2B5EF4-FFF2-40B4-BE49-F238E27FC236}">
                  <a16:creationId xmlns:a16="http://schemas.microsoft.com/office/drawing/2014/main" id="{4A228D13-2985-47E3-80F6-FFE62A9E2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668" y="7847714"/>
              <a:ext cx="1143000" cy="1183577"/>
            </a:xfrm>
            <a:custGeom>
              <a:avLst/>
              <a:gdLst>
                <a:gd name="T0" fmla="*/ 250 w 604"/>
                <a:gd name="T1" fmla="*/ 251 h 619"/>
                <a:gd name="T2" fmla="*/ 250 w 604"/>
                <a:gd name="T3" fmla="*/ 251 h 619"/>
                <a:gd name="T4" fmla="*/ 279 w 604"/>
                <a:gd name="T5" fmla="*/ 221 h 619"/>
                <a:gd name="T6" fmla="*/ 250 w 604"/>
                <a:gd name="T7" fmla="*/ 192 h 619"/>
                <a:gd name="T8" fmla="*/ 220 w 604"/>
                <a:gd name="T9" fmla="*/ 221 h 619"/>
                <a:gd name="T10" fmla="*/ 250 w 604"/>
                <a:gd name="T11" fmla="*/ 251 h 619"/>
                <a:gd name="T12" fmla="*/ 132 w 604"/>
                <a:gd name="T13" fmla="*/ 251 h 619"/>
                <a:gd name="T14" fmla="*/ 132 w 604"/>
                <a:gd name="T15" fmla="*/ 251 h 619"/>
                <a:gd name="T16" fmla="*/ 162 w 604"/>
                <a:gd name="T17" fmla="*/ 221 h 619"/>
                <a:gd name="T18" fmla="*/ 132 w 604"/>
                <a:gd name="T19" fmla="*/ 192 h 619"/>
                <a:gd name="T20" fmla="*/ 103 w 604"/>
                <a:gd name="T21" fmla="*/ 221 h 619"/>
                <a:gd name="T22" fmla="*/ 132 w 604"/>
                <a:gd name="T23" fmla="*/ 251 h 619"/>
                <a:gd name="T24" fmla="*/ 367 w 604"/>
                <a:gd name="T25" fmla="*/ 251 h 619"/>
                <a:gd name="T26" fmla="*/ 367 w 604"/>
                <a:gd name="T27" fmla="*/ 251 h 619"/>
                <a:gd name="T28" fmla="*/ 397 w 604"/>
                <a:gd name="T29" fmla="*/ 221 h 619"/>
                <a:gd name="T30" fmla="*/ 367 w 604"/>
                <a:gd name="T31" fmla="*/ 192 h 619"/>
                <a:gd name="T32" fmla="*/ 338 w 604"/>
                <a:gd name="T33" fmla="*/ 221 h 619"/>
                <a:gd name="T34" fmla="*/ 367 w 604"/>
                <a:gd name="T35" fmla="*/ 251 h 619"/>
                <a:gd name="T36" fmla="*/ 530 w 604"/>
                <a:gd name="T37" fmla="*/ 177 h 619"/>
                <a:gd name="T38" fmla="*/ 530 w 604"/>
                <a:gd name="T39" fmla="*/ 177 h 619"/>
                <a:gd name="T40" fmla="*/ 530 w 604"/>
                <a:gd name="T41" fmla="*/ 192 h 619"/>
                <a:gd name="T42" fmla="*/ 530 w 604"/>
                <a:gd name="T43" fmla="*/ 221 h 619"/>
                <a:gd name="T44" fmla="*/ 574 w 604"/>
                <a:gd name="T45" fmla="*/ 339 h 619"/>
                <a:gd name="T46" fmla="*/ 471 w 604"/>
                <a:gd name="T47" fmla="*/ 501 h 619"/>
                <a:gd name="T48" fmla="*/ 471 w 604"/>
                <a:gd name="T49" fmla="*/ 560 h 619"/>
                <a:gd name="T50" fmla="*/ 397 w 604"/>
                <a:gd name="T51" fmla="*/ 516 h 619"/>
                <a:gd name="T52" fmla="*/ 353 w 604"/>
                <a:gd name="T53" fmla="*/ 530 h 619"/>
                <a:gd name="T54" fmla="*/ 235 w 604"/>
                <a:gd name="T55" fmla="*/ 486 h 619"/>
                <a:gd name="T56" fmla="*/ 206 w 604"/>
                <a:gd name="T57" fmla="*/ 486 h 619"/>
                <a:gd name="T58" fmla="*/ 176 w 604"/>
                <a:gd name="T59" fmla="*/ 486 h 619"/>
                <a:gd name="T60" fmla="*/ 353 w 604"/>
                <a:gd name="T61" fmla="*/ 560 h 619"/>
                <a:gd name="T62" fmla="*/ 397 w 604"/>
                <a:gd name="T63" fmla="*/ 560 h 619"/>
                <a:gd name="T64" fmla="*/ 515 w 604"/>
                <a:gd name="T65" fmla="*/ 618 h 619"/>
                <a:gd name="T66" fmla="*/ 515 w 604"/>
                <a:gd name="T67" fmla="*/ 516 h 619"/>
                <a:gd name="T68" fmla="*/ 603 w 604"/>
                <a:gd name="T69" fmla="*/ 339 h 619"/>
                <a:gd name="T70" fmla="*/ 530 w 604"/>
                <a:gd name="T71" fmla="*/ 177 h 619"/>
                <a:gd name="T72" fmla="*/ 191 w 604"/>
                <a:gd name="T73" fmla="*/ 442 h 619"/>
                <a:gd name="T74" fmla="*/ 191 w 604"/>
                <a:gd name="T75" fmla="*/ 442 h 619"/>
                <a:gd name="T76" fmla="*/ 250 w 604"/>
                <a:gd name="T77" fmla="*/ 442 h 619"/>
                <a:gd name="T78" fmla="*/ 485 w 604"/>
                <a:gd name="T79" fmla="*/ 221 h 619"/>
                <a:gd name="T80" fmla="*/ 250 w 604"/>
                <a:gd name="T81" fmla="*/ 0 h 619"/>
                <a:gd name="T82" fmla="*/ 0 w 604"/>
                <a:gd name="T83" fmla="*/ 221 h 619"/>
                <a:gd name="T84" fmla="*/ 73 w 604"/>
                <a:gd name="T85" fmla="*/ 398 h 619"/>
                <a:gd name="T86" fmla="*/ 73 w 604"/>
                <a:gd name="T87" fmla="*/ 501 h 619"/>
                <a:gd name="T88" fmla="*/ 191 w 604"/>
                <a:gd name="T89" fmla="*/ 442 h 619"/>
                <a:gd name="T90" fmla="*/ 44 w 604"/>
                <a:gd name="T91" fmla="*/ 221 h 619"/>
                <a:gd name="T92" fmla="*/ 44 w 604"/>
                <a:gd name="T93" fmla="*/ 221 h 619"/>
                <a:gd name="T94" fmla="*/ 250 w 604"/>
                <a:gd name="T95" fmla="*/ 30 h 619"/>
                <a:gd name="T96" fmla="*/ 456 w 604"/>
                <a:gd name="T97" fmla="*/ 221 h 619"/>
                <a:gd name="T98" fmla="*/ 250 w 604"/>
                <a:gd name="T99" fmla="*/ 413 h 619"/>
                <a:gd name="T100" fmla="*/ 191 w 604"/>
                <a:gd name="T101" fmla="*/ 398 h 619"/>
                <a:gd name="T102" fmla="*/ 117 w 604"/>
                <a:gd name="T103" fmla="*/ 442 h 619"/>
                <a:gd name="T104" fmla="*/ 117 w 604"/>
                <a:gd name="T105" fmla="*/ 383 h 619"/>
                <a:gd name="T106" fmla="*/ 44 w 604"/>
                <a:gd name="T107" fmla="*/ 22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4" h="619">
                  <a:moveTo>
                    <a:pt x="250" y="251"/>
                  </a:moveTo>
                  <a:lnTo>
                    <a:pt x="250" y="251"/>
                  </a:lnTo>
                  <a:cubicBezTo>
                    <a:pt x="265" y="251"/>
                    <a:pt x="279" y="236"/>
                    <a:pt x="279" y="221"/>
                  </a:cubicBezTo>
                  <a:cubicBezTo>
                    <a:pt x="279" y="206"/>
                    <a:pt x="265" y="192"/>
                    <a:pt x="250" y="192"/>
                  </a:cubicBezTo>
                  <a:cubicBezTo>
                    <a:pt x="235" y="192"/>
                    <a:pt x="220" y="206"/>
                    <a:pt x="220" y="221"/>
                  </a:cubicBezTo>
                  <a:cubicBezTo>
                    <a:pt x="220" y="236"/>
                    <a:pt x="235" y="251"/>
                    <a:pt x="250" y="251"/>
                  </a:cubicBezTo>
                  <a:close/>
                  <a:moveTo>
                    <a:pt x="132" y="251"/>
                  </a:moveTo>
                  <a:lnTo>
                    <a:pt x="132" y="251"/>
                  </a:lnTo>
                  <a:cubicBezTo>
                    <a:pt x="147" y="251"/>
                    <a:pt x="162" y="236"/>
                    <a:pt x="162" y="221"/>
                  </a:cubicBezTo>
                  <a:cubicBezTo>
                    <a:pt x="162" y="206"/>
                    <a:pt x="147" y="192"/>
                    <a:pt x="132" y="192"/>
                  </a:cubicBezTo>
                  <a:cubicBezTo>
                    <a:pt x="117" y="192"/>
                    <a:pt x="103" y="206"/>
                    <a:pt x="103" y="221"/>
                  </a:cubicBezTo>
                  <a:cubicBezTo>
                    <a:pt x="103" y="236"/>
                    <a:pt x="117" y="251"/>
                    <a:pt x="132" y="251"/>
                  </a:cubicBezTo>
                  <a:close/>
                  <a:moveTo>
                    <a:pt x="367" y="251"/>
                  </a:moveTo>
                  <a:lnTo>
                    <a:pt x="367" y="251"/>
                  </a:lnTo>
                  <a:cubicBezTo>
                    <a:pt x="383" y="251"/>
                    <a:pt x="397" y="236"/>
                    <a:pt x="397" y="221"/>
                  </a:cubicBezTo>
                  <a:cubicBezTo>
                    <a:pt x="397" y="206"/>
                    <a:pt x="383" y="192"/>
                    <a:pt x="367" y="192"/>
                  </a:cubicBezTo>
                  <a:cubicBezTo>
                    <a:pt x="353" y="192"/>
                    <a:pt x="338" y="206"/>
                    <a:pt x="338" y="221"/>
                  </a:cubicBezTo>
                  <a:cubicBezTo>
                    <a:pt x="338" y="236"/>
                    <a:pt x="353" y="251"/>
                    <a:pt x="367" y="251"/>
                  </a:cubicBezTo>
                  <a:close/>
                  <a:moveTo>
                    <a:pt x="530" y="177"/>
                  </a:moveTo>
                  <a:lnTo>
                    <a:pt x="530" y="177"/>
                  </a:lnTo>
                  <a:lnTo>
                    <a:pt x="530" y="192"/>
                  </a:lnTo>
                  <a:cubicBezTo>
                    <a:pt x="530" y="206"/>
                    <a:pt x="530" y="221"/>
                    <a:pt x="530" y="221"/>
                  </a:cubicBezTo>
                  <a:cubicBezTo>
                    <a:pt x="559" y="265"/>
                    <a:pt x="574" y="295"/>
                    <a:pt x="574" y="339"/>
                  </a:cubicBezTo>
                  <a:cubicBezTo>
                    <a:pt x="574" y="398"/>
                    <a:pt x="530" y="457"/>
                    <a:pt x="471" y="501"/>
                  </a:cubicBezTo>
                  <a:cubicBezTo>
                    <a:pt x="471" y="560"/>
                    <a:pt x="471" y="560"/>
                    <a:pt x="471" y="560"/>
                  </a:cubicBezTo>
                  <a:cubicBezTo>
                    <a:pt x="397" y="516"/>
                    <a:pt x="397" y="516"/>
                    <a:pt x="397" y="516"/>
                  </a:cubicBezTo>
                  <a:cubicBezTo>
                    <a:pt x="383" y="530"/>
                    <a:pt x="367" y="530"/>
                    <a:pt x="353" y="530"/>
                  </a:cubicBezTo>
                  <a:cubicBezTo>
                    <a:pt x="309" y="530"/>
                    <a:pt x="279" y="516"/>
                    <a:pt x="235" y="486"/>
                  </a:cubicBezTo>
                  <a:cubicBezTo>
                    <a:pt x="220" y="486"/>
                    <a:pt x="220" y="486"/>
                    <a:pt x="206" y="486"/>
                  </a:cubicBezTo>
                  <a:cubicBezTo>
                    <a:pt x="191" y="486"/>
                    <a:pt x="191" y="486"/>
                    <a:pt x="176" y="486"/>
                  </a:cubicBezTo>
                  <a:cubicBezTo>
                    <a:pt x="235" y="530"/>
                    <a:pt x="279" y="560"/>
                    <a:pt x="353" y="560"/>
                  </a:cubicBezTo>
                  <a:cubicBezTo>
                    <a:pt x="367" y="560"/>
                    <a:pt x="383" y="560"/>
                    <a:pt x="397" y="560"/>
                  </a:cubicBezTo>
                  <a:cubicBezTo>
                    <a:pt x="515" y="618"/>
                    <a:pt x="515" y="618"/>
                    <a:pt x="515" y="618"/>
                  </a:cubicBezTo>
                  <a:cubicBezTo>
                    <a:pt x="515" y="516"/>
                    <a:pt x="515" y="516"/>
                    <a:pt x="515" y="516"/>
                  </a:cubicBezTo>
                  <a:cubicBezTo>
                    <a:pt x="574" y="471"/>
                    <a:pt x="603" y="413"/>
                    <a:pt x="603" y="339"/>
                  </a:cubicBezTo>
                  <a:cubicBezTo>
                    <a:pt x="603" y="280"/>
                    <a:pt x="574" y="221"/>
                    <a:pt x="530" y="177"/>
                  </a:cubicBezTo>
                  <a:close/>
                  <a:moveTo>
                    <a:pt x="191" y="442"/>
                  </a:moveTo>
                  <a:lnTo>
                    <a:pt x="191" y="442"/>
                  </a:lnTo>
                  <a:cubicBezTo>
                    <a:pt x="206" y="442"/>
                    <a:pt x="235" y="442"/>
                    <a:pt x="250" y="442"/>
                  </a:cubicBezTo>
                  <a:cubicBezTo>
                    <a:pt x="397" y="442"/>
                    <a:pt x="485" y="339"/>
                    <a:pt x="485" y="221"/>
                  </a:cubicBezTo>
                  <a:cubicBezTo>
                    <a:pt x="485" y="88"/>
                    <a:pt x="367" y="0"/>
                    <a:pt x="250" y="0"/>
                  </a:cubicBezTo>
                  <a:cubicBezTo>
                    <a:pt x="117" y="0"/>
                    <a:pt x="0" y="88"/>
                    <a:pt x="0" y="221"/>
                  </a:cubicBezTo>
                  <a:cubicBezTo>
                    <a:pt x="0" y="295"/>
                    <a:pt x="29" y="354"/>
                    <a:pt x="73" y="398"/>
                  </a:cubicBezTo>
                  <a:cubicBezTo>
                    <a:pt x="73" y="501"/>
                    <a:pt x="73" y="501"/>
                    <a:pt x="73" y="501"/>
                  </a:cubicBezTo>
                  <a:lnTo>
                    <a:pt x="191" y="442"/>
                  </a:lnTo>
                  <a:close/>
                  <a:moveTo>
                    <a:pt x="44" y="221"/>
                  </a:moveTo>
                  <a:lnTo>
                    <a:pt x="44" y="221"/>
                  </a:lnTo>
                  <a:cubicBezTo>
                    <a:pt x="44" y="118"/>
                    <a:pt x="132" y="30"/>
                    <a:pt x="250" y="30"/>
                  </a:cubicBezTo>
                  <a:cubicBezTo>
                    <a:pt x="353" y="30"/>
                    <a:pt x="456" y="118"/>
                    <a:pt x="456" y="221"/>
                  </a:cubicBezTo>
                  <a:cubicBezTo>
                    <a:pt x="456" y="324"/>
                    <a:pt x="367" y="413"/>
                    <a:pt x="250" y="413"/>
                  </a:cubicBezTo>
                  <a:cubicBezTo>
                    <a:pt x="235" y="413"/>
                    <a:pt x="206" y="413"/>
                    <a:pt x="191" y="398"/>
                  </a:cubicBezTo>
                  <a:cubicBezTo>
                    <a:pt x="117" y="442"/>
                    <a:pt x="117" y="442"/>
                    <a:pt x="117" y="442"/>
                  </a:cubicBezTo>
                  <a:cubicBezTo>
                    <a:pt x="117" y="383"/>
                    <a:pt x="117" y="383"/>
                    <a:pt x="117" y="383"/>
                  </a:cubicBezTo>
                  <a:cubicBezTo>
                    <a:pt x="73" y="339"/>
                    <a:pt x="44" y="280"/>
                    <a:pt x="44" y="2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9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1" grpId="0"/>
      <p:bldP spid="83" grpId="0"/>
      <p:bldP spid="85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C5FDAAC-3BB7-4625-A61D-E13656D99F6E}"/>
              </a:ext>
            </a:extLst>
          </p:cNvPr>
          <p:cNvSpPr/>
          <p:nvPr/>
        </p:nvSpPr>
        <p:spPr>
          <a:xfrm>
            <a:off x="-1" y="5046393"/>
            <a:ext cx="24323675" cy="10514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367"/>
          </a:p>
        </p:txBody>
      </p:sp>
      <p:sp>
        <p:nvSpPr>
          <p:cNvPr id="5123" name="Line 5">
            <a:extLst>
              <a:ext uri="{FF2B5EF4-FFF2-40B4-BE49-F238E27FC236}">
                <a16:creationId xmlns:a16="http://schemas.microsoft.com/office/drawing/2014/main" id="{B9CBAB39-3742-40C3-AA19-62EC18A42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469" y="5641816"/>
            <a:ext cx="0" cy="0"/>
          </a:xfrm>
          <a:prstGeom prst="line">
            <a:avLst/>
          </a:prstGeom>
          <a:noFill/>
          <a:ln w="0" cap="rnd">
            <a:solidFill>
              <a:srgbClr val="D3582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367"/>
          </a:p>
        </p:txBody>
      </p:sp>
      <p:sp>
        <p:nvSpPr>
          <p:cNvPr id="5124" name="Line 9">
            <a:extLst>
              <a:ext uri="{FF2B5EF4-FFF2-40B4-BE49-F238E27FC236}">
                <a16:creationId xmlns:a16="http://schemas.microsoft.com/office/drawing/2014/main" id="{8B1EBFAE-67EC-45D1-914A-9C1A42F72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20830" y="5641816"/>
            <a:ext cx="0" cy="0"/>
          </a:xfrm>
          <a:prstGeom prst="line">
            <a:avLst/>
          </a:prstGeom>
          <a:noFill/>
          <a:ln w="0" cap="rnd">
            <a:solidFill>
              <a:srgbClr val="D3582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367"/>
          </a:p>
        </p:txBody>
      </p:sp>
      <p:sp>
        <p:nvSpPr>
          <p:cNvPr id="5125" name="Line 11">
            <a:extLst>
              <a:ext uri="{FF2B5EF4-FFF2-40B4-BE49-F238E27FC236}">
                <a16:creationId xmlns:a16="http://schemas.microsoft.com/office/drawing/2014/main" id="{606875D0-4BB6-416D-A927-8E31C68E7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7505" y="5641816"/>
            <a:ext cx="0" cy="0"/>
          </a:xfrm>
          <a:prstGeom prst="line">
            <a:avLst/>
          </a:prstGeom>
          <a:noFill/>
          <a:ln w="0" cap="rnd">
            <a:solidFill>
              <a:srgbClr val="D3582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367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8E275F-FAA0-4AD2-A4CB-7D8024A864EB}"/>
              </a:ext>
            </a:extLst>
          </p:cNvPr>
          <p:cNvGrpSpPr>
            <a:grpSpLocks/>
          </p:cNvGrpSpPr>
          <p:nvPr/>
        </p:nvGrpSpPr>
        <p:grpSpPr bwMode="auto">
          <a:xfrm>
            <a:off x="3509196" y="5641816"/>
            <a:ext cx="3398348" cy="5080101"/>
            <a:chOff x="1813841" y="3429000"/>
            <a:chExt cx="1704077" cy="2546922"/>
          </a:xfrm>
        </p:grpSpPr>
        <p:sp>
          <p:nvSpPr>
            <p:cNvPr id="5168" name="Freeform 6">
              <a:extLst>
                <a:ext uri="{FF2B5EF4-FFF2-40B4-BE49-F238E27FC236}">
                  <a16:creationId xmlns:a16="http://schemas.microsoft.com/office/drawing/2014/main" id="{21DF8009-0EC5-41CD-B9C3-B468F9F8D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117" y="3429000"/>
              <a:ext cx="83774" cy="1095187"/>
            </a:xfrm>
            <a:custGeom>
              <a:avLst/>
              <a:gdLst>
                <a:gd name="T0" fmla="*/ 41887 w 48"/>
                <a:gd name="T1" fmla="*/ 1093443 h 628"/>
                <a:gd name="T2" fmla="*/ 83774 w 48"/>
                <a:gd name="T3" fmla="*/ 1095187 h 628"/>
                <a:gd name="T4" fmla="*/ 83774 w 48"/>
                <a:gd name="T5" fmla="*/ 0 h 628"/>
                <a:gd name="T6" fmla="*/ 41887 w 48"/>
                <a:gd name="T7" fmla="*/ 0 h 628"/>
                <a:gd name="T8" fmla="*/ 0 w 48"/>
                <a:gd name="T9" fmla="*/ 0 h 628"/>
                <a:gd name="T10" fmla="*/ 0 w 48"/>
                <a:gd name="T11" fmla="*/ 1095187 h 628"/>
                <a:gd name="T12" fmla="*/ 41887 w 48"/>
                <a:gd name="T13" fmla="*/ 1093443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628">
                  <a:moveTo>
                    <a:pt x="24" y="627"/>
                  </a:moveTo>
                  <a:cubicBezTo>
                    <a:pt x="32" y="627"/>
                    <a:pt x="40" y="627"/>
                    <a:pt x="48" y="628"/>
                  </a:cubicBezTo>
                  <a:cubicBezTo>
                    <a:pt x="48" y="79"/>
                    <a:pt x="48" y="1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79"/>
                    <a:pt x="0" y="628"/>
                  </a:cubicBezTo>
                  <a:cubicBezTo>
                    <a:pt x="8" y="627"/>
                    <a:pt x="16" y="627"/>
                    <a:pt x="24" y="627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grpSp>
          <p:nvGrpSpPr>
            <p:cNvPr id="5169" name="Group 2">
              <a:extLst>
                <a:ext uri="{FF2B5EF4-FFF2-40B4-BE49-F238E27FC236}">
                  <a16:creationId xmlns:a16="http://schemas.microsoft.com/office/drawing/2014/main" id="{6706E6D6-F389-4579-8D7E-0453BC65E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841" y="4522143"/>
              <a:ext cx="1704077" cy="1453779"/>
              <a:chOff x="1813841" y="4522143"/>
              <a:chExt cx="1704077" cy="1453779"/>
            </a:xfrm>
          </p:grpSpPr>
          <p:sp>
            <p:nvSpPr>
              <p:cNvPr id="5170" name="Freeform 13">
                <a:extLst>
                  <a:ext uri="{FF2B5EF4-FFF2-40B4-BE49-F238E27FC236}">
                    <a16:creationId xmlns:a16="http://schemas.microsoft.com/office/drawing/2014/main" id="{61AC8EC9-A2F8-4B45-9C19-A8369BE83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561" y="4522143"/>
                <a:ext cx="1457865" cy="779503"/>
              </a:xfrm>
              <a:custGeom>
                <a:avLst/>
                <a:gdLst>
                  <a:gd name="T0" fmla="*/ 1426400 w 834"/>
                  <a:gd name="T1" fmla="*/ 777759 h 447"/>
                  <a:gd name="T2" fmla="*/ 1456117 w 834"/>
                  <a:gd name="T3" fmla="*/ 779503 h 447"/>
                  <a:gd name="T4" fmla="*/ 1457865 w 834"/>
                  <a:gd name="T5" fmla="*/ 727187 h 447"/>
                  <a:gd name="T6" fmla="*/ 770885 w 834"/>
                  <a:gd name="T7" fmla="*/ 1744 h 447"/>
                  <a:gd name="T8" fmla="*/ 728933 w 834"/>
                  <a:gd name="T9" fmla="*/ 0 h 447"/>
                  <a:gd name="T10" fmla="*/ 686980 w 834"/>
                  <a:gd name="T11" fmla="*/ 1744 h 447"/>
                  <a:gd name="T12" fmla="*/ 0 w 834"/>
                  <a:gd name="T13" fmla="*/ 727187 h 447"/>
                  <a:gd name="T14" fmla="*/ 1748 w 834"/>
                  <a:gd name="T15" fmla="*/ 779503 h 447"/>
                  <a:gd name="T16" fmla="*/ 31465 w 834"/>
                  <a:gd name="T17" fmla="*/ 777759 h 447"/>
                  <a:gd name="T18" fmla="*/ 1426400 w 834"/>
                  <a:gd name="T19" fmla="*/ 777759 h 4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4" h="447">
                    <a:moveTo>
                      <a:pt x="816" y="446"/>
                    </a:moveTo>
                    <a:cubicBezTo>
                      <a:pt x="822" y="446"/>
                      <a:pt x="827" y="446"/>
                      <a:pt x="833" y="447"/>
                    </a:cubicBezTo>
                    <a:cubicBezTo>
                      <a:pt x="834" y="437"/>
                      <a:pt x="834" y="427"/>
                      <a:pt x="834" y="417"/>
                    </a:cubicBezTo>
                    <a:cubicBezTo>
                      <a:pt x="834" y="195"/>
                      <a:pt x="660" y="13"/>
                      <a:pt x="441" y="1"/>
                    </a:cubicBezTo>
                    <a:cubicBezTo>
                      <a:pt x="433" y="0"/>
                      <a:pt x="425" y="0"/>
                      <a:pt x="417" y="0"/>
                    </a:cubicBezTo>
                    <a:cubicBezTo>
                      <a:pt x="409" y="0"/>
                      <a:pt x="401" y="0"/>
                      <a:pt x="393" y="1"/>
                    </a:cubicBezTo>
                    <a:cubicBezTo>
                      <a:pt x="174" y="13"/>
                      <a:pt x="0" y="195"/>
                      <a:pt x="0" y="417"/>
                    </a:cubicBezTo>
                    <a:cubicBezTo>
                      <a:pt x="0" y="427"/>
                      <a:pt x="0" y="437"/>
                      <a:pt x="1" y="447"/>
                    </a:cubicBezTo>
                    <a:cubicBezTo>
                      <a:pt x="7" y="446"/>
                      <a:pt x="12" y="446"/>
                      <a:pt x="18" y="446"/>
                    </a:cubicBezTo>
                    <a:lnTo>
                      <a:pt x="816" y="4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367"/>
              </a:p>
            </p:txBody>
          </p:sp>
          <p:sp>
            <p:nvSpPr>
              <p:cNvPr id="5171" name="Freeform 14">
                <a:extLst>
                  <a:ext uri="{FF2B5EF4-FFF2-40B4-BE49-F238E27FC236}">
                    <a16:creationId xmlns:a16="http://schemas.microsoft.com/office/drawing/2014/main" id="{FA69E681-8821-46B0-B1C0-1037579D9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595" y="5825742"/>
                <a:ext cx="888817" cy="150180"/>
              </a:xfrm>
              <a:custGeom>
                <a:avLst/>
                <a:gdLst>
                  <a:gd name="T0" fmla="*/ 444409 w 508"/>
                  <a:gd name="T1" fmla="*/ 150180 h 86"/>
                  <a:gd name="T2" fmla="*/ 888817 w 508"/>
                  <a:gd name="T3" fmla="*/ 0 h 86"/>
                  <a:gd name="T4" fmla="*/ 0 w 508"/>
                  <a:gd name="T5" fmla="*/ 0 h 86"/>
                  <a:gd name="T6" fmla="*/ 444409 w 508"/>
                  <a:gd name="T7" fmla="*/ 150180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86">
                    <a:moveTo>
                      <a:pt x="254" y="86"/>
                    </a:moveTo>
                    <a:cubicBezTo>
                      <a:pt x="350" y="86"/>
                      <a:pt x="437" y="54"/>
                      <a:pt x="5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1" y="54"/>
                      <a:pt x="159" y="86"/>
                      <a:pt x="254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367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9B9E80C-0CD9-4F48-9118-894CB485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841" y="5355071"/>
                <a:ext cx="1704077" cy="416018"/>
              </a:xfrm>
              <a:custGeom>
                <a:avLst/>
                <a:gdLst>
                  <a:gd name="T0" fmla="*/ 0 w 975"/>
                  <a:gd name="T1" fmla="*/ 119 h 238"/>
                  <a:gd name="T2" fmla="*/ 119 w 975"/>
                  <a:gd name="T3" fmla="*/ 238 h 238"/>
                  <a:gd name="T4" fmla="*/ 917 w 975"/>
                  <a:gd name="T5" fmla="*/ 238 h 238"/>
                  <a:gd name="T6" fmla="*/ 975 w 975"/>
                  <a:gd name="T7" fmla="*/ 223 h 238"/>
                  <a:gd name="T8" fmla="*/ 934 w 975"/>
                  <a:gd name="T9" fmla="*/ 119 h 238"/>
                  <a:gd name="T10" fmla="*/ 975 w 975"/>
                  <a:gd name="T11" fmla="*/ 15 h 238"/>
                  <a:gd name="T12" fmla="*/ 917 w 975"/>
                  <a:gd name="T13" fmla="*/ 0 h 238"/>
                  <a:gd name="T14" fmla="*/ 119 w 975"/>
                  <a:gd name="T15" fmla="*/ 0 h 238"/>
                  <a:gd name="T16" fmla="*/ 0 w 975"/>
                  <a:gd name="T17" fmla="*/ 11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5" h="238">
                    <a:moveTo>
                      <a:pt x="0" y="119"/>
                    </a:moveTo>
                    <a:cubicBezTo>
                      <a:pt x="0" y="185"/>
                      <a:pt x="54" y="238"/>
                      <a:pt x="119" y="238"/>
                    </a:cubicBezTo>
                    <a:cubicBezTo>
                      <a:pt x="917" y="238"/>
                      <a:pt x="917" y="238"/>
                      <a:pt x="917" y="238"/>
                    </a:cubicBezTo>
                    <a:cubicBezTo>
                      <a:pt x="938" y="238"/>
                      <a:pt x="958" y="232"/>
                      <a:pt x="975" y="223"/>
                    </a:cubicBezTo>
                    <a:cubicBezTo>
                      <a:pt x="950" y="196"/>
                      <a:pt x="934" y="159"/>
                      <a:pt x="934" y="119"/>
                    </a:cubicBezTo>
                    <a:cubicBezTo>
                      <a:pt x="934" y="79"/>
                      <a:pt x="950" y="42"/>
                      <a:pt x="975" y="15"/>
                    </a:cubicBezTo>
                    <a:cubicBezTo>
                      <a:pt x="958" y="6"/>
                      <a:pt x="938" y="0"/>
                      <a:pt x="917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4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EF135-E7D5-46CF-A7CB-819F60D24891}"/>
              </a:ext>
            </a:extLst>
          </p:cNvPr>
          <p:cNvGrpSpPr>
            <a:grpSpLocks/>
          </p:cNvGrpSpPr>
          <p:nvPr/>
        </p:nvGrpSpPr>
        <p:grpSpPr bwMode="auto">
          <a:xfrm>
            <a:off x="6875874" y="5641816"/>
            <a:ext cx="3401514" cy="5080101"/>
            <a:chOff x="3446153" y="2819400"/>
            <a:chExt cx="1705099" cy="2546922"/>
          </a:xfrm>
        </p:grpSpPr>
        <p:sp>
          <p:nvSpPr>
            <p:cNvPr id="5163" name="Freeform 7">
              <a:extLst>
                <a:ext uri="{FF2B5EF4-FFF2-40B4-BE49-F238E27FC236}">
                  <a16:creationId xmlns:a16="http://schemas.microsoft.com/office/drawing/2014/main" id="{27FEE8E6-0681-4912-81E0-3CF0B4A78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452" y="2819400"/>
              <a:ext cx="83774" cy="1095187"/>
            </a:xfrm>
            <a:custGeom>
              <a:avLst/>
              <a:gdLst>
                <a:gd name="T0" fmla="*/ 41887 w 48"/>
                <a:gd name="T1" fmla="*/ 1093443 h 628"/>
                <a:gd name="T2" fmla="*/ 83774 w 48"/>
                <a:gd name="T3" fmla="*/ 1095187 h 628"/>
                <a:gd name="T4" fmla="*/ 83774 w 48"/>
                <a:gd name="T5" fmla="*/ 0 h 628"/>
                <a:gd name="T6" fmla="*/ 0 w 48"/>
                <a:gd name="T7" fmla="*/ 0 h 628"/>
                <a:gd name="T8" fmla="*/ 0 w 48"/>
                <a:gd name="T9" fmla="*/ 1095187 h 628"/>
                <a:gd name="T10" fmla="*/ 41887 w 48"/>
                <a:gd name="T11" fmla="*/ 1093443 h 6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628">
                  <a:moveTo>
                    <a:pt x="24" y="627"/>
                  </a:moveTo>
                  <a:cubicBezTo>
                    <a:pt x="32" y="627"/>
                    <a:pt x="40" y="627"/>
                    <a:pt x="48" y="628"/>
                  </a:cubicBezTo>
                  <a:cubicBezTo>
                    <a:pt x="48" y="79"/>
                    <a:pt x="48" y="1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79"/>
                    <a:pt x="0" y="628"/>
                  </a:cubicBezTo>
                  <a:cubicBezTo>
                    <a:pt x="8" y="627"/>
                    <a:pt x="16" y="627"/>
                    <a:pt x="24" y="627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grpSp>
          <p:nvGrpSpPr>
            <p:cNvPr id="5164" name="Group 3">
              <a:extLst>
                <a:ext uri="{FF2B5EF4-FFF2-40B4-BE49-F238E27FC236}">
                  <a16:creationId xmlns:a16="http://schemas.microsoft.com/office/drawing/2014/main" id="{7FDBE411-273D-4043-9B68-0A4EA569F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6153" y="3912543"/>
              <a:ext cx="1705099" cy="1453779"/>
              <a:chOff x="3501572" y="4522143"/>
              <a:chExt cx="1705099" cy="1453779"/>
            </a:xfrm>
          </p:grpSpPr>
          <p:sp>
            <p:nvSpPr>
              <p:cNvPr id="5165" name="Freeform 16">
                <a:extLst>
                  <a:ext uri="{FF2B5EF4-FFF2-40B4-BE49-F238E27FC236}">
                    <a16:creationId xmlns:a16="http://schemas.microsoft.com/office/drawing/2014/main" id="{1B175086-08D0-49AA-97E2-A821A70AB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349" y="5825742"/>
                <a:ext cx="887796" cy="150180"/>
              </a:xfrm>
              <a:custGeom>
                <a:avLst/>
                <a:gdLst>
                  <a:gd name="T0" fmla="*/ 443898 w 508"/>
                  <a:gd name="T1" fmla="*/ 150180 h 86"/>
                  <a:gd name="T2" fmla="*/ 887796 w 508"/>
                  <a:gd name="T3" fmla="*/ 0 h 86"/>
                  <a:gd name="T4" fmla="*/ 0 w 508"/>
                  <a:gd name="T5" fmla="*/ 0 h 86"/>
                  <a:gd name="T6" fmla="*/ 443898 w 508"/>
                  <a:gd name="T7" fmla="*/ 150180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86">
                    <a:moveTo>
                      <a:pt x="254" y="86"/>
                    </a:moveTo>
                    <a:cubicBezTo>
                      <a:pt x="349" y="86"/>
                      <a:pt x="437" y="54"/>
                      <a:pt x="5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1" y="54"/>
                      <a:pt x="159" y="86"/>
                      <a:pt x="254" y="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367"/>
              </a:p>
            </p:txBody>
          </p:sp>
          <p:sp>
            <p:nvSpPr>
              <p:cNvPr id="5166" name="Freeform 17">
                <a:extLst>
                  <a:ext uri="{FF2B5EF4-FFF2-40B4-BE49-F238E27FC236}">
                    <a16:creationId xmlns:a16="http://schemas.microsoft.com/office/drawing/2014/main" id="{F66C8E9A-0855-415B-922B-84FD83CA7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314" y="4522143"/>
                <a:ext cx="1457865" cy="779503"/>
              </a:xfrm>
              <a:custGeom>
                <a:avLst/>
                <a:gdLst>
                  <a:gd name="T0" fmla="*/ 1426400 w 834"/>
                  <a:gd name="T1" fmla="*/ 777759 h 447"/>
                  <a:gd name="T2" fmla="*/ 1456117 w 834"/>
                  <a:gd name="T3" fmla="*/ 779503 h 447"/>
                  <a:gd name="T4" fmla="*/ 1457865 w 834"/>
                  <a:gd name="T5" fmla="*/ 727187 h 447"/>
                  <a:gd name="T6" fmla="*/ 770885 w 834"/>
                  <a:gd name="T7" fmla="*/ 1744 h 447"/>
                  <a:gd name="T8" fmla="*/ 728933 w 834"/>
                  <a:gd name="T9" fmla="*/ 0 h 447"/>
                  <a:gd name="T10" fmla="*/ 686980 w 834"/>
                  <a:gd name="T11" fmla="*/ 1744 h 447"/>
                  <a:gd name="T12" fmla="*/ 0 w 834"/>
                  <a:gd name="T13" fmla="*/ 727187 h 447"/>
                  <a:gd name="T14" fmla="*/ 1748 w 834"/>
                  <a:gd name="T15" fmla="*/ 779503 h 447"/>
                  <a:gd name="T16" fmla="*/ 31465 w 834"/>
                  <a:gd name="T17" fmla="*/ 777759 h 447"/>
                  <a:gd name="T18" fmla="*/ 1426400 w 834"/>
                  <a:gd name="T19" fmla="*/ 777759 h 4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4" h="447">
                    <a:moveTo>
                      <a:pt x="816" y="446"/>
                    </a:moveTo>
                    <a:cubicBezTo>
                      <a:pt x="822" y="446"/>
                      <a:pt x="827" y="446"/>
                      <a:pt x="833" y="447"/>
                    </a:cubicBezTo>
                    <a:cubicBezTo>
                      <a:pt x="834" y="437"/>
                      <a:pt x="834" y="427"/>
                      <a:pt x="834" y="417"/>
                    </a:cubicBezTo>
                    <a:cubicBezTo>
                      <a:pt x="834" y="195"/>
                      <a:pt x="660" y="13"/>
                      <a:pt x="441" y="1"/>
                    </a:cubicBezTo>
                    <a:cubicBezTo>
                      <a:pt x="433" y="0"/>
                      <a:pt x="425" y="0"/>
                      <a:pt x="417" y="0"/>
                    </a:cubicBezTo>
                    <a:cubicBezTo>
                      <a:pt x="409" y="0"/>
                      <a:pt x="401" y="0"/>
                      <a:pt x="393" y="1"/>
                    </a:cubicBezTo>
                    <a:cubicBezTo>
                      <a:pt x="174" y="13"/>
                      <a:pt x="0" y="195"/>
                      <a:pt x="0" y="417"/>
                    </a:cubicBezTo>
                    <a:cubicBezTo>
                      <a:pt x="0" y="427"/>
                      <a:pt x="0" y="437"/>
                      <a:pt x="1" y="447"/>
                    </a:cubicBezTo>
                    <a:cubicBezTo>
                      <a:pt x="7" y="446"/>
                      <a:pt x="12" y="446"/>
                      <a:pt x="18" y="446"/>
                    </a:cubicBezTo>
                    <a:lnTo>
                      <a:pt x="816" y="4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367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CF1626D-2398-4EC8-9AEC-ED174E1C8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572" y="5355071"/>
                <a:ext cx="1705099" cy="416018"/>
              </a:xfrm>
              <a:custGeom>
                <a:avLst/>
                <a:gdLst>
                  <a:gd name="T0" fmla="*/ 975 w 975"/>
                  <a:gd name="T1" fmla="*/ 15 h 238"/>
                  <a:gd name="T2" fmla="*/ 917 w 975"/>
                  <a:gd name="T3" fmla="*/ 0 h 238"/>
                  <a:gd name="T4" fmla="*/ 119 w 975"/>
                  <a:gd name="T5" fmla="*/ 0 h 238"/>
                  <a:gd name="T6" fmla="*/ 0 w 975"/>
                  <a:gd name="T7" fmla="*/ 119 h 238"/>
                  <a:gd name="T8" fmla="*/ 119 w 975"/>
                  <a:gd name="T9" fmla="*/ 238 h 238"/>
                  <a:gd name="T10" fmla="*/ 917 w 975"/>
                  <a:gd name="T11" fmla="*/ 238 h 238"/>
                  <a:gd name="T12" fmla="*/ 975 w 975"/>
                  <a:gd name="T13" fmla="*/ 223 h 238"/>
                  <a:gd name="T14" fmla="*/ 934 w 975"/>
                  <a:gd name="T15" fmla="*/ 119 h 238"/>
                  <a:gd name="T16" fmla="*/ 975 w 975"/>
                  <a:gd name="T17" fmla="*/ 1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5" h="238">
                    <a:moveTo>
                      <a:pt x="975" y="15"/>
                    </a:moveTo>
                    <a:cubicBezTo>
                      <a:pt x="958" y="6"/>
                      <a:pt x="938" y="0"/>
                      <a:pt x="917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3" y="0"/>
                      <a:pt x="0" y="53"/>
                      <a:pt x="0" y="119"/>
                    </a:cubicBezTo>
                    <a:cubicBezTo>
                      <a:pt x="0" y="185"/>
                      <a:pt x="53" y="238"/>
                      <a:pt x="119" y="238"/>
                    </a:cubicBezTo>
                    <a:cubicBezTo>
                      <a:pt x="917" y="238"/>
                      <a:pt x="917" y="238"/>
                      <a:pt x="917" y="238"/>
                    </a:cubicBezTo>
                    <a:cubicBezTo>
                      <a:pt x="938" y="238"/>
                      <a:pt x="958" y="232"/>
                      <a:pt x="975" y="223"/>
                    </a:cubicBezTo>
                    <a:cubicBezTo>
                      <a:pt x="950" y="196"/>
                      <a:pt x="934" y="159"/>
                      <a:pt x="934" y="119"/>
                    </a:cubicBezTo>
                    <a:cubicBezTo>
                      <a:pt x="934" y="79"/>
                      <a:pt x="950" y="42"/>
                      <a:pt x="975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4D3D71-7E9B-44DB-BE65-F8AFF8F1FF45}"/>
              </a:ext>
            </a:extLst>
          </p:cNvPr>
          <p:cNvGrpSpPr>
            <a:grpSpLocks/>
          </p:cNvGrpSpPr>
          <p:nvPr/>
        </p:nvGrpSpPr>
        <p:grpSpPr bwMode="auto">
          <a:xfrm>
            <a:off x="10245716" y="5641816"/>
            <a:ext cx="3401514" cy="5080101"/>
            <a:chOff x="5190325" y="3429000"/>
            <a:chExt cx="1705099" cy="2546922"/>
          </a:xfrm>
        </p:grpSpPr>
        <p:sp>
          <p:nvSpPr>
            <p:cNvPr id="5158" name="Freeform 8">
              <a:extLst>
                <a:ext uri="{FF2B5EF4-FFF2-40B4-BE49-F238E27FC236}">
                  <a16:creationId xmlns:a16="http://schemas.microsoft.com/office/drawing/2014/main" id="{606E5F1C-7910-4235-98D5-CF674013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4623" y="3429000"/>
              <a:ext cx="83774" cy="1095187"/>
            </a:xfrm>
            <a:custGeom>
              <a:avLst/>
              <a:gdLst>
                <a:gd name="T0" fmla="*/ 83774 w 48"/>
                <a:gd name="T1" fmla="*/ 1095187 h 628"/>
                <a:gd name="T2" fmla="*/ 83774 w 48"/>
                <a:gd name="T3" fmla="*/ 0 h 628"/>
                <a:gd name="T4" fmla="*/ 0 w 48"/>
                <a:gd name="T5" fmla="*/ 0 h 628"/>
                <a:gd name="T6" fmla="*/ 0 w 48"/>
                <a:gd name="T7" fmla="*/ 1095187 h 628"/>
                <a:gd name="T8" fmla="*/ 41887 w 48"/>
                <a:gd name="T9" fmla="*/ 1093443 h 628"/>
                <a:gd name="T10" fmla="*/ 83774 w 48"/>
                <a:gd name="T11" fmla="*/ 1095187 h 6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628">
                  <a:moveTo>
                    <a:pt x="48" y="628"/>
                  </a:moveTo>
                  <a:cubicBezTo>
                    <a:pt x="48" y="79"/>
                    <a:pt x="48" y="1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79"/>
                    <a:pt x="0" y="628"/>
                  </a:cubicBezTo>
                  <a:cubicBezTo>
                    <a:pt x="8" y="627"/>
                    <a:pt x="16" y="627"/>
                    <a:pt x="24" y="627"/>
                  </a:cubicBezTo>
                  <a:cubicBezTo>
                    <a:pt x="32" y="627"/>
                    <a:pt x="40" y="627"/>
                    <a:pt x="48" y="62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grpSp>
          <p:nvGrpSpPr>
            <p:cNvPr id="5159" name="Group 4">
              <a:extLst>
                <a:ext uri="{FF2B5EF4-FFF2-40B4-BE49-F238E27FC236}">
                  <a16:creationId xmlns:a16="http://schemas.microsoft.com/office/drawing/2014/main" id="{A6F8A2DC-96E4-42BC-8A30-368150D9E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0325" y="4522143"/>
              <a:ext cx="1705099" cy="1453779"/>
              <a:chOff x="5190325" y="4522143"/>
              <a:chExt cx="1705099" cy="1453779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986E728-B704-4C51-B37D-BD6B6E0C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6550" y="4521446"/>
                <a:ext cx="1459019" cy="779638"/>
              </a:xfrm>
              <a:custGeom>
                <a:avLst/>
                <a:gdLst>
                  <a:gd name="T0" fmla="*/ 816 w 834"/>
                  <a:gd name="T1" fmla="*/ 446 h 447"/>
                  <a:gd name="T2" fmla="*/ 833 w 834"/>
                  <a:gd name="T3" fmla="*/ 447 h 447"/>
                  <a:gd name="T4" fmla="*/ 834 w 834"/>
                  <a:gd name="T5" fmla="*/ 417 h 447"/>
                  <a:gd name="T6" fmla="*/ 441 w 834"/>
                  <a:gd name="T7" fmla="*/ 1 h 447"/>
                  <a:gd name="T8" fmla="*/ 417 w 834"/>
                  <a:gd name="T9" fmla="*/ 0 h 447"/>
                  <a:gd name="T10" fmla="*/ 393 w 834"/>
                  <a:gd name="T11" fmla="*/ 1 h 447"/>
                  <a:gd name="T12" fmla="*/ 0 w 834"/>
                  <a:gd name="T13" fmla="*/ 417 h 447"/>
                  <a:gd name="T14" fmla="*/ 1 w 834"/>
                  <a:gd name="T15" fmla="*/ 447 h 447"/>
                  <a:gd name="T16" fmla="*/ 18 w 834"/>
                  <a:gd name="T17" fmla="*/ 446 h 447"/>
                  <a:gd name="T18" fmla="*/ 816 w 834"/>
                  <a:gd name="T19" fmla="*/ 44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4" h="447">
                    <a:moveTo>
                      <a:pt x="816" y="446"/>
                    </a:moveTo>
                    <a:cubicBezTo>
                      <a:pt x="822" y="446"/>
                      <a:pt x="827" y="446"/>
                      <a:pt x="833" y="447"/>
                    </a:cubicBezTo>
                    <a:cubicBezTo>
                      <a:pt x="834" y="437"/>
                      <a:pt x="834" y="427"/>
                      <a:pt x="834" y="417"/>
                    </a:cubicBezTo>
                    <a:cubicBezTo>
                      <a:pt x="834" y="195"/>
                      <a:pt x="660" y="13"/>
                      <a:pt x="441" y="1"/>
                    </a:cubicBezTo>
                    <a:cubicBezTo>
                      <a:pt x="433" y="0"/>
                      <a:pt x="425" y="0"/>
                      <a:pt x="417" y="0"/>
                    </a:cubicBezTo>
                    <a:cubicBezTo>
                      <a:pt x="409" y="0"/>
                      <a:pt x="401" y="0"/>
                      <a:pt x="393" y="1"/>
                    </a:cubicBezTo>
                    <a:cubicBezTo>
                      <a:pt x="174" y="13"/>
                      <a:pt x="0" y="195"/>
                      <a:pt x="0" y="417"/>
                    </a:cubicBezTo>
                    <a:cubicBezTo>
                      <a:pt x="0" y="427"/>
                      <a:pt x="0" y="437"/>
                      <a:pt x="1" y="447"/>
                    </a:cubicBezTo>
                    <a:cubicBezTo>
                      <a:pt x="7" y="446"/>
                      <a:pt x="12" y="446"/>
                      <a:pt x="18" y="446"/>
                    </a:cubicBezTo>
                    <a:lnTo>
                      <a:pt x="816" y="446"/>
                    </a:lnTo>
                    <a:close/>
                  </a:path>
                </a:pathLst>
              </a:custGeom>
              <a:solidFill>
                <a:srgbClr val="F69200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998483B-9AD9-413E-BA07-D06700C57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321" y="5825076"/>
                <a:ext cx="887478" cy="150846"/>
              </a:xfrm>
              <a:custGeom>
                <a:avLst/>
                <a:gdLst>
                  <a:gd name="T0" fmla="*/ 254 w 508"/>
                  <a:gd name="T1" fmla="*/ 86 h 86"/>
                  <a:gd name="T2" fmla="*/ 508 w 508"/>
                  <a:gd name="T3" fmla="*/ 0 h 86"/>
                  <a:gd name="T4" fmla="*/ 0 w 508"/>
                  <a:gd name="T5" fmla="*/ 0 h 86"/>
                  <a:gd name="T6" fmla="*/ 254 w 508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8" h="86">
                    <a:moveTo>
                      <a:pt x="254" y="86"/>
                    </a:moveTo>
                    <a:cubicBezTo>
                      <a:pt x="349" y="86"/>
                      <a:pt x="437" y="54"/>
                      <a:pt x="5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1" y="54"/>
                      <a:pt x="159" y="86"/>
                      <a:pt x="254" y="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40ED76A-73DB-4D79-843B-85B1E6D46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325" y="5355071"/>
                <a:ext cx="1705099" cy="416018"/>
              </a:xfrm>
              <a:custGeom>
                <a:avLst/>
                <a:gdLst>
                  <a:gd name="T0" fmla="*/ 975 w 975"/>
                  <a:gd name="T1" fmla="*/ 15 h 238"/>
                  <a:gd name="T2" fmla="*/ 917 w 975"/>
                  <a:gd name="T3" fmla="*/ 0 h 238"/>
                  <a:gd name="T4" fmla="*/ 119 w 975"/>
                  <a:gd name="T5" fmla="*/ 0 h 238"/>
                  <a:gd name="T6" fmla="*/ 0 w 975"/>
                  <a:gd name="T7" fmla="*/ 119 h 238"/>
                  <a:gd name="T8" fmla="*/ 119 w 975"/>
                  <a:gd name="T9" fmla="*/ 238 h 238"/>
                  <a:gd name="T10" fmla="*/ 917 w 975"/>
                  <a:gd name="T11" fmla="*/ 238 h 238"/>
                  <a:gd name="T12" fmla="*/ 975 w 975"/>
                  <a:gd name="T13" fmla="*/ 223 h 238"/>
                  <a:gd name="T14" fmla="*/ 934 w 975"/>
                  <a:gd name="T15" fmla="*/ 119 h 238"/>
                  <a:gd name="T16" fmla="*/ 975 w 975"/>
                  <a:gd name="T17" fmla="*/ 1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5" h="238">
                    <a:moveTo>
                      <a:pt x="975" y="15"/>
                    </a:moveTo>
                    <a:cubicBezTo>
                      <a:pt x="958" y="6"/>
                      <a:pt x="938" y="0"/>
                      <a:pt x="917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3" y="0"/>
                      <a:pt x="0" y="53"/>
                      <a:pt x="0" y="119"/>
                    </a:cubicBezTo>
                    <a:cubicBezTo>
                      <a:pt x="0" y="185"/>
                      <a:pt x="53" y="238"/>
                      <a:pt x="119" y="238"/>
                    </a:cubicBezTo>
                    <a:cubicBezTo>
                      <a:pt x="917" y="238"/>
                      <a:pt x="917" y="238"/>
                      <a:pt x="917" y="238"/>
                    </a:cubicBezTo>
                    <a:cubicBezTo>
                      <a:pt x="938" y="238"/>
                      <a:pt x="958" y="232"/>
                      <a:pt x="975" y="223"/>
                    </a:cubicBezTo>
                    <a:cubicBezTo>
                      <a:pt x="950" y="196"/>
                      <a:pt x="934" y="159"/>
                      <a:pt x="934" y="119"/>
                    </a:cubicBezTo>
                    <a:cubicBezTo>
                      <a:pt x="934" y="79"/>
                      <a:pt x="950" y="42"/>
                      <a:pt x="975" y="1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FD7CE0-B21E-49B6-AA91-5A5B894B2637}"/>
              </a:ext>
            </a:extLst>
          </p:cNvPr>
          <p:cNvGrpSpPr>
            <a:grpSpLocks/>
          </p:cNvGrpSpPr>
          <p:nvPr/>
        </p:nvGrpSpPr>
        <p:grpSpPr bwMode="auto">
          <a:xfrm>
            <a:off x="13612390" y="5641816"/>
            <a:ext cx="3401514" cy="5080101"/>
            <a:chOff x="6879078" y="3429000"/>
            <a:chExt cx="1704077" cy="2546922"/>
          </a:xfrm>
        </p:grpSpPr>
        <p:sp>
          <p:nvSpPr>
            <p:cNvPr id="5153" name="Freeform 10">
              <a:extLst>
                <a:ext uri="{FF2B5EF4-FFF2-40B4-BE49-F238E27FC236}">
                  <a16:creationId xmlns:a16="http://schemas.microsoft.com/office/drawing/2014/main" id="{D3096F5E-095B-4514-BB9F-79235134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355" y="3429000"/>
              <a:ext cx="83774" cy="1095187"/>
            </a:xfrm>
            <a:custGeom>
              <a:avLst/>
              <a:gdLst>
                <a:gd name="T0" fmla="*/ 83774 w 48"/>
                <a:gd name="T1" fmla="*/ 1095187 h 628"/>
                <a:gd name="T2" fmla="*/ 83774 w 48"/>
                <a:gd name="T3" fmla="*/ 0 h 628"/>
                <a:gd name="T4" fmla="*/ 41887 w 48"/>
                <a:gd name="T5" fmla="*/ 0 h 628"/>
                <a:gd name="T6" fmla="*/ 0 w 48"/>
                <a:gd name="T7" fmla="*/ 0 h 628"/>
                <a:gd name="T8" fmla="*/ 0 w 48"/>
                <a:gd name="T9" fmla="*/ 1095187 h 628"/>
                <a:gd name="T10" fmla="*/ 41887 w 48"/>
                <a:gd name="T11" fmla="*/ 1093443 h 628"/>
                <a:gd name="T12" fmla="*/ 83774 w 48"/>
                <a:gd name="T13" fmla="*/ 1095187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628">
                  <a:moveTo>
                    <a:pt x="48" y="628"/>
                  </a:moveTo>
                  <a:cubicBezTo>
                    <a:pt x="48" y="79"/>
                    <a:pt x="48" y="1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79"/>
                    <a:pt x="0" y="628"/>
                  </a:cubicBezTo>
                  <a:cubicBezTo>
                    <a:pt x="8" y="627"/>
                    <a:pt x="16" y="627"/>
                    <a:pt x="24" y="627"/>
                  </a:cubicBezTo>
                  <a:cubicBezTo>
                    <a:pt x="32" y="627"/>
                    <a:pt x="40" y="627"/>
                    <a:pt x="48" y="62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grpSp>
          <p:nvGrpSpPr>
            <p:cNvPr id="5154" name="Group 30">
              <a:extLst>
                <a:ext uri="{FF2B5EF4-FFF2-40B4-BE49-F238E27FC236}">
                  <a16:creationId xmlns:a16="http://schemas.microsoft.com/office/drawing/2014/main" id="{1C03AEAB-BA64-48D8-9B24-2D8FD93DC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9078" y="4522143"/>
              <a:ext cx="1704077" cy="1453779"/>
              <a:chOff x="6879078" y="4522143"/>
              <a:chExt cx="1704077" cy="1453779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95D9371-89D2-4F8A-88ED-F929543B4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5198" y="4521446"/>
                <a:ext cx="1458144" cy="779638"/>
              </a:xfrm>
              <a:custGeom>
                <a:avLst/>
                <a:gdLst>
                  <a:gd name="T0" fmla="*/ 816 w 834"/>
                  <a:gd name="T1" fmla="*/ 446 h 447"/>
                  <a:gd name="T2" fmla="*/ 833 w 834"/>
                  <a:gd name="T3" fmla="*/ 447 h 447"/>
                  <a:gd name="T4" fmla="*/ 834 w 834"/>
                  <a:gd name="T5" fmla="*/ 417 h 447"/>
                  <a:gd name="T6" fmla="*/ 441 w 834"/>
                  <a:gd name="T7" fmla="*/ 1 h 447"/>
                  <a:gd name="T8" fmla="*/ 417 w 834"/>
                  <a:gd name="T9" fmla="*/ 0 h 447"/>
                  <a:gd name="T10" fmla="*/ 393 w 834"/>
                  <a:gd name="T11" fmla="*/ 1 h 447"/>
                  <a:gd name="T12" fmla="*/ 0 w 834"/>
                  <a:gd name="T13" fmla="*/ 417 h 447"/>
                  <a:gd name="T14" fmla="*/ 1 w 834"/>
                  <a:gd name="T15" fmla="*/ 447 h 447"/>
                  <a:gd name="T16" fmla="*/ 18 w 834"/>
                  <a:gd name="T17" fmla="*/ 446 h 447"/>
                  <a:gd name="T18" fmla="*/ 816 w 834"/>
                  <a:gd name="T19" fmla="*/ 44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4" h="447">
                    <a:moveTo>
                      <a:pt x="816" y="446"/>
                    </a:moveTo>
                    <a:cubicBezTo>
                      <a:pt x="822" y="446"/>
                      <a:pt x="827" y="446"/>
                      <a:pt x="833" y="447"/>
                    </a:cubicBezTo>
                    <a:cubicBezTo>
                      <a:pt x="834" y="437"/>
                      <a:pt x="834" y="427"/>
                      <a:pt x="834" y="417"/>
                    </a:cubicBezTo>
                    <a:cubicBezTo>
                      <a:pt x="834" y="195"/>
                      <a:pt x="660" y="13"/>
                      <a:pt x="441" y="1"/>
                    </a:cubicBezTo>
                    <a:cubicBezTo>
                      <a:pt x="433" y="0"/>
                      <a:pt x="425" y="0"/>
                      <a:pt x="417" y="0"/>
                    </a:cubicBezTo>
                    <a:cubicBezTo>
                      <a:pt x="409" y="0"/>
                      <a:pt x="401" y="0"/>
                      <a:pt x="393" y="1"/>
                    </a:cubicBezTo>
                    <a:cubicBezTo>
                      <a:pt x="174" y="13"/>
                      <a:pt x="0" y="195"/>
                      <a:pt x="0" y="417"/>
                    </a:cubicBezTo>
                    <a:cubicBezTo>
                      <a:pt x="0" y="427"/>
                      <a:pt x="0" y="437"/>
                      <a:pt x="1" y="447"/>
                    </a:cubicBezTo>
                    <a:cubicBezTo>
                      <a:pt x="7" y="446"/>
                      <a:pt x="12" y="446"/>
                      <a:pt x="18" y="446"/>
                    </a:cubicBezTo>
                    <a:lnTo>
                      <a:pt x="816" y="44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6E6E3BF-CFB2-4A1C-B7DB-A81D6500D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0798" y="5825076"/>
                <a:ext cx="888532" cy="150846"/>
              </a:xfrm>
              <a:custGeom>
                <a:avLst/>
                <a:gdLst>
                  <a:gd name="T0" fmla="*/ 254 w 508"/>
                  <a:gd name="T1" fmla="*/ 86 h 86"/>
                  <a:gd name="T2" fmla="*/ 508 w 508"/>
                  <a:gd name="T3" fmla="*/ 0 h 86"/>
                  <a:gd name="T4" fmla="*/ 0 w 508"/>
                  <a:gd name="T5" fmla="*/ 0 h 86"/>
                  <a:gd name="T6" fmla="*/ 254 w 508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8" h="86">
                    <a:moveTo>
                      <a:pt x="254" y="86"/>
                    </a:moveTo>
                    <a:cubicBezTo>
                      <a:pt x="349" y="86"/>
                      <a:pt x="437" y="54"/>
                      <a:pt x="5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1" y="54"/>
                      <a:pt x="159" y="86"/>
                      <a:pt x="254" y="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D79AFD6-B0B5-4A7F-8004-D7DA6A2FB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9078" y="5355071"/>
                <a:ext cx="1704077" cy="416018"/>
              </a:xfrm>
              <a:custGeom>
                <a:avLst/>
                <a:gdLst>
                  <a:gd name="T0" fmla="*/ 975 w 975"/>
                  <a:gd name="T1" fmla="*/ 15 h 238"/>
                  <a:gd name="T2" fmla="*/ 917 w 975"/>
                  <a:gd name="T3" fmla="*/ 0 h 238"/>
                  <a:gd name="T4" fmla="*/ 119 w 975"/>
                  <a:gd name="T5" fmla="*/ 0 h 238"/>
                  <a:gd name="T6" fmla="*/ 0 w 975"/>
                  <a:gd name="T7" fmla="*/ 119 h 238"/>
                  <a:gd name="T8" fmla="*/ 119 w 975"/>
                  <a:gd name="T9" fmla="*/ 238 h 238"/>
                  <a:gd name="T10" fmla="*/ 917 w 975"/>
                  <a:gd name="T11" fmla="*/ 238 h 238"/>
                  <a:gd name="T12" fmla="*/ 975 w 975"/>
                  <a:gd name="T13" fmla="*/ 223 h 238"/>
                  <a:gd name="T14" fmla="*/ 934 w 975"/>
                  <a:gd name="T15" fmla="*/ 119 h 238"/>
                  <a:gd name="T16" fmla="*/ 975 w 975"/>
                  <a:gd name="T17" fmla="*/ 1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5" h="238">
                    <a:moveTo>
                      <a:pt x="975" y="15"/>
                    </a:moveTo>
                    <a:cubicBezTo>
                      <a:pt x="958" y="6"/>
                      <a:pt x="938" y="0"/>
                      <a:pt x="917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3" y="0"/>
                      <a:pt x="0" y="53"/>
                      <a:pt x="0" y="119"/>
                    </a:cubicBezTo>
                    <a:cubicBezTo>
                      <a:pt x="0" y="185"/>
                      <a:pt x="53" y="238"/>
                      <a:pt x="119" y="238"/>
                    </a:cubicBezTo>
                    <a:cubicBezTo>
                      <a:pt x="917" y="238"/>
                      <a:pt x="917" y="238"/>
                      <a:pt x="917" y="238"/>
                    </a:cubicBezTo>
                    <a:cubicBezTo>
                      <a:pt x="938" y="238"/>
                      <a:pt x="958" y="232"/>
                      <a:pt x="975" y="223"/>
                    </a:cubicBezTo>
                    <a:cubicBezTo>
                      <a:pt x="950" y="196"/>
                      <a:pt x="934" y="159"/>
                      <a:pt x="934" y="119"/>
                    </a:cubicBezTo>
                    <a:cubicBezTo>
                      <a:pt x="934" y="79"/>
                      <a:pt x="950" y="42"/>
                      <a:pt x="975" y="1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65CE35-C943-491D-9FAE-261AA659D4DE}"/>
              </a:ext>
            </a:extLst>
          </p:cNvPr>
          <p:cNvGrpSpPr>
            <a:grpSpLocks/>
          </p:cNvGrpSpPr>
          <p:nvPr/>
        </p:nvGrpSpPr>
        <p:grpSpPr bwMode="auto">
          <a:xfrm>
            <a:off x="16962437" y="5641816"/>
            <a:ext cx="4247406" cy="5022262"/>
            <a:chOff x="8567831" y="3429000"/>
            <a:chExt cx="2128983" cy="2517924"/>
          </a:xfrm>
        </p:grpSpPr>
        <p:sp>
          <p:nvSpPr>
            <p:cNvPr id="5148" name="Freeform 12">
              <a:extLst>
                <a:ext uri="{FF2B5EF4-FFF2-40B4-BE49-F238E27FC236}">
                  <a16:creationId xmlns:a16="http://schemas.microsoft.com/office/drawing/2014/main" id="{C212AEFB-C224-4CA7-8222-BD9C459F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5315" y="3429000"/>
              <a:ext cx="83774" cy="1095187"/>
            </a:xfrm>
            <a:custGeom>
              <a:avLst/>
              <a:gdLst>
                <a:gd name="T0" fmla="*/ 83774 w 48"/>
                <a:gd name="T1" fmla="*/ 1095187 h 628"/>
                <a:gd name="T2" fmla="*/ 83774 w 48"/>
                <a:gd name="T3" fmla="*/ 0 h 628"/>
                <a:gd name="T4" fmla="*/ 41887 w 48"/>
                <a:gd name="T5" fmla="*/ 0 h 628"/>
                <a:gd name="T6" fmla="*/ 0 w 48"/>
                <a:gd name="T7" fmla="*/ 0 h 628"/>
                <a:gd name="T8" fmla="*/ 0 w 48"/>
                <a:gd name="T9" fmla="*/ 1095187 h 628"/>
                <a:gd name="T10" fmla="*/ 41887 w 48"/>
                <a:gd name="T11" fmla="*/ 1093443 h 628"/>
                <a:gd name="T12" fmla="*/ 83774 w 48"/>
                <a:gd name="T13" fmla="*/ 1095187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628">
                  <a:moveTo>
                    <a:pt x="48" y="628"/>
                  </a:moveTo>
                  <a:cubicBezTo>
                    <a:pt x="48" y="79"/>
                    <a:pt x="48" y="1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79"/>
                    <a:pt x="0" y="628"/>
                  </a:cubicBezTo>
                  <a:cubicBezTo>
                    <a:pt x="8" y="627"/>
                    <a:pt x="16" y="627"/>
                    <a:pt x="24" y="627"/>
                  </a:cubicBezTo>
                  <a:cubicBezTo>
                    <a:pt x="32" y="627"/>
                    <a:pt x="40" y="627"/>
                    <a:pt x="48" y="62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367"/>
            </a:p>
          </p:txBody>
        </p:sp>
        <p:grpSp>
          <p:nvGrpSpPr>
            <p:cNvPr id="5149" name="Group 31">
              <a:extLst>
                <a:ext uri="{FF2B5EF4-FFF2-40B4-BE49-F238E27FC236}">
                  <a16:creationId xmlns:a16="http://schemas.microsoft.com/office/drawing/2014/main" id="{CF5EB79D-0524-40A6-9C54-353D85102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7831" y="4521446"/>
              <a:ext cx="2128983" cy="1425478"/>
              <a:chOff x="8567831" y="4521446"/>
              <a:chExt cx="2128983" cy="1425478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4F90ABD-4AF8-4299-9A17-3D8DB06A7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3619" y="5796078"/>
                <a:ext cx="887417" cy="150846"/>
              </a:xfrm>
              <a:custGeom>
                <a:avLst/>
                <a:gdLst>
                  <a:gd name="T0" fmla="*/ 254 w 508"/>
                  <a:gd name="T1" fmla="*/ 86 h 86"/>
                  <a:gd name="T2" fmla="*/ 508 w 508"/>
                  <a:gd name="T3" fmla="*/ 0 h 86"/>
                  <a:gd name="T4" fmla="*/ 0 w 508"/>
                  <a:gd name="T5" fmla="*/ 0 h 86"/>
                  <a:gd name="T6" fmla="*/ 254 w 508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8" h="86">
                    <a:moveTo>
                      <a:pt x="254" y="86"/>
                    </a:moveTo>
                    <a:cubicBezTo>
                      <a:pt x="349" y="86"/>
                      <a:pt x="437" y="54"/>
                      <a:pt x="5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1" y="54"/>
                      <a:pt x="158" y="86"/>
                      <a:pt x="254" y="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E8B973C-2C93-443C-9B6D-FE89AB028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7672" y="4521446"/>
                <a:ext cx="1458921" cy="779638"/>
              </a:xfrm>
              <a:custGeom>
                <a:avLst/>
                <a:gdLst>
                  <a:gd name="T0" fmla="*/ 816 w 834"/>
                  <a:gd name="T1" fmla="*/ 446 h 447"/>
                  <a:gd name="T2" fmla="*/ 833 w 834"/>
                  <a:gd name="T3" fmla="*/ 447 h 447"/>
                  <a:gd name="T4" fmla="*/ 834 w 834"/>
                  <a:gd name="T5" fmla="*/ 417 h 447"/>
                  <a:gd name="T6" fmla="*/ 441 w 834"/>
                  <a:gd name="T7" fmla="*/ 1 h 447"/>
                  <a:gd name="T8" fmla="*/ 417 w 834"/>
                  <a:gd name="T9" fmla="*/ 0 h 447"/>
                  <a:gd name="T10" fmla="*/ 393 w 834"/>
                  <a:gd name="T11" fmla="*/ 1 h 447"/>
                  <a:gd name="T12" fmla="*/ 0 w 834"/>
                  <a:gd name="T13" fmla="*/ 417 h 447"/>
                  <a:gd name="T14" fmla="*/ 1 w 834"/>
                  <a:gd name="T15" fmla="*/ 447 h 447"/>
                  <a:gd name="T16" fmla="*/ 18 w 834"/>
                  <a:gd name="T17" fmla="*/ 446 h 447"/>
                  <a:gd name="T18" fmla="*/ 816 w 834"/>
                  <a:gd name="T19" fmla="*/ 44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4" h="447">
                    <a:moveTo>
                      <a:pt x="816" y="446"/>
                    </a:moveTo>
                    <a:cubicBezTo>
                      <a:pt x="822" y="446"/>
                      <a:pt x="827" y="446"/>
                      <a:pt x="833" y="447"/>
                    </a:cubicBezTo>
                    <a:cubicBezTo>
                      <a:pt x="834" y="437"/>
                      <a:pt x="834" y="427"/>
                      <a:pt x="834" y="417"/>
                    </a:cubicBezTo>
                    <a:cubicBezTo>
                      <a:pt x="834" y="195"/>
                      <a:pt x="660" y="13"/>
                      <a:pt x="441" y="1"/>
                    </a:cubicBezTo>
                    <a:cubicBezTo>
                      <a:pt x="433" y="0"/>
                      <a:pt x="425" y="0"/>
                      <a:pt x="417" y="0"/>
                    </a:cubicBezTo>
                    <a:cubicBezTo>
                      <a:pt x="409" y="0"/>
                      <a:pt x="401" y="0"/>
                      <a:pt x="393" y="1"/>
                    </a:cubicBezTo>
                    <a:cubicBezTo>
                      <a:pt x="174" y="13"/>
                      <a:pt x="0" y="195"/>
                      <a:pt x="0" y="417"/>
                    </a:cubicBezTo>
                    <a:cubicBezTo>
                      <a:pt x="0" y="427"/>
                      <a:pt x="0" y="437"/>
                      <a:pt x="1" y="447"/>
                    </a:cubicBezTo>
                    <a:cubicBezTo>
                      <a:pt x="7" y="446"/>
                      <a:pt x="12" y="446"/>
                      <a:pt x="18" y="446"/>
                    </a:cubicBezTo>
                    <a:lnTo>
                      <a:pt x="816" y="4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6B65C50-0131-4503-9073-7987FCBDA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7831" y="5355071"/>
                <a:ext cx="2128983" cy="416018"/>
              </a:xfrm>
              <a:custGeom>
                <a:avLst/>
                <a:gdLst>
                  <a:gd name="T0" fmla="*/ 917 w 1036"/>
                  <a:gd name="T1" fmla="*/ 238 h 238"/>
                  <a:gd name="T2" fmla="*/ 1036 w 1036"/>
                  <a:gd name="T3" fmla="*/ 119 h 238"/>
                  <a:gd name="T4" fmla="*/ 917 w 1036"/>
                  <a:gd name="T5" fmla="*/ 0 h 238"/>
                  <a:gd name="T6" fmla="*/ 119 w 1036"/>
                  <a:gd name="T7" fmla="*/ 0 h 238"/>
                  <a:gd name="T8" fmla="*/ 0 w 1036"/>
                  <a:gd name="T9" fmla="*/ 119 h 238"/>
                  <a:gd name="T10" fmla="*/ 119 w 1036"/>
                  <a:gd name="T11" fmla="*/ 238 h 238"/>
                  <a:gd name="T12" fmla="*/ 917 w 1036"/>
                  <a:gd name="T13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6" h="238">
                    <a:moveTo>
                      <a:pt x="917" y="238"/>
                    </a:moveTo>
                    <a:cubicBezTo>
                      <a:pt x="982" y="238"/>
                      <a:pt x="1036" y="185"/>
                      <a:pt x="1036" y="119"/>
                    </a:cubicBezTo>
                    <a:cubicBezTo>
                      <a:pt x="1036" y="53"/>
                      <a:pt x="982" y="0"/>
                      <a:pt x="917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53" y="0"/>
                      <a:pt x="0" y="53"/>
                      <a:pt x="0" y="119"/>
                    </a:cubicBezTo>
                    <a:cubicBezTo>
                      <a:pt x="0" y="185"/>
                      <a:pt x="53" y="238"/>
                      <a:pt x="119" y="238"/>
                    </a:cubicBezTo>
                    <a:lnTo>
                      <a:pt x="917" y="23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 sz="13367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0998AF2-12FB-41B0-8036-B1E4A080C7DF}"/>
              </a:ext>
            </a:extLst>
          </p:cNvPr>
          <p:cNvSpPr txBox="1"/>
          <p:nvPr/>
        </p:nvSpPr>
        <p:spPr>
          <a:xfrm>
            <a:off x="3683391" y="9578579"/>
            <a:ext cx="3246323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bg1"/>
                </a:solidFill>
                <a:latin typeface="+mj-lt"/>
              </a:rPr>
              <a:t>Better graphics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507F39-0020-4E25-A82E-F9AEF4E60B64}"/>
              </a:ext>
            </a:extLst>
          </p:cNvPr>
          <p:cNvSpPr txBox="1"/>
          <p:nvPr/>
        </p:nvSpPr>
        <p:spPr>
          <a:xfrm>
            <a:off x="7056399" y="9578579"/>
            <a:ext cx="3246325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bg1"/>
                </a:solidFill>
                <a:latin typeface="+mj-lt"/>
              </a:rPr>
              <a:t>Make it faster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C8AB5-F822-4075-971B-58583C03A084}"/>
              </a:ext>
            </a:extLst>
          </p:cNvPr>
          <p:cNvSpPr txBox="1"/>
          <p:nvPr/>
        </p:nvSpPr>
        <p:spPr>
          <a:xfrm>
            <a:off x="10426242" y="9578579"/>
            <a:ext cx="3249491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bg1"/>
                </a:solidFill>
                <a:latin typeface="+mj-lt"/>
              </a:rPr>
              <a:t>Use a Dictionary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DC669A-9300-40B2-80D4-68FEE87F26A2}"/>
              </a:ext>
            </a:extLst>
          </p:cNvPr>
          <p:cNvSpPr txBox="1"/>
          <p:nvPr/>
        </p:nvSpPr>
        <p:spPr>
          <a:xfrm>
            <a:off x="13799253" y="9578579"/>
            <a:ext cx="3249491" cy="522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bg1"/>
                </a:solidFill>
                <a:latin typeface="+mj-lt"/>
              </a:rPr>
              <a:t>Improve the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8EAC1-5B5F-4F1C-808D-41A992CAEABF}"/>
              </a:ext>
            </a:extLst>
          </p:cNvPr>
          <p:cNvSpPr txBox="1"/>
          <p:nvPr/>
        </p:nvSpPr>
        <p:spPr>
          <a:xfrm>
            <a:off x="17054964" y="9578579"/>
            <a:ext cx="4022273" cy="522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793" b="1" dirty="0">
                <a:solidFill>
                  <a:schemeClr val="bg1"/>
                </a:solidFill>
                <a:latin typeface="+mj-lt"/>
              </a:rPr>
              <a:t>Improve voice recognition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E61492A-0A34-42BD-8B24-E4931BDF006D}"/>
              </a:ext>
            </a:extLst>
          </p:cNvPr>
          <p:cNvGrpSpPr/>
          <p:nvPr/>
        </p:nvGrpSpPr>
        <p:grpSpPr>
          <a:xfrm>
            <a:off x="14980755" y="8291145"/>
            <a:ext cx="877298" cy="728443"/>
            <a:chOff x="8653463" y="3957638"/>
            <a:chExt cx="439737" cy="365125"/>
          </a:xfrm>
          <a:solidFill>
            <a:schemeClr val="bg1"/>
          </a:solidFill>
        </p:grpSpPr>
        <p:sp>
          <p:nvSpPr>
            <p:cNvPr id="52" name="Freeform 183">
              <a:extLst>
                <a:ext uri="{FF2B5EF4-FFF2-40B4-BE49-F238E27FC236}">
                  <a16:creationId xmlns:a16="http://schemas.microsoft.com/office/drawing/2014/main" id="{ACC58C07-4386-47DD-940C-73C7E836F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25" y="3960813"/>
              <a:ext cx="155575" cy="153988"/>
            </a:xfrm>
            <a:custGeom>
              <a:avLst/>
              <a:gdLst>
                <a:gd name="T0" fmla="*/ 43 w 98"/>
                <a:gd name="T1" fmla="*/ 0 h 97"/>
                <a:gd name="T2" fmla="*/ 60 w 98"/>
                <a:gd name="T3" fmla="*/ 3 h 97"/>
                <a:gd name="T4" fmla="*/ 39 w 98"/>
                <a:gd name="T5" fmla="*/ 22 h 97"/>
                <a:gd name="T6" fmla="*/ 34 w 98"/>
                <a:gd name="T7" fmla="*/ 33 h 97"/>
                <a:gd name="T8" fmla="*/ 34 w 98"/>
                <a:gd name="T9" fmla="*/ 45 h 97"/>
                <a:gd name="T10" fmla="*/ 39 w 98"/>
                <a:gd name="T11" fmla="*/ 54 h 97"/>
                <a:gd name="T12" fmla="*/ 43 w 98"/>
                <a:gd name="T13" fmla="*/ 58 h 97"/>
                <a:gd name="T14" fmla="*/ 53 w 98"/>
                <a:gd name="T15" fmla="*/ 63 h 97"/>
                <a:gd name="T16" fmla="*/ 64 w 98"/>
                <a:gd name="T17" fmla="*/ 63 h 97"/>
                <a:gd name="T18" fmla="*/ 74 w 98"/>
                <a:gd name="T19" fmla="*/ 58 h 97"/>
                <a:gd name="T20" fmla="*/ 94 w 98"/>
                <a:gd name="T21" fmla="*/ 37 h 97"/>
                <a:gd name="T22" fmla="*/ 98 w 98"/>
                <a:gd name="T23" fmla="*/ 54 h 97"/>
                <a:gd name="T24" fmla="*/ 94 w 98"/>
                <a:gd name="T25" fmla="*/ 71 h 97"/>
                <a:gd name="T26" fmla="*/ 85 w 98"/>
                <a:gd name="T27" fmla="*/ 84 h 97"/>
                <a:gd name="T28" fmla="*/ 74 w 98"/>
                <a:gd name="T29" fmla="*/ 93 h 97"/>
                <a:gd name="T30" fmla="*/ 61 w 98"/>
                <a:gd name="T31" fmla="*/ 97 h 97"/>
                <a:gd name="T32" fmla="*/ 47 w 98"/>
                <a:gd name="T33" fmla="*/ 97 h 97"/>
                <a:gd name="T34" fmla="*/ 34 w 98"/>
                <a:gd name="T35" fmla="*/ 93 h 97"/>
                <a:gd name="T36" fmla="*/ 27 w 98"/>
                <a:gd name="T37" fmla="*/ 89 h 97"/>
                <a:gd name="T38" fmla="*/ 22 w 98"/>
                <a:gd name="T39" fmla="*/ 85 h 97"/>
                <a:gd name="T40" fmla="*/ 15 w 98"/>
                <a:gd name="T41" fmla="*/ 81 h 97"/>
                <a:gd name="T42" fmla="*/ 11 w 98"/>
                <a:gd name="T43" fmla="*/ 75 h 97"/>
                <a:gd name="T44" fmla="*/ 7 w 98"/>
                <a:gd name="T45" fmla="*/ 70 h 97"/>
                <a:gd name="T46" fmla="*/ 3 w 98"/>
                <a:gd name="T47" fmla="*/ 63 h 97"/>
                <a:gd name="T48" fmla="*/ 0 w 98"/>
                <a:gd name="T49" fmla="*/ 50 h 97"/>
                <a:gd name="T50" fmla="*/ 1 w 98"/>
                <a:gd name="T51" fmla="*/ 35 h 97"/>
                <a:gd name="T52" fmla="*/ 5 w 98"/>
                <a:gd name="T53" fmla="*/ 24 h 97"/>
                <a:gd name="T54" fmla="*/ 13 w 98"/>
                <a:gd name="T55" fmla="*/ 12 h 97"/>
                <a:gd name="T56" fmla="*/ 26 w 98"/>
                <a:gd name="T57" fmla="*/ 3 h 97"/>
                <a:gd name="T58" fmla="*/ 43 w 98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7">
                  <a:moveTo>
                    <a:pt x="43" y="0"/>
                  </a:moveTo>
                  <a:lnTo>
                    <a:pt x="60" y="3"/>
                  </a:lnTo>
                  <a:lnTo>
                    <a:pt x="39" y="22"/>
                  </a:lnTo>
                  <a:lnTo>
                    <a:pt x="34" y="33"/>
                  </a:lnTo>
                  <a:lnTo>
                    <a:pt x="34" y="45"/>
                  </a:lnTo>
                  <a:lnTo>
                    <a:pt x="39" y="54"/>
                  </a:lnTo>
                  <a:lnTo>
                    <a:pt x="43" y="58"/>
                  </a:lnTo>
                  <a:lnTo>
                    <a:pt x="53" y="63"/>
                  </a:lnTo>
                  <a:lnTo>
                    <a:pt x="64" y="63"/>
                  </a:lnTo>
                  <a:lnTo>
                    <a:pt x="74" y="58"/>
                  </a:lnTo>
                  <a:lnTo>
                    <a:pt x="94" y="37"/>
                  </a:lnTo>
                  <a:lnTo>
                    <a:pt x="98" y="54"/>
                  </a:lnTo>
                  <a:lnTo>
                    <a:pt x="94" y="71"/>
                  </a:lnTo>
                  <a:lnTo>
                    <a:pt x="85" y="84"/>
                  </a:lnTo>
                  <a:lnTo>
                    <a:pt x="74" y="93"/>
                  </a:lnTo>
                  <a:lnTo>
                    <a:pt x="61" y="97"/>
                  </a:lnTo>
                  <a:lnTo>
                    <a:pt x="47" y="97"/>
                  </a:lnTo>
                  <a:lnTo>
                    <a:pt x="34" y="93"/>
                  </a:lnTo>
                  <a:lnTo>
                    <a:pt x="27" y="89"/>
                  </a:lnTo>
                  <a:lnTo>
                    <a:pt x="22" y="85"/>
                  </a:lnTo>
                  <a:lnTo>
                    <a:pt x="15" y="81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0"/>
                  </a:lnTo>
                  <a:lnTo>
                    <a:pt x="1" y="35"/>
                  </a:lnTo>
                  <a:lnTo>
                    <a:pt x="5" y="24"/>
                  </a:lnTo>
                  <a:lnTo>
                    <a:pt x="13" y="12"/>
                  </a:lnTo>
                  <a:lnTo>
                    <a:pt x="26" y="3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  <p:sp>
          <p:nvSpPr>
            <p:cNvPr id="53" name="Freeform 184">
              <a:extLst>
                <a:ext uri="{FF2B5EF4-FFF2-40B4-BE49-F238E27FC236}">
                  <a16:creationId xmlns:a16="http://schemas.microsoft.com/office/drawing/2014/main" id="{44018F61-4AD4-4FD2-8A27-76AF34914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9663" y="4060825"/>
              <a:ext cx="261938" cy="261938"/>
            </a:xfrm>
            <a:custGeom>
              <a:avLst/>
              <a:gdLst>
                <a:gd name="T0" fmla="*/ 19 w 165"/>
                <a:gd name="T1" fmla="*/ 139 h 165"/>
                <a:gd name="T2" fmla="*/ 18 w 165"/>
                <a:gd name="T3" fmla="*/ 139 h 165"/>
                <a:gd name="T4" fmla="*/ 15 w 165"/>
                <a:gd name="T5" fmla="*/ 140 h 165"/>
                <a:gd name="T6" fmla="*/ 14 w 165"/>
                <a:gd name="T7" fmla="*/ 143 h 165"/>
                <a:gd name="T8" fmla="*/ 13 w 165"/>
                <a:gd name="T9" fmla="*/ 145 h 165"/>
                <a:gd name="T10" fmla="*/ 14 w 165"/>
                <a:gd name="T11" fmla="*/ 148 h 165"/>
                <a:gd name="T12" fmla="*/ 15 w 165"/>
                <a:gd name="T13" fmla="*/ 149 h 165"/>
                <a:gd name="T14" fmla="*/ 18 w 165"/>
                <a:gd name="T15" fmla="*/ 151 h 165"/>
                <a:gd name="T16" fmla="*/ 19 w 165"/>
                <a:gd name="T17" fmla="*/ 152 h 165"/>
                <a:gd name="T18" fmla="*/ 22 w 165"/>
                <a:gd name="T19" fmla="*/ 151 h 165"/>
                <a:gd name="T20" fmla="*/ 24 w 165"/>
                <a:gd name="T21" fmla="*/ 149 h 165"/>
                <a:gd name="T22" fmla="*/ 26 w 165"/>
                <a:gd name="T23" fmla="*/ 148 h 165"/>
                <a:gd name="T24" fmla="*/ 27 w 165"/>
                <a:gd name="T25" fmla="*/ 145 h 165"/>
                <a:gd name="T26" fmla="*/ 26 w 165"/>
                <a:gd name="T27" fmla="*/ 143 h 165"/>
                <a:gd name="T28" fmla="*/ 24 w 165"/>
                <a:gd name="T29" fmla="*/ 140 h 165"/>
                <a:gd name="T30" fmla="*/ 22 w 165"/>
                <a:gd name="T31" fmla="*/ 139 h 165"/>
                <a:gd name="T32" fmla="*/ 19 w 165"/>
                <a:gd name="T33" fmla="*/ 139 h 165"/>
                <a:gd name="T34" fmla="*/ 134 w 165"/>
                <a:gd name="T35" fmla="*/ 0 h 165"/>
                <a:gd name="T36" fmla="*/ 138 w 165"/>
                <a:gd name="T37" fmla="*/ 7 h 165"/>
                <a:gd name="T38" fmla="*/ 142 w 165"/>
                <a:gd name="T39" fmla="*/ 12 h 165"/>
                <a:gd name="T40" fmla="*/ 146 w 165"/>
                <a:gd name="T41" fmla="*/ 18 h 165"/>
                <a:gd name="T42" fmla="*/ 153 w 165"/>
                <a:gd name="T43" fmla="*/ 22 h 165"/>
                <a:gd name="T44" fmla="*/ 158 w 165"/>
                <a:gd name="T45" fmla="*/ 26 h 165"/>
                <a:gd name="T46" fmla="*/ 165 w 165"/>
                <a:gd name="T47" fmla="*/ 30 h 165"/>
                <a:gd name="T48" fmla="*/ 161 w 165"/>
                <a:gd name="T49" fmla="*/ 34 h 165"/>
                <a:gd name="T50" fmla="*/ 36 w 165"/>
                <a:gd name="T51" fmla="*/ 160 h 165"/>
                <a:gd name="T52" fmla="*/ 26 w 165"/>
                <a:gd name="T53" fmla="*/ 165 h 165"/>
                <a:gd name="T54" fmla="*/ 15 w 165"/>
                <a:gd name="T55" fmla="*/ 165 h 165"/>
                <a:gd name="T56" fmla="*/ 6 w 165"/>
                <a:gd name="T57" fmla="*/ 160 h 165"/>
                <a:gd name="T58" fmla="*/ 6 w 165"/>
                <a:gd name="T59" fmla="*/ 158 h 165"/>
                <a:gd name="T60" fmla="*/ 0 w 165"/>
                <a:gd name="T61" fmla="*/ 149 h 165"/>
                <a:gd name="T62" fmla="*/ 0 w 165"/>
                <a:gd name="T63" fmla="*/ 139 h 165"/>
                <a:gd name="T64" fmla="*/ 6 w 165"/>
                <a:gd name="T65" fmla="*/ 128 h 165"/>
                <a:gd name="T66" fmla="*/ 131 w 165"/>
                <a:gd name="T67" fmla="*/ 4 h 165"/>
                <a:gd name="T68" fmla="*/ 134 w 165"/>
                <a:gd name="T6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65">
                  <a:moveTo>
                    <a:pt x="19" y="139"/>
                  </a:moveTo>
                  <a:lnTo>
                    <a:pt x="18" y="139"/>
                  </a:lnTo>
                  <a:lnTo>
                    <a:pt x="15" y="140"/>
                  </a:lnTo>
                  <a:lnTo>
                    <a:pt x="14" y="143"/>
                  </a:lnTo>
                  <a:lnTo>
                    <a:pt x="13" y="145"/>
                  </a:lnTo>
                  <a:lnTo>
                    <a:pt x="14" y="148"/>
                  </a:lnTo>
                  <a:lnTo>
                    <a:pt x="15" y="149"/>
                  </a:lnTo>
                  <a:lnTo>
                    <a:pt x="18" y="151"/>
                  </a:lnTo>
                  <a:lnTo>
                    <a:pt x="19" y="152"/>
                  </a:lnTo>
                  <a:lnTo>
                    <a:pt x="22" y="151"/>
                  </a:lnTo>
                  <a:lnTo>
                    <a:pt x="24" y="149"/>
                  </a:lnTo>
                  <a:lnTo>
                    <a:pt x="26" y="148"/>
                  </a:lnTo>
                  <a:lnTo>
                    <a:pt x="27" y="145"/>
                  </a:lnTo>
                  <a:lnTo>
                    <a:pt x="26" y="143"/>
                  </a:lnTo>
                  <a:lnTo>
                    <a:pt x="24" y="140"/>
                  </a:lnTo>
                  <a:lnTo>
                    <a:pt x="22" y="139"/>
                  </a:lnTo>
                  <a:lnTo>
                    <a:pt x="19" y="139"/>
                  </a:lnTo>
                  <a:close/>
                  <a:moveTo>
                    <a:pt x="134" y="0"/>
                  </a:moveTo>
                  <a:lnTo>
                    <a:pt x="138" y="7"/>
                  </a:lnTo>
                  <a:lnTo>
                    <a:pt x="142" y="12"/>
                  </a:lnTo>
                  <a:lnTo>
                    <a:pt x="146" y="18"/>
                  </a:lnTo>
                  <a:lnTo>
                    <a:pt x="153" y="22"/>
                  </a:lnTo>
                  <a:lnTo>
                    <a:pt x="158" y="26"/>
                  </a:lnTo>
                  <a:lnTo>
                    <a:pt x="165" y="30"/>
                  </a:lnTo>
                  <a:lnTo>
                    <a:pt x="161" y="34"/>
                  </a:lnTo>
                  <a:lnTo>
                    <a:pt x="36" y="160"/>
                  </a:lnTo>
                  <a:lnTo>
                    <a:pt x="26" y="165"/>
                  </a:lnTo>
                  <a:lnTo>
                    <a:pt x="15" y="165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0" y="149"/>
                  </a:lnTo>
                  <a:lnTo>
                    <a:pt x="0" y="139"/>
                  </a:lnTo>
                  <a:lnTo>
                    <a:pt x="6" y="128"/>
                  </a:lnTo>
                  <a:lnTo>
                    <a:pt x="131" y="4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  <p:sp>
          <p:nvSpPr>
            <p:cNvPr id="54" name="Freeform 185">
              <a:extLst>
                <a:ext uri="{FF2B5EF4-FFF2-40B4-BE49-F238E27FC236}">
                  <a16:creationId xmlns:a16="http://schemas.microsoft.com/office/drawing/2014/main" id="{791FE188-BAF8-458B-919B-2518F7388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563" y="3984625"/>
              <a:ext cx="338138" cy="338138"/>
            </a:xfrm>
            <a:custGeom>
              <a:avLst/>
              <a:gdLst>
                <a:gd name="T0" fmla="*/ 22 w 213"/>
                <a:gd name="T1" fmla="*/ 0 h 213"/>
                <a:gd name="T2" fmla="*/ 30 w 213"/>
                <a:gd name="T3" fmla="*/ 5 h 213"/>
                <a:gd name="T4" fmla="*/ 207 w 213"/>
                <a:gd name="T5" fmla="*/ 175 h 213"/>
                <a:gd name="T6" fmla="*/ 212 w 213"/>
                <a:gd name="T7" fmla="*/ 184 h 213"/>
                <a:gd name="T8" fmla="*/ 213 w 213"/>
                <a:gd name="T9" fmla="*/ 196 h 213"/>
                <a:gd name="T10" fmla="*/ 207 w 213"/>
                <a:gd name="T11" fmla="*/ 206 h 213"/>
                <a:gd name="T12" fmla="*/ 207 w 213"/>
                <a:gd name="T13" fmla="*/ 206 h 213"/>
                <a:gd name="T14" fmla="*/ 196 w 213"/>
                <a:gd name="T15" fmla="*/ 213 h 213"/>
                <a:gd name="T16" fmla="*/ 185 w 213"/>
                <a:gd name="T17" fmla="*/ 213 h 213"/>
                <a:gd name="T18" fmla="*/ 174 w 213"/>
                <a:gd name="T19" fmla="*/ 206 h 213"/>
                <a:gd name="T20" fmla="*/ 4 w 213"/>
                <a:gd name="T21" fmla="*/ 30 h 213"/>
                <a:gd name="T22" fmla="*/ 0 w 213"/>
                <a:gd name="T23" fmla="*/ 22 h 213"/>
                <a:gd name="T24" fmla="*/ 0 w 213"/>
                <a:gd name="T25" fmla="*/ 13 h 213"/>
                <a:gd name="T26" fmla="*/ 4 w 213"/>
                <a:gd name="T27" fmla="*/ 5 h 213"/>
                <a:gd name="T28" fmla="*/ 5 w 213"/>
                <a:gd name="T29" fmla="*/ 5 h 213"/>
                <a:gd name="T30" fmla="*/ 13 w 213"/>
                <a:gd name="T31" fmla="*/ 0 h 213"/>
                <a:gd name="T32" fmla="*/ 22 w 213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213">
                  <a:moveTo>
                    <a:pt x="22" y="0"/>
                  </a:moveTo>
                  <a:lnTo>
                    <a:pt x="30" y="5"/>
                  </a:lnTo>
                  <a:lnTo>
                    <a:pt x="207" y="175"/>
                  </a:lnTo>
                  <a:lnTo>
                    <a:pt x="212" y="184"/>
                  </a:lnTo>
                  <a:lnTo>
                    <a:pt x="213" y="196"/>
                  </a:lnTo>
                  <a:lnTo>
                    <a:pt x="207" y="206"/>
                  </a:lnTo>
                  <a:lnTo>
                    <a:pt x="207" y="206"/>
                  </a:lnTo>
                  <a:lnTo>
                    <a:pt x="196" y="213"/>
                  </a:lnTo>
                  <a:lnTo>
                    <a:pt x="185" y="213"/>
                  </a:lnTo>
                  <a:lnTo>
                    <a:pt x="174" y="206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5" y="5"/>
                  </a:lnTo>
                  <a:lnTo>
                    <a:pt x="13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367" dirty="0"/>
            </a:p>
          </p:txBody>
        </p:sp>
        <p:sp>
          <p:nvSpPr>
            <p:cNvPr id="55" name="Freeform 186">
              <a:extLst>
                <a:ext uri="{FF2B5EF4-FFF2-40B4-BE49-F238E27FC236}">
                  <a16:creationId xmlns:a16="http://schemas.microsoft.com/office/drawing/2014/main" id="{6B580050-B253-402A-AFD7-544D2F5B6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3957638"/>
              <a:ext cx="201613" cy="165100"/>
            </a:xfrm>
            <a:custGeom>
              <a:avLst/>
              <a:gdLst>
                <a:gd name="T0" fmla="*/ 75 w 127"/>
                <a:gd name="T1" fmla="*/ 0 h 104"/>
                <a:gd name="T2" fmla="*/ 127 w 127"/>
                <a:gd name="T3" fmla="*/ 9 h 104"/>
                <a:gd name="T4" fmla="*/ 82 w 127"/>
                <a:gd name="T5" fmla="*/ 54 h 104"/>
                <a:gd name="T6" fmla="*/ 58 w 127"/>
                <a:gd name="T7" fmla="*/ 78 h 104"/>
                <a:gd name="T8" fmla="*/ 32 w 127"/>
                <a:gd name="T9" fmla="*/ 104 h 104"/>
                <a:gd name="T10" fmla="*/ 0 w 127"/>
                <a:gd name="T11" fmla="*/ 74 h 104"/>
                <a:gd name="T12" fmla="*/ 75 w 127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75" y="0"/>
                  </a:moveTo>
                  <a:lnTo>
                    <a:pt x="127" y="9"/>
                  </a:lnTo>
                  <a:lnTo>
                    <a:pt x="82" y="54"/>
                  </a:lnTo>
                  <a:lnTo>
                    <a:pt x="58" y="78"/>
                  </a:lnTo>
                  <a:lnTo>
                    <a:pt x="32" y="104"/>
                  </a:lnTo>
                  <a:lnTo>
                    <a:pt x="0" y="7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367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938FE45-228F-45BC-B417-FC5147C1DE34}"/>
              </a:ext>
            </a:extLst>
          </p:cNvPr>
          <p:cNvSpPr/>
          <p:nvPr/>
        </p:nvSpPr>
        <p:spPr>
          <a:xfrm>
            <a:off x="3927261" y="10896111"/>
            <a:ext cx="2755416" cy="8785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796" dirty="0">
                <a:solidFill>
                  <a:schemeClr val="tx1">
                    <a:lumMod val="50000"/>
                    <a:lumOff val="50000"/>
                  </a:schemeClr>
                </a:solidFill>
                <a:ea typeface="Adobe Fan Heiti Std B" panose="020B0700000000000000" pitchFamily="34" charset="-128"/>
              </a:rPr>
              <a:t>Make it more  attractive especially for the kids</a:t>
            </a:r>
            <a:endParaRPr lang="en-US" sz="179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7E981B-9782-418A-8491-B539B1F8D6E9}"/>
              </a:ext>
            </a:extLst>
          </p:cNvPr>
          <p:cNvSpPr/>
          <p:nvPr/>
        </p:nvSpPr>
        <p:spPr>
          <a:xfrm>
            <a:off x="7278100" y="10896111"/>
            <a:ext cx="2755416" cy="8785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796" dirty="0">
                <a:solidFill>
                  <a:schemeClr val="tx1">
                    <a:lumMod val="50000"/>
                    <a:lumOff val="50000"/>
                  </a:schemeClr>
                </a:solidFill>
                <a:ea typeface="Adobe Fan Heiti Std B" panose="020B0700000000000000" pitchFamily="34" charset="-128"/>
              </a:rPr>
              <a:t>Take the orders or the answers faster</a:t>
            </a:r>
            <a:endParaRPr lang="en-US" sz="179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DE5339-4E31-4D4A-A7EA-9088CCD52BFB}"/>
              </a:ext>
            </a:extLst>
          </p:cNvPr>
          <p:cNvSpPr/>
          <p:nvPr/>
        </p:nvSpPr>
        <p:spPr>
          <a:xfrm>
            <a:off x="10628940" y="10896111"/>
            <a:ext cx="2755416" cy="21221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796" dirty="0">
                <a:solidFill>
                  <a:schemeClr val="tx1">
                    <a:lumMod val="50000"/>
                    <a:lumOff val="50000"/>
                  </a:schemeClr>
                </a:solidFill>
                <a:ea typeface="Adobe Fan Heiti Std B" panose="020B0700000000000000" pitchFamily="34" charset="-128"/>
              </a:rPr>
              <a:t>Use a dictionary to pick long words as the golden words and use the letter of these words to form other meaningful words</a:t>
            </a:r>
            <a:endParaRPr lang="en-US" sz="179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5B5E33-A557-4616-A3E5-68E6A669E44E}"/>
              </a:ext>
            </a:extLst>
          </p:cNvPr>
          <p:cNvSpPr/>
          <p:nvPr/>
        </p:nvSpPr>
        <p:spPr>
          <a:xfrm>
            <a:off x="14052625" y="10896111"/>
            <a:ext cx="2755416" cy="25367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  <a:defRPr/>
            </a:pPr>
            <a:r>
              <a:rPr lang="en-US" sz="1796" dirty="0">
                <a:solidFill>
                  <a:schemeClr val="tx1">
                    <a:lumMod val="50000"/>
                    <a:lumOff val="50000"/>
                  </a:schemeClr>
                </a:solidFill>
                <a:ea typeface="Adobe Fan Heiti Std B" panose="020B0700000000000000" pitchFamily="34" charset="-128"/>
              </a:rPr>
              <a:t>Take more than one word at once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  <a:defRPr/>
            </a:pPr>
            <a:r>
              <a:rPr lang="en-US" sz="1796" dirty="0">
                <a:solidFill>
                  <a:schemeClr val="tx1">
                    <a:lumMod val="50000"/>
                    <a:lumOff val="50000"/>
                  </a:schemeClr>
                </a:solidFill>
                <a:ea typeface="Adobe Fan Heiti Std B" panose="020B0700000000000000" pitchFamily="34" charset="-128"/>
              </a:rPr>
              <a:t>Determine the length of the words and the how many words of each length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8A2E6-6FD9-47A4-AB98-A68E3E74A01D}"/>
              </a:ext>
            </a:extLst>
          </p:cNvPr>
          <p:cNvSpPr txBox="1"/>
          <p:nvPr/>
        </p:nvSpPr>
        <p:spPr>
          <a:xfrm>
            <a:off x="6308953" y="2376491"/>
            <a:ext cx="11705769" cy="10747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384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FUTURE WORK</a:t>
            </a:r>
            <a:endParaRPr lang="en-US" sz="6384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3CEBF4-275D-4655-9216-12A1D11B8E45}"/>
              </a:ext>
            </a:extLst>
          </p:cNvPr>
          <p:cNvSpPr txBox="1"/>
          <p:nvPr/>
        </p:nvSpPr>
        <p:spPr>
          <a:xfrm>
            <a:off x="470301" y="12330959"/>
            <a:ext cx="1734623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600" dirty="0">
                <a:latin typeface="Aldhabi" panose="01000000000000000000" pitchFamily="2" charset="-78"/>
                <a:cs typeface="Aldhabi" panose="01000000000000000000" pitchFamily="2" charset="-78"/>
              </a:rPr>
              <a:t>LT2216 Dialogue Systems-Project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7CAD1-E08D-4464-93B2-1E5A7747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837" y="8229600"/>
            <a:ext cx="1203709" cy="970731"/>
          </a:xfrm>
          <a:prstGeom prst="rect">
            <a:avLst/>
          </a:prstGeom>
        </p:spPr>
      </p:pic>
      <p:sp>
        <p:nvSpPr>
          <p:cNvPr id="83" name="Freeform 61">
            <a:extLst>
              <a:ext uri="{FF2B5EF4-FFF2-40B4-BE49-F238E27FC236}">
                <a16:creationId xmlns:a16="http://schemas.microsoft.com/office/drawing/2014/main" id="{CF94B310-C260-4CDE-8AC9-75060D1D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633" y="8229600"/>
            <a:ext cx="564999" cy="1001901"/>
          </a:xfrm>
          <a:custGeom>
            <a:avLst/>
            <a:gdLst>
              <a:gd name="T0" fmla="*/ 2147483646 w 418"/>
              <a:gd name="T1" fmla="*/ 2147483646 h 602"/>
              <a:gd name="T2" fmla="*/ 2147483646 w 418"/>
              <a:gd name="T3" fmla="*/ 2147483646 h 602"/>
              <a:gd name="T4" fmla="*/ 2147483646 w 418"/>
              <a:gd name="T5" fmla="*/ 2147483646 h 602"/>
              <a:gd name="T6" fmla="*/ 2147483646 w 418"/>
              <a:gd name="T7" fmla="*/ 2147483646 h 602"/>
              <a:gd name="T8" fmla="*/ 2147483646 w 418"/>
              <a:gd name="T9" fmla="*/ 2147483646 h 602"/>
              <a:gd name="T10" fmla="*/ 2147483646 w 418"/>
              <a:gd name="T11" fmla="*/ 2147483646 h 602"/>
              <a:gd name="T12" fmla="*/ 2147483646 w 418"/>
              <a:gd name="T13" fmla="*/ 2147483646 h 602"/>
              <a:gd name="T14" fmla="*/ 2147483646 w 418"/>
              <a:gd name="T15" fmla="*/ 2147483646 h 602"/>
              <a:gd name="T16" fmla="*/ 2147483646 w 418"/>
              <a:gd name="T17" fmla="*/ 2147483646 h 602"/>
              <a:gd name="T18" fmla="*/ 2147483646 w 418"/>
              <a:gd name="T19" fmla="*/ 2147483646 h 602"/>
              <a:gd name="T20" fmla="*/ 2147483646 w 418"/>
              <a:gd name="T21" fmla="*/ 2147483646 h 602"/>
              <a:gd name="T22" fmla="*/ 2147483646 w 418"/>
              <a:gd name="T23" fmla="*/ 2147483646 h 602"/>
              <a:gd name="T24" fmla="*/ 2147483646 w 418"/>
              <a:gd name="T25" fmla="*/ 2147483646 h 602"/>
              <a:gd name="T26" fmla="*/ 0 w 418"/>
              <a:gd name="T27" fmla="*/ 2147483646 h 602"/>
              <a:gd name="T28" fmla="*/ 0 w 418"/>
              <a:gd name="T29" fmla="*/ 2147483646 h 602"/>
              <a:gd name="T30" fmla="*/ 0 w 418"/>
              <a:gd name="T31" fmla="*/ 2147483646 h 602"/>
              <a:gd name="T32" fmla="*/ 2147483646 w 418"/>
              <a:gd name="T33" fmla="*/ 2147483646 h 602"/>
              <a:gd name="T34" fmla="*/ 2147483646 w 418"/>
              <a:gd name="T35" fmla="*/ 2147483646 h 602"/>
              <a:gd name="T36" fmla="*/ 2147483646 w 418"/>
              <a:gd name="T37" fmla="*/ 2147483646 h 602"/>
              <a:gd name="T38" fmla="*/ 2147483646 w 418"/>
              <a:gd name="T39" fmla="*/ 2147483646 h 602"/>
              <a:gd name="T40" fmla="*/ 2147483646 w 418"/>
              <a:gd name="T41" fmla="*/ 2147483646 h 602"/>
              <a:gd name="T42" fmla="*/ 2147483646 w 418"/>
              <a:gd name="T43" fmla="*/ 2147483646 h 602"/>
              <a:gd name="T44" fmla="*/ 2147483646 w 418"/>
              <a:gd name="T45" fmla="*/ 2147483646 h 602"/>
              <a:gd name="T46" fmla="*/ 2147483646 w 418"/>
              <a:gd name="T47" fmla="*/ 2147483646 h 602"/>
              <a:gd name="T48" fmla="*/ 2147483646 w 418"/>
              <a:gd name="T49" fmla="*/ 2147483646 h 602"/>
              <a:gd name="T50" fmla="*/ 2147483646 w 418"/>
              <a:gd name="T51" fmla="*/ 2147483646 h 602"/>
              <a:gd name="T52" fmla="*/ 2147483646 w 418"/>
              <a:gd name="T53" fmla="*/ 2147483646 h 602"/>
              <a:gd name="T54" fmla="*/ 2147483646 w 418"/>
              <a:gd name="T55" fmla="*/ 2147483646 h 602"/>
              <a:gd name="T56" fmla="*/ 2147483646 w 418"/>
              <a:gd name="T57" fmla="*/ 2147483646 h 602"/>
              <a:gd name="T58" fmla="*/ 2147483646 w 418"/>
              <a:gd name="T59" fmla="*/ 0 h 602"/>
              <a:gd name="T60" fmla="*/ 2147483646 w 418"/>
              <a:gd name="T61" fmla="*/ 0 h 602"/>
              <a:gd name="T62" fmla="*/ 2147483646 w 418"/>
              <a:gd name="T63" fmla="*/ 2147483646 h 602"/>
              <a:gd name="T64" fmla="*/ 2147483646 w 418"/>
              <a:gd name="T65" fmla="*/ 2147483646 h 602"/>
              <a:gd name="T66" fmla="*/ 2147483646 w 418"/>
              <a:gd name="T67" fmla="*/ 2147483646 h 60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18" h="602">
                <a:moveTo>
                  <a:pt x="417" y="276"/>
                </a:moveTo>
                <a:lnTo>
                  <a:pt x="417" y="276"/>
                </a:lnTo>
                <a:cubicBezTo>
                  <a:pt x="417" y="382"/>
                  <a:pt x="339" y="466"/>
                  <a:pt x="233" y="480"/>
                </a:cubicBezTo>
                <a:cubicBezTo>
                  <a:pt x="233" y="544"/>
                  <a:pt x="233" y="544"/>
                  <a:pt x="233" y="544"/>
                </a:cubicBezTo>
                <a:cubicBezTo>
                  <a:pt x="332" y="544"/>
                  <a:pt x="332" y="544"/>
                  <a:pt x="332" y="544"/>
                </a:cubicBezTo>
                <a:cubicBezTo>
                  <a:pt x="346" y="544"/>
                  <a:pt x="360" y="558"/>
                  <a:pt x="360" y="572"/>
                </a:cubicBezTo>
                <a:cubicBezTo>
                  <a:pt x="360" y="594"/>
                  <a:pt x="346" y="601"/>
                  <a:pt x="332" y="601"/>
                </a:cubicBezTo>
                <a:cubicBezTo>
                  <a:pt x="205" y="601"/>
                  <a:pt x="205" y="601"/>
                  <a:pt x="205" y="601"/>
                </a:cubicBezTo>
                <a:cubicBezTo>
                  <a:pt x="85" y="601"/>
                  <a:pt x="85" y="601"/>
                  <a:pt x="85" y="601"/>
                </a:cubicBezTo>
                <a:cubicBezTo>
                  <a:pt x="71" y="601"/>
                  <a:pt x="56" y="594"/>
                  <a:pt x="56" y="572"/>
                </a:cubicBezTo>
                <a:cubicBezTo>
                  <a:pt x="56" y="558"/>
                  <a:pt x="71" y="544"/>
                  <a:pt x="85" y="544"/>
                </a:cubicBezTo>
                <a:cubicBezTo>
                  <a:pt x="177" y="544"/>
                  <a:pt x="177" y="544"/>
                  <a:pt x="177" y="544"/>
                </a:cubicBezTo>
                <a:cubicBezTo>
                  <a:pt x="177" y="480"/>
                  <a:pt x="177" y="480"/>
                  <a:pt x="177" y="480"/>
                </a:cubicBezTo>
                <a:cubicBezTo>
                  <a:pt x="78" y="466"/>
                  <a:pt x="0" y="382"/>
                  <a:pt x="0" y="276"/>
                </a:cubicBezTo>
                <a:cubicBezTo>
                  <a:pt x="0" y="254"/>
                  <a:pt x="14" y="247"/>
                  <a:pt x="28" y="247"/>
                </a:cubicBezTo>
                <a:cubicBezTo>
                  <a:pt x="42" y="247"/>
                  <a:pt x="56" y="254"/>
                  <a:pt x="56" y="276"/>
                </a:cubicBezTo>
                <a:cubicBezTo>
                  <a:pt x="56" y="353"/>
                  <a:pt x="127" y="424"/>
                  <a:pt x="205" y="424"/>
                </a:cubicBezTo>
                <a:cubicBezTo>
                  <a:pt x="290" y="424"/>
                  <a:pt x="360" y="353"/>
                  <a:pt x="360" y="276"/>
                </a:cubicBezTo>
                <a:cubicBezTo>
                  <a:pt x="360" y="254"/>
                  <a:pt x="367" y="247"/>
                  <a:pt x="389" y="247"/>
                </a:cubicBezTo>
                <a:cubicBezTo>
                  <a:pt x="403" y="247"/>
                  <a:pt x="417" y="254"/>
                  <a:pt x="417" y="276"/>
                </a:cubicBezTo>
                <a:close/>
                <a:moveTo>
                  <a:pt x="205" y="374"/>
                </a:moveTo>
                <a:lnTo>
                  <a:pt x="205" y="374"/>
                </a:lnTo>
                <a:cubicBezTo>
                  <a:pt x="141" y="374"/>
                  <a:pt x="92" y="325"/>
                  <a:pt x="92" y="261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92" y="49"/>
                  <a:pt x="141" y="0"/>
                  <a:pt x="205" y="0"/>
                </a:cubicBezTo>
                <a:cubicBezTo>
                  <a:pt x="269" y="0"/>
                  <a:pt x="318" y="49"/>
                  <a:pt x="318" y="113"/>
                </a:cubicBezTo>
                <a:cubicBezTo>
                  <a:pt x="318" y="261"/>
                  <a:pt x="318" y="261"/>
                  <a:pt x="318" y="261"/>
                </a:cubicBezTo>
                <a:cubicBezTo>
                  <a:pt x="318" y="325"/>
                  <a:pt x="269" y="374"/>
                  <a:pt x="205" y="3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dirty="0"/>
          </a:p>
        </p:txBody>
      </p:sp>
      <p:sp>
        <p:nvSpPr>
          <p:cNvPr id="84" name="Freeform 123">
            <a:extLst>
              <a:ext uri="{FF2B5EF4-FFF2-40B4-BE49-F238E27FC236}">
                <a16:creationId xmlns:a16="http://schemas.microsoft.com/office/drawing/2014/main" id="{BC5CA52F-C4C4-4DFB-AC34-522ED07E71AE}"/>
              </a:ext>
            </a:extLst>
          </p:cNvPr>
          <p:cNvSpPr>
            <a:spLocks noChangeArrowheads="1"/>
          </p:cNvSpPr>
          <p:nvPr/>
        </p:nvSpPr>
        <p:spPr bwMode="auto">
          <a:xfrm rot="1032384">
            <a:off x="8148532" y="8116336"/>
            <a:ext cx="947796" cy="1131901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F8072-2248-4553-A1DE-B1F9EB42E162}"/>
              </a:ext>
            </a:extLst>
          </p:cNvPr>
          <p:cNvGrpSpPr/>
          <p:nvPr/>
        </p:nvGrpSpPr>
        <p:grpSpPr>
          <a:xfrm>
            <a:off x="4715665" y="8153400"/>
            <a:ext cx="1121572" cy="1046931"/>
            <a:chOff x="4715665" y="8153400"/>
            <a:chExt cx="1121572" cy="1046931"/>
          </a:xfrm>
        </p:grpSpPr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333DF6F5-745E-4887-8800-6D3461C517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5665" y="8153400"/>
              <a:ext cx="1121572" cy="1046931"/>
            </a:xfrm>
            <a:custGeom>
              <a:avLst/>
              <a:gdLst>
                <a:gd name="T0" fmla="*/ 2147483646 w 248"/>
                <a:gd name="T1" fmla="*/ 2147483646 h 224"/>
                <a:gd name="T2" fmla="*/ 2147483646 w 248"/>
                <a:gd name="T3" fmla="*/ 2147483646 h 224"/>
                <a:gd name="T4" fmla="*/ 2147483646 w 248"/>
                <a:gd name="T5" fmla="*/ 2147483646 h 224"/>
                <a:gd name="T6" fmla="*/ 2147483646 w 248"/>
                <a:gd name="T7" fmla="*/ 2147483646 h 224"/>
                <a:gd name="T8" fmla="*/ 2147483646 w 248"/>
                <a:gd name="T9" fmla="*/ 2147483646 h 224"/>
                <a:gd name="T10" fmla="*/ 2147483646 w 248"/>
                <a:gd name="T11" fmla="*/ 2147483646 h 224"/>
                <a:gd name="T12" fmla="*/ 2147483646 w 248"/>
                <a:gd name="T13" fmla="*/ 2147483646 h 224"/>
                <a:gd name="T14" fmla="*/ 2147483646 w 248"/>
                <a:gd name="T15" fmla="*/ 2147483646 h 224"/>
                <a:gd name="T16" fmla="*/ 2147483646 w 248"/>
                <a:gd name="T17" fmla="*/ 2147483646 h 224"/>
                <a:gd name="T18" fmla="*/ 2147483646 w 248"/>
                <a:gd name="T19" fmla="*/ 2147483646 h 224"/>
                <a:gd name="T20" fmla="*/ 2147483646 w 248"/>
                <a:gd name="T21" fmla="*/ 2147483646 h 224"/>
                <a:gd name="T22" fmla="*/ 2147483646 w 248"/>
                <a:gd name="T23" fmla="*/ 2147483646 h 224"/>
                <a:gd name="T24" fmla="*/ 0 w 248"/>
                <a:gd name="T25" fmla="*/ 2147483646 h 224"/>
                <a:gd name="T26" fmla="*/ 0 w 248"/>
                <a:gd name="T27" fmla="*/ 2147483646 h 224"/>
                <a:gd name="T28" fmla="*/ 2147483646 w 248"/>
                <a:gd name="T29" fmla="*/ 0 h 224"/>
                <a:gd name="T30" fmla="*/ 2147483646 w 248"/>
                <a:gd name="T31" fmla="*/ 0 h 224"/>
                <a:gd name="T32" fmla="*/ 2147483646 w 248"/>
                <a:gd name="T33" fmla="*/ 2147483646 h 224"/>
                <a:gd name="T34" fmla="*/ 2147483646 w 248"/>
                <a:gd name="T35" fmla="*/ 2147483646 h 224"/>
                <a:gd name="T36" fmla="*/ 2147483646 w 248"/>
                <a:gd name="T37" fmla="*/ 2147483646 h 224"/>
                <a:gd name="T38" fmla="*/ 2147483646 w 248"/>
                <a:gd name="T39" fmla="*/ 2147483646 h 224"/>
                <a:gd name="T40" fmla="*/ 2147483646 w 248"/>
                <a:gd name="T41" fmla="*/ 2147483646 h 224"/>
                <a:gd name="T42" fmla="*/ 2147483646 w 248"/>
                <a:gd name="T43" fmla="*/ 2147483646 h 224"/>
                <a:gd name="T44" fmla="*/ 2147483646 w 248"/>
                <a:gd name="T45" fmla="*/ 2147483646 h 224"/>
                <a:gd name="T46" fmla="*/ 2147483646 w 248"/>
                <a:gd name="T47" fmla="*/ 2147483646 h 2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FBA0FD-3413-4199-860D-D5853166E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5535" y="8305825"/>
              <a:ext cx="761832" cy="63170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8" name="Shape 2577">
            <a:extLst>
              <a:ext uri="{FF2B5EF4-FFF2-40B4-BE49-F238E27FC236}">
                <a16:creationId xmlns:a16="http://schemas.microsoft.com/office/drawing/2014/main" id="{ED5B37AA-7951-4F49-8852-FB1D856EC74F}"/>
              </a:ext>
            </a:extLst>
          </p:cNvPr>
          <p:cNvSpPr/>
          <p:nvPr/>
        </p:nvSpPr>
        <p:spPr>
          <a:xfrm flipH="1">
            <a:off x="19115383" y="8167351"/>
            <a:ext cx="336100" cy="336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9" name="Shape 2578">
            <a:extLst>
              <a:ext uri="{FF2B5EF4-FFF2-40B4-BE49-F238E27FC236}">
                <a16:creationId xmlns:a16="http://schemas.microsoft.com/office/drawing/2014/main" id="{DD1C1E57-3CAC-4EB0-B3A1-AA4479D92B49}"/>
              </a:ext>
            </a:extLst>
          </p:cNvPr>
          <p:cNvSpPr/>
          <p:nvPr/>
        </p:nvSpPr>
        <p:spPr>
          <a:xfrm>
            <a:off x="19474861" y="8291145"/>
            <a:ext cx="230776" cy="362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E50FE0-0BEA-EC45-92A1-5851F2F5E4A6}"/>
              </a:ext>
            </a:extLst>
          </p:cNvPr>
          <p:cNvSpPr/>
          <p:nvPr/>
        </p:nvSpPr>
        <p:spPr>
          <a:xfrm>
            <a:off x="17642129" y="10860674"/>
            <a:ext cx="2755416" cy="1707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796" dirty="0">
                <a:solidFill>
                  <a:schemeClr val="tx1">
                    <a:lumMod val="50000"/>
                    <a:lumOff val="50000"/>
                  </a:schemeClr>
                </a:solidFill>
                <a:ea typeface="Adobe Fan Heiti Std B" panose="020B0700000000000000" pitchFamily="34" charset="-128"/>
              </a:rPr>
              <a:t>Voice recognition sometimes doesn’t hear the correct words and mistake it for others</a:t>
            </a:r>
            <a:endParaRPr lang="en-US" sz="179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2" grpId="0"/>
      <p:bldP spid="43" grpId="0"/>
      <p:bldP spid="70" grpId="0"/>
      <p:bldP spid="71" grpId="0"/>
      <p:bldP spid="72" grpId="0"/>
      <p:bldP spid="73" grpId="0"/>
      <p:bldP spid="75" grpId="0"/>
      <p:bldP spid="83" grpId="0" animBg="1"/>
      <p:bldP spid="84" grpId="0" animBg="1"/>
      <p:bldP spid="58" grpId="0" animBg="1"/>
      <p:bldP spid="59" grpId="0" animBg="1"/>
      <p:bldP spid="60" grpId="0"/>
    </p:bldLst>
  </p:timing>
</p:sld>
</file>

<file path=ppt/theme/theme1.xml><?xml version="1.0" encoding="utf-8"?>
<a:theme xmlns:a="http://schemas.openxmlformats.org/drawingml/2006/main" name="การออกแบบที่กำหนดเอง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36054</TotalTime>
  <Words>300</Words>
  <Application>Microsoft Macintosh PowerPoint</Application>
  <PresentationFormat>Custom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Aldhabi</vt:lpstr>
      <vt:lpstr>Arial</vt:lpstr>
      <vt:lpstr>Calibri</vt:lpstr>
      <vt:lpstr>Gill Sans</vt:lpstr>
      <vt:lpstr>Lato</vt:lpstr>
      <vt:lpstr>Lato Black</vt:lpstr>
      <vt:lpstr>Lato Light</vt:lpstr>
      <vt:lpstr>Open Sans</vt:lpstr>
      <vt:lpstr>Open Sans Light</vt:lpstr>
      <vt:lpstr>การออกแบบที่กำหนดเอง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gingzaru</dc:creator>
  <cp:lastModifiedBy>Sarab Youssef</cp:lastModifiedBy>
  <cp:revision>4017</cp:revision>
  <dcterms:created xsi:type="dcterms:W3CDTF">2017-10-18T13:25:00Z</dcterms:created>
  <dcterms:modified xsi:type="dcterms:W3CDTF">2021-03-26T19:24:24Z</dcterms:modified>
</cp:coreProperties>
</file>