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0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DF7D-5CD1-4013-96E2-733D5432FB2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F0C7-8165-4DDE-950E-6603A429C3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osango 66"/>
          <p:cNvSpPr/>
          <p:nvPr/>
        </p:nvSpPr>
        <p:spPr>
          <a:xfrm>
            <a:off x="4846150" y="3109192"/>
            <a:ext cx="1888529" cy="11673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3" y="5302259"/>
            <a:ext cx="11706868" cy="1459602"/>
          </a:xfrm>
          <a:prstGeom prst="rect">
            <a:avLst/>
          </a:prstGeom>
        </p:spPr>
      </p:pic>
      <p:sp>
        <p:nvSpPr>
          <p:cNvPr id="34" name="Losango 33"/>
          <p:cNvSpPr/>
          <p:nvPr/>
        </p:nvSpPr>
        <p:spPr>
          <a:xfrm>
            <a:off x="2887744" y="1178542"/>
            <a:ext cx="1217542" cy="762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Losango 34"/>
          <p:cNvSpPr/>
          <p:nvPr/>
        </p:nvSpPr>
        <p:spPr>
          <a:xfrm>
            <a:off x="2887744" y="179087"/>
            <a:ext cx="1217542" cy="762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Losango 35"/>
          <p:cNvSpPr/>
          <p:nvPr/>
        </p:nvSpPr>
        <p:spPr>
          <a:xfrm>
            <a:off x="2558620" y="3113409"/>
            <a:ext cx="1888529" cy="11673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Arco 36"/>
          <p:cNvSpPr/>
          <p:nvPr/>
        </p:nvSpPr>
        <p:spPr>
          <a:xfrm>
            <a:off x="3762906" y="534433"/>
            <a:ext cx="720588" cy="1043608"/>
          </a:xfrm>
          <a:prstGeom prst="arc">
            <a:avLst>
              <a:gd name="adj1" fmla="val 16200000"/>
              <a:gd name="adj2" fmla="val 496386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CaixaDeTexto 39"/>
          <p:cNvSpPr txBox="1"/>
          <p:nvPr/>
        </p:nvSpPr>
        <p:spPr>
          <a:xfrm>
            <a:off x="752560" y="2558338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s_count</a:t>
            </a:r>
            <a:r>
              <a:rPr lang="en-US" sz="1200" dirty="0" smtClean="0"/>
              <a:t>=1</a:t>
            </a:r>
          </a:p>
          <a:p>
            <a:r>
              <a:rPr lang="en-US" sz="1200" dirty="0" err="1" smtClean="0"/>
              <a:t>time_out</a:t>
            </a:r>
            <a:r>
              <a:rPr lang="en-US" sz="1200" dirty="0" smtClean="0"/>
              <a:t> =‘1’</a:t>
            </a:r>
            <a:endParaRPr lang="en-US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7745" y="173372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s_count</a:t>
            </a:r>
            <a:r>
              <a:rPr lang="en-US" sz="1200" dirty="0" smtClean="0"/>
              <a:t>=0</a:t>
            </a:r>
          </a:p>
          <a:p>
            <a:r>
              <a:rPr lang="en-US" sz="1200" dirty="0" err="1" smtClean="0"/>
              <a:t>Time_out</a:t>
            </a:r>
            <a:r>
              <a:rPr lang="en-US" sz="1200" dirty="0" smtClean="0"/>
              <a:t> =‘0’</a:t>
            </a:r>
            <a:endParaRPr lang="en-US" sz="1200" dirty="0"/>
          </a:p>
        </p:txBody>
      </p:sp>
      <p:sp>
        <p:nvSpPr>
          <p:cNvPr id="42" name="Retângulo 41"/>
          <p:cNvSpPr/>
          <p:nvPr/>
        </p:nvSpPr>
        <p:spPr>
          <a:xfrm>
            <a:off x="3086068" y="1374912"/>
            <a:ext cx="820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Rst</a:t>
            </a:r>
            <a:r>
              <a:rPr lang="en-US" dirty="0"/>
              <a:t>=‘1’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3102818" y="39944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clk</a:t>
            </a:r>
            <a:r>
              <a:rPr lang="en-US" dirty="0"/>
              <a:t>=‘1’</a:t>
            </a:r>
          </a:p>
        </p:txBody>
      </p:sp>
      <p:sp>
        <p:nvSpPr>
          <p:cNvPr id="44" name="Losango 43"/>
          <p:cNvSpPr/>
          <p:nvPr/>
        </p:nvSpPr>
        <p:spPr>
          <a:xfrm>
            <a:off x="2887744" y="2192697"/>
            <a:ext cx="1217542" cy="762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tângulo 44"/>
          <p:cNvSpPr/>
          <p:nvPr/>
        </p:nvSpPr>
        <p:spPr>
          <a:xfrm>
            <a:off x="3113237" y="2396448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En</a:t>
            </a:r>
            <a:r>
              <a:rPr lang="en-US" dirty="0"/>
              <a:t>=‘1’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2829486" y="350884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time_out</a:t>
            </a:r>
            <a:r>
              <a:rPr lang="en-US" dirty="0"/>
              <a:t>= ‘0’</a:t>
            </a:r>
          </a:p>
        </p:txBody>
      </p:sp>
      <p:sp>
        <p:nvSpPr>
          <p:cNvPr id="47" name="Losango 46"/>
          <p:cNvSpPr/>
          <p:nvPr/>
        </p:nvSpPr>
        <p:spPr>
          <a:xfrm>
            <a:off x="2558620" y="4418084"/>
            <a:ext cx="1888529" cy="8973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Retângulo 47"/>
          <p:cNvSpPr/>
          <p:nvPr/>
        </p:nvSpPr>
        <p:spPr>
          <a:xfrm>
            <a:off x="5191459" y="3508846"/>
            <a:ext cx="1296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s_count</a:t>
            </a:r>
            <a:r>
              <a:rPr lang="en-US" dirty="0"/>
              <a:t> = N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964527" y="81553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s_count</a:t>
            </a:r>
            <a:r>
              <a:rPr lang="en-US" sz="1200" dirty="0" smtClean="0"/>
              <a:t>= 0</a:t>
            </a:r>
          </a:p>
          <a:p>
            <a:r>
              <a:rPr lang="en-US" sz="1200" dirty="0" err="1" smtClean="0"/>
              <a:t>time_out</a:t>
            </a:r>
            <a:r>
              <a:rPr lang="en-US" sz="1200" dirty="0" smtClean="0"/>
              <a:t> =‘0'</a:t>
            </a:r>
            <a:endParaRPr lang="en-US" sz="1200" dirty="0"/>
          </a:p>
        </p:txBody>
      </p:sp>
      <p:sp>
        <p:nvSpPr>
          <p:cNvPr id="50" name="Arco 49"/>
          <p:cNvSpPr/>
          <p:nvPr/>
        </p:nvSpPr>
        <p:spPr>
          <a:xfrm flipH="1">
            <a:off x="1107278" y="545924"/>
            <a:ext cx="4007707" cy="5023723"/>
          </a:xfrm>
          <a:prstGeom prst="arc">
            <a:avLst>
              <a:gd name="adj1" fmla="val 16515950"/>
              <a:gd name="adj2" fmla="val 587013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Arco 50"/>
          <p:cNvSpPr/>
          <p:nvPr/>
        </p:nvSpPr>
        <p:spPr>
          <a:xfrm>
            <a:off x="2077379" y="570126"/>
            <a:ext cx="1574272" cy="2002497"/>
          </a:xfrm>
          <a:prstGeom prst="arc">
            <a:avLst>
              <a:gd name="adj1" fmla="val 5585455"/>
              <a:gd name="adj2" fmla="val 16211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5374223" y="1660466"/>
            <a:ext cx="833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Nada </a:t>
            </a:r>
            <a:r>
              <a:rPr lang="en-US" sz="1200" dirty="0" err="1" smtClean="0"/>
              <a:t>feito</a:t>
            </a:r>
            <a:endParaRPr lang="en-US" sz="1200" dirty="0"/>
          </a:p>
        </p:txBody>
      </p:sp>
      <p:sp>
        <p:nvSpPr>
          <p:cNvPr id="53" name="Arco 52"/>
          <p:cNvSpPr/>
          <p:nvPr/>
        </p:nvSpPr>
        <p:spPr>
          <a:xfrm>
            <a:off x="6118431" y="461511"/>
            <a:ext cx="1174696" cy="3222154"/>
          </a:xfrm>
          <a:prstGeom prst="arc">
            <a:avLst>
              <a:gd name="adj1" fmla="val 16164991"/>
              <a:gd name="adj2" fmla="val 534440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CaixaDeTexto 5"/>
          <p:cNvSpPr txBox="1"/>
          <p:nvPr/>
        </p:nvSpPr>
        <p:spPr>
          <a:xfrm>
            <a:off x="4013831" y="12671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671599" y="321875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557217" y="284942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212421" y="8868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166240" y="186264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574845" y="218948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2" name="Conexão reta unidirecional 61"/>
          <p:cNvCxnSpPr/>
          <p:nvPr/>
        </p:nvCxnSpPr>
        <p:spPr>
          <a:xfrm>
            <a:off x="3496515" y="768774"/>
            <a:ext cx="0" cy="4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unidirecional 62"/>
          <p:cNvCxnSpPr/>
          <p:nvPr/>
        </p:nvCxnSpPr>
        <p:spPr>
          <a:xfrm>
            <a:off x="3505148" y="1744244"/>
            <a:ext cx="0" cy="4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/>
          <p:cNvCxnSpPr/>
          <p:nvPr/>
        </p:nvCxnSpPr>
        <p:spPr>
          <a:xfrm>
            <a:off x="3496515" y="2749885"/>
            <a:ext cx="0" cy="4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/>
          <p:cNvCxnSpPr>
            <a:stCxn id="53" idx="0"/>
          </p:cNvCxnSpPr>
          <p:nvPr/>
        </p:nvCxnSpPr>
        <p:spPr>
          <a:xfrm flipH="1" flipV="1">
            <a:off x="4256489" y="448047"/>
            <a:ext cx="2432889" cy="1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8382000" y="338512"/>
            <a:ext cx="174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Guião</a:t>
            </a:r>
            <a:r>
              <a:rPr lang="en-US" dirty="0" smtClean="0"/>
              <a:t> 5 parte III </a:t>
            </a:r>
            <a:endParaRPr lang="en-US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730" y="1119121"/>
            <a:ext cx="3148801" cy="280986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864562" y="4718621"/>
            <a:ext cx="129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start=‘1’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5493024" y="42992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71" name="Conexão reta unidirecional 70"/>
          <p:cNvCxnSpPr/>
          <p:nvPr/>
        </p:nvCxnSpPr>
        <p:spPr>
          <a:xfrm>
            <a:off x="3502885" y="4038029"/>
            <a:ext cx="0" cy="4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3042649" y="42138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3" name="Conexão reta unidirecional 72"/>
          <p:cNvCxnSpPr/>
          <p:nvPr/>
        </p:nvCxnSpPr>
        <p:spPr>
          <a:xfrm>
            <a:off x="3502884" y="5087953"/>
            <a:ext cx="0" cy="4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162233" y="525787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382222" y="33110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76" name="Conexão reta unidirecional 75"/>
          <p:cNvCxnSpPr/>
          <p:nvPr/>
        </p:nvCxnSpPr>
        <p:spPr>
          <a:xfrm>
            <a:off x="4476846" y="3693512"/>
            <a:ext cx="353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o 76"/>
          <p:cNvSpPr/>
          <p:nvPr/>
        </p:nvSpPr>
        <p:spPr>
          <a:xfrm>
            <a:off x="2855151" y="518369"/>
            <a:ext cx="3148274" cy="4315364"/>
          </a:xfrm>
          <a:prstGeom prst="arc">
            <a:avLst>
              <a:gd name="adj1" fmla="val 16515950"/>
              <a:gd name="adj2" fmla="val 539191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8" name="Conexão reta unidirecional 77"/>
          <p:cNvCxnSpPr/>
          <p:nvPr/>
        </p:nvCxnSpPr>
        <p:spPr>
          <a:xfrm>
            <a:off x="5790414" y="4276508"/>
            <a:ext cx="0" cy="4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o 78"/>
          <p:cNvSpPr/>
          <p:nvPr/>
        </p:nvSpPr>
        <p:spPr>
          <a:xfrm>
            <a:off x="4147861" y="434583"/>
            <a:ext cx="3603437" cy="4247511"/>
          </a:xfrm>
          <a:prstGeom prst="arc">
            <a:avLst>
              <a:gd name="adj1" fmla="val 16515950"/>
              <a:gd name="adj2" fmla="val 568656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4662995" y="44287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58</Words>
  <Application>Microsoft Office PowerPoint</Application>
  <PresentationFormat>Ecrã Panorâmico</PresentationFormat>
  <Paragraphs>25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Manuel Violas</dc:creator>
  <cp:lastModifiedBy>Manuel Violas</cp:lastModifiedBy>
  <cp:revision>16</cp:revision>
  <dcterms:created xsi:type="dcterms:W3CDTF">2020-03-26T10:37:06Z</dcterms:created>
  <dcterms:modified xsi:type="dcterms:W3CDTF">2020-04-19T17:51:28Z</dcterms:modified>
</cp:coreProperties>
</file>