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63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61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154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91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55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077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1851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40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219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02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76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67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57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2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27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114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86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5349-BEFC-4223-85B0-8214A1378798}" type="datetimeFigureOut">
              <a:rPr lang="pt-PT" smtClean="0"/>
              <a:t>10/05/2022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074835-70D3-4536-8004-9F3C5F2D6B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67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D3161-B03B-0D72-1A9D-BE78148C7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211" y="894535"/>
            <a:ext cx="7766936" cy="1646302"/>
          </a:xfrm>
        </p:spPr>
        <p:txBody>
          <a:bodyPr/>
          <a:lstStyle/>
          <a:p>
            <a:pPr algn="ctr"/>
            <a:r>
              <a:rPr lang="pt-PT" dirty="0"/>
              <a:t>Green Utopia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28A9DC-DEF7-575D-77F5-D7A4715B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211" y="3074289"/>
            <a:ext cx="7766936" cy="107721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PT" dirty="0"/>
              <a:t>Projeto de Análise de Sistemas</a:t>
            </a:r>
          </a:p>
          <a:p>
            <a:pPr algn="ctr"/>
            <a:r>
              <a:rPr lang="pt-PT" dirty="0"/>
              <a:t>Prática P1</a:t>
            </a:r>
          </a:p>
          <a:p>
            <a:pPr algn="ctr"/>
            <a:r>
              <a:rPr lang="pt-PT" dirty="0"/>
              <a:t>Grupo 101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4A5606-5850-5D94-9488-E73F2EDD3FCF}"/>
              </a:ext>
            </a:extLst>
          </p:cNvPr>
          <p:cNvSpPr txBox="1"/>
          <p:nvPr/>
        </p:nvSpPr>
        <p:spPr>
          <a:xfrm>
            <a:off x="1349406" y="5113538"/>
            <a:ext cx="3480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Ana Rosa, 98678</a:t>
            </a:r>
          </a:p>
          <a:p>
            <a:r>
              <a:rPr lang="pt-PT" sz="1600" dirty="0"/>
              <a:t>Ana Conceição, 98582</a:t>
            </a:r>
          </a:p>
          <a:p>
            <a:r>
              <a:rPr lang="pt-PT" sz="1600" dirty="0"/>
              <a:t>Sara Gonçalves, 98776</a:t>
            </a:r>
          </a:p>
          <a:p>
            <a:r>
              <a:rPr lang="pt-PT" sz="1600" dirty="0"/>
              <a:t>Eduardo Fernandes, 102648 </a:t>
            </a:r>
          </a:p>
        </p:txBody>
      </p:sp>
    </p:spTree>
    <p:extLst>
      <p:ext uri="{BB962C8B-B14F-4D97-AF65-F5344CB8AC3E}">
        <p14:creationId xmlns:p14="http://schemas.microsoft.com/office/powerpoint/2010/main" val="40144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6BE71-1924-75D9-647A-E1357C62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Green Utopia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1DD134-55D7-A261-9788-31AC7F94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Green = espaços sustentáveis</a:t>
            </a:r>
          </a:p>
          <a:p>
            <a:r>
              <a:rPr lang="pt-PT" sz="2000" dirty="0"/>
              <a:t>Utopia = “Lugar ideal, caracterizado pela perfeita harmonia e felicidade entre pessoas.”</a:t>
            </a:r>
          </a:p>
          <a:p>
            <a:endParaRPr lang="pt-PT" sz="2000" dirty="0"/>
          </a:p>
          <a:p>
            <a:r>
              <a:rPr lang="pt-PT" sz="2000" dirty="0"/>
              <a:t>Plataforma Web que apresenta ofertas turísticas de alojamentos sustentáveis/eco em Portugal.  </a:t>
            </a:r>
          </a:p>
        </p:txBody>
      </p:sp>
    </p:spTree>
    <p:extLst>
      <p:ext uri="{BB962C8B-B14F-4D97-AF65-F5344CB8AC3E}">
        <p14:creationId xmlns:p14="http://schemas.microsoft.com/office/powerpoint/2010/main" val="169645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58257-17FC-DB6C-E5F1-099EE5D1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Oportunidade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6D50F7-A435-6266-F164-4D386A95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Aumentar a sensibilização dos turistas para com o ambiente.</a:t>
            </a:r>
          </a:p>
          <a:p>
            <a:r>
              <a:rPr lang="pt-PT" sz="2000" dirty="0"/>
              <a:t>Mostrar que Portugal importa-se com a sustentabilidade.</a:t>
            </a:r>
          </a:p>
          <a:p>
            <a:r>
              <a:rPr lang="pt-PT" sz="2000" dirty="0"/>
              <a:t>Dar a conhecer locais de alojamento ecológicos inexplorados em Portugal.</a:t>
            </a:r>
          </a:p>
        </p:txBody>
      </p:sp>
    </p:spTree>
    <p:extLst>
      <p:ext uri="{BB962C8B-B14F-4D97-AF65-F5344CB8AC3E}">
        <p14:creationId xmlns:p14="http://schemas.microsoft.com/office/powerpoint/2010/main" val="255746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2C6BC-581A-15D3-A7E7-9DD88E42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Transformação digital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C7D72B-E6D1-C6FF-DCDA-22C941D7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Facilidade de acesso a informação sobre espaços ideias de alojamento para descansar. </a:t>
            </a:r>
          </a:p>
          <a:p>
            <a:endParaRPr lang="pt-PT" sz="2000" dirty="0"/>
          </a:p>
          <a:p>
            <a:r>
              <a:rPr lang="pt-PT" sz="2000" dirty="0"/>
              <a:t>Empresas turísticas expandem o seu negócio para o mundo digital.</a:t>
            </a:r>
          </a:p>
        </p:txBody>
      </p:sp>
    </p:spTree>
    <p:extLst>
      <p:ext uri="{BB962C8B-B14F-4D97-AF65-F5344CB8AC3E}">
        <p14:creationId xmlns:p14="http://schemas.microsoft.com/office/powerpoint/2010/main" val="12008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6AB25-7321-CC01-7F7F-6A1313E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Stakeholders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338F0E-DBD5-2953-F052-BA6540CC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Todas os clientes que pretendam :</a:t>
            </a:r>
          </a:p>
          <a:p>
            <a:pPr lvl="1"/>
            <a:r>
              <a:rPr lang="pt-PT" sz="2000" dirty="0"/>
              <a:t>Fazer férias em locais para a ajudar o meio-ambiente. </a:t>
            </a:r>
          </a:p>
          <a:p>
            <a:pPr lvl="1"/>
            <a:r>
              <a:rPr lang="pt-PT" sz="2000" dirty="0"/>
              <a:t>Relaxar em alojamentos calmos .</a:t>
            </a:r>
          </a:p>
          <a:p>
            <a:pPr lvl="1"/>
            <a:r>
              <a:rPr lang="pt-PT" sz="2000" dirty="0"/>
              <a:t>Viagens de trabalho e relaxar ao mesmo tempo.</a:t>
            </a:r>
          </a:p>
          <a:p>
            <a:pPr lvl="1"/>
            <a:endParaRPr lang="pt-PT" sz="2000" dirty="0"/>
          </a:p>
          <a:p>
            <a:r>
              <a:rPr lang="pt-PT" sz="2200" dirty="0"/>
              <a:t>Organizações Turísticas.</a:t>
            </a:r>
          </a:p>
          <a:p>
            <a:endParaRPr lang="pt-PT" sz="22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560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2FB0E-7C95-BF68-C0EE-EC4E9D2C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Funcionalidades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CFA855-B484-EE2E-423C-BAD9CF28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Dar a conhecer locais sustentáveis desconhecidos à qual os  clientes poderiam não ter acesso.</a:t>
            </a:r>
          </a:p>
          <a:p>
            <a:r>
              <a:rPr lang="pt-PT" sz="2000" dirty="0"/>
              <a:t>Facilidade de marcações em alojamentos que cuidam do meio ambiente. </a:t>
            </a:r>
          </a:p>
          <a:p>
            <a:r>
              <a:rPr lang="pt-PT" sz="2000" dirty="0"/>
              <a:t>Conta utilizador.</a:t>
            </a:r>
          </a:p>
          <a:p>
            <a:endParaRPr lang="pt-PT" sz="18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6857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FF993AF6F7C24AB0DF7CB72EA351F4" ma:contentTypeVersion="11" ma:contentTypeDescription="Create a new document." ma:contentTypeScope="" ma:versionID="463462a45ac4bd622b62cfac68293715">
  <xsd:schema xmlns:xsd="http://www.w3.org/2001/XMLSchema" xmlns:xs="http://www.w3.org/2001/XMLSchema" xmlns:p="http://schemas.microsoft.com/office/2006/metadata/properties" xmlns:ns3="60bc318e-7fae-40c6-a302-4853a6cb3c2d" xmlns:ns4="5c898780-f938-4b17-ae41-ce737959e311" targetNamespace="http://schemas.microsoft.com/office/2006/metadata/properties" ma:root="true" ma:fieldsID="66e1442bc71f510852d27aab8845ab4f" ns3:_="" ns4:_="">
    <xsd:import namespace="60bc318e-7fae-40c6-a302-4853a6cb3c2d"/>
    <xsd:import namespace="5c898780-f938-4b17-ae41-ce737959e3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c318e-7fae-40c6-a302-4853a6cb3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98780-f938-4b17-ae41-ce737959e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8CCA96-97EF-4B9E-93F5-F3F0C80E3A1D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c898780-f938-4b17-ae41-ce737959e311"/>
    <ds:schemaRef ds:uri="60bc318e-7fae-40c6-a302-4853a6cb3c2d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3D79ABF-CEB2-4610-B16C-D1E434D598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c318e-7fae-40c6-a302-4853a6cb3c2d"/>
    <ds:schemaRef ds:uri="5c898780-f938-4b17-ae41-ce737959e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9FFC6-CACF-40C1-A03E-6BD0C8FBD0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188</Words>
  <Application>Microsoft Office PowerPoint</Application>
  <PresentationFormat>Ecrã Panorâmico</PresentationFormat>
  <Paragraphs>32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Green Utopia</vt:lpstr>
      <vt:lpstr>O que é a Green Utopia ?</vt:lpstr>
      <vt:lpstr>Oportunidade</vt:lpstr>
      <vt:lpstr>Transformação digital </vt:lpstr>
      <vt:lpstr>Stakeholders</vt:lpstr>
      <vt:lpstr>Principais Funcionalidades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Utopia</dc:title>
  <dc:creator>Ana Rosa</dc:creator>
  <cp:lastModifiedBy>Ana Rosa</cp:lastModifiedBy>
  <cp:revision>4</cp:revision>
  <dcterms:created xsi:type="dcterms:W3CDTF">2022-05-09T15:45:29Z</dcterms:created>
  <dcterms:modified xsi:type="dcterms:W3CDTF">2022-05-10T13:24:53Z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0x01010047FF993AF6F7C24AB0DF7CB72EA351F4</vt:lpwstr>
  </property>
</Properties>
</file>