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3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22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7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592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14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90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669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02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42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80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43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752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5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2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87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6634-CF0C-4B11-A55B-08F3078E13AC}" type="datetimeFigureOut">
              <a:rPr lang="pt-PT" smtClean="0"/>
              <a:t>24/05/2022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BB4400-271E-4CCF-8BF4-0B27E3C4F9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4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B8B79-4E9B-F677-00CE-5595EAA5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721" y="754606"/>
            <a:ext cx="7766936" cy="1096899"/>
          </a:xfrm>
        </p:spPr>
        <p:txBody>
          <a:bodyPr/>
          <a:lstStyle/>
          <a:p>
            <a:pPr algn="ctr"/>
            <a:r>
              <a:rPr lang="pt-PT" sz="6000" dirty="0">
                <a:solidFill>
                  <a:schemeClr val="accent2">
                    <a:lumMod val="75000"/>
                  </a:schemeClr>
                </a:solidFill>
              </a:rPr>
              <a:t>Green Utopia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3D4A7-1AD5-D3CF-9CF1-EE4B4862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785" y="2133257"/>
            <a:ext cx="5976808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/>
              <a:t>Universidade de Aveiro</a:t>
            </a:r>
          </a:p>
          <a:p>
            <a:pPr algn="ctr"/>
            <a:r>
              <a:rPr lang="pt-PT" dirty="0"/>
              <a:t>Engenharia de Computadores e Telemática</a:t>
            </a:r>
          </a:p>
          <a:p>
            <a:pPr algn="ctr"/>
            <a:r>
              <a:rPr lang="pt-PT" dirty="0"/>
              <a:t>Análise de Sistemas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991AED0-3738-F5A3-7107-9DF4B6613E60}"/>
              </a:ext>
            </a:extLst>
          </p:cNvPr>
          <p:cNvSpPr txBox="1">
            <a:spLocks/>
          </p:cNvSpPr>
          <p:nvPr/>
        </p:nvSpPr>
        <p:spPr>
          <a:xfrm>
            <a:off x="2499785" y="3723839"/>
            <a:ext cx="5976808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dirty="0"/>
              <a:t>P1, Grupo 101</a:t>
            </a:r>
          </a:p>
          <a:p>
            <a:pPr algn="ctr"/>
            <a:r>
              <a:rPr lang="pt-PT" dirty="0"/>
              <a:t>2021/2022</a:t>
            </a: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004A5606-5850-5D94-9488-E73F2EDD3FCF}"/>
              </a:ext>
            </a:extLst>
          </p:cNvPr>
          <p:cNvSpPr txBox="1"/>
          <p:nvPr/>
        </p:nvSpPr>
        <p:spPr>
          <a:xfrm>
            <a:off x="1151138" y="5314421"/>
            <a:ext cx="3480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Ana Rosa, 98678</a:t>
            </a:r>
          </a:p>
          <a:p>
            <a:r>
              <a:rPr lang="pt-PT" sz="1600" dirty="0"/>
              <a:t>Ana Conceição, 98582</a:t>
            </a:r>
          </a:p>
          <a:p>
            <a:r>
              <a:rPr lang="pt-PT" sz="1600" dirty="0"/>
              <a:t>Sara Gonçalves, 98376</a:t>
            </a:r>
          </a:p>
          <a:p>
            <a:r>
              <a:rPr lang="pt-PT" sz="1600" dirty="0"/>
              <a:t>Eduardo Fernandes, 102648  </a:t>
            </a:r>
          </a:p>
        </p:txBody>
      </p:sp>
    </p:spTree>
    <p:extLst>
      <p:ext uri="{BB962C8B-B14F-4D97-AF65-F5344CB8AC3E}">
        <p14:creationId xmlns:p14="http://schemas.microsoft.com/office/powerpoint/2010/main" val="34840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E979D-F6C3-0548-8A60-44F07664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25" y="520824"/>
            <a:ext cx="7377514" cy="13208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Relembrando, a Green Utopia é…</a:t>
            </a:r>
          </a:p>
        </p:txBody>
      </p:sp>
      <p:pic>
        <p:nvPicPr>
          <p:cNvPr id="5" name="Picture 4" descr="Uma mão a tocar numa pequena planta">
            <a:extLst>
              <a:ext uri="{FF2B5EF4-FFF2-40B4-BE49-F238E27FC236}">
                <a16:creationId xmlns:a16="http://schemas.microsoft.com/office/drawing/2014/main" id="{466DC4F5-8B66-67F5-6FAA-1F19C0533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83" r="574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2FEA6D-2089-A198-13B4-87405D92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t-PT" sz="2100" dirty="0"/>
              <a:t>Plataforma Web, promovida pela agência abreu, que permite a pesquisa e reserva de alojamentos sustentáveis. </a:t>
            </a:r>
          </a:p>
          <a:p>
            <a:endParaRPr lang="pt-PT" sz="2100" dirty="0"/>
          </a:p>
          <a:p>
            <a:r>
              <a:rPr lang="pt-PT" sz="2100" dirty="0"/>
              <a:t>Desenvolvida com o objetivo de a agência evoluir no mundo digital e ao mesmo tempo incentivar as pessoas a cuidar do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28509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FC9882-4C42-2B90-16E6-1B463816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Principais Requisitos funcionais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7DAA20-F0FE-0543-A8D8-7FDD622A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pt-PT" sz="2100" dirty="0"/>
              <a:t> Criar conta de utilizador.</a:t>
            </a:r>
          </a:p>
          <a:p>
            <a:r>
              <a:rPr lang="pt-PT" sz="2100" dirty="0"/>
              <a:t>Pesquisar alojamentos sustentáveis e conseguir filtrar ainda mais os resultados obtidos.</a:t>
            </a:r>
          </a:p>
          <a:p>
            <a:r>
              <a:rPr lang="pt-PT" sz="2100" dirty="0"/>
              <a:t>Reserva/Pagamento de alojamentos sustentáveis.</a:t>
            </a:r>
          </a:p>
          <a:p>
            <a:endParaRPr lang="pt-PT" sz="2100" dirty="0"/>
          </a:p>
          <a:p>
            <a:r>
              <a:rPr lang="pt-PT" sz="2100" dirty="0"/>
              <a:t>Permitir a empresas de alojamento turístico sustentável inicializar o processo de parceria com a Green Utopia ao poder preencher e enviar um formulário de candidatura através da plataforma Web.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89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284BC-19A9-C9A9-0F14-41956067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Requisitos não funcionais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AEBDD5-6E0A-E9D6-1059-F20FC670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pt-PT" sz="2100" dirty="0"/>
              <a:t>Requisitos de usabilidade:</a:t>
            </a:r>
          </a:p>
          <a:p>
            <a:pPr lvl="1"/>
            <a:r>
              <a:rPr lang="pt-PT" sz="1900" dirty="0">
                <a:solidFill>
                  <a:srgbClr val="000000"/>
                </a:solidFill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Plataforma Web intuitiva, isto é, com interface </a:t>
            </a:r>
            <a:r>
              <a:rPr lang="pt-PT" sz="1900" dirty="0" err="1">
                <a:solidFill>
                  <a:srgbClr val="000000"/>
                </a:solidFill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user-friendly</a:t>
            </a:r>
            <a:r>
              <a:rPr lang="pt-PT" sz="1900" dirty="0">
                <a:solidFill>
                  <a:srgbClr val="000000"/>
                </a:solidFill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 no sentido de facilitar a interação com o utilizador.</a:t>
            </a:r>
            <a:endParaRPr lang="pt-PT" sz="1900" dirty="0">
              <a:solidFill>
                <a:srgbClr val="000000"/>
              </a:solidFill>
              <a:latin typeface="Arial Nova" panose="020B0504020202020204" pitchFamily="34" charset="0"/>
              <a:ea typeface="Arial" panose="020B0604020202020204" pitchFamily="34" charset="0"/>
              <a:cs typeface="Noto Sans" panose="020B0502040504020204" pitchFamily="34" charset="0"/>
            </a:endParaRPr>
          </a:p>
          <a:p>
            <a:pPr lvl="1"/>
            <a:r>
              <a:rPr lang="pt-PT" sz="1900" dirty="0"/>
              <a:t>Permite que se possa iniciar sessão através de uma conexão com conta Google.</a:t>
            </a:r>
          </a:p>
          <a:p>
            <a:pPr lvl="1"/>
            <a:endParaRPr lang="pt-PT" sz="2100" dirty="0"/>
          </a:p>
          <a:p>
            <a:r>
              <a:rPr lang="pt-PT" sz="2100" dirty="0"/>
              <a:t>Requisitos de desempenho:</a:t>
            </a:r>
          </a:p>
          <a:p>
            <a:pPr lvl="1"/>
            <a:r>
              <a:rPr lang="pt-PT" sz="1900" dirty="0"/>
              <a:t>Garantir que o processo de autenticação, pesquisa de alojamentos e pagamentos sejam realizados rapidamente (menos de 5 segundos).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35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E40AF-202F-DB20-1489-D75BC38F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Requisitos não funcionais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93E190-12F1-1530-AD8D-7CA733BF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22269"/>
            <a:ext cx="8596668" cy="4319094"/>
          </a:xfrm>
        </p:spPr>
        <p:txBody>
          <a:bodyPr>
            <a:normAutofit/>
          </a:bodyPr>
          <a:lstStyle/>
          <a:p>
            <a:r>
              <a:rPr lang="pt-PT" sz="2100" dirty="0"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Requisitos de segurança e integridade dos dados:</a:t>
            </a:r>
          </a:p>
          <a:p>
            <a:pPr lvl="1"/>
            <a:r>
              <a:rPr lang="pt-PT" sz="1900" dirty="0">
                <a:solidFill>
                  <a:srgbClr val="000000"/>
                </a:solidFill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Garantir que os métodos de pagamento são seguros.</a:t>
            </a:r>
          </a:p>
          <a:p>
            <a:pPr lvl="1"/>
            <a:r>
              <a:rPr lang="pt-PT" sz="1900" dirty="0">
                <a:solidFill>
                  <a:srgbClr val="000000"/>
                </a:solidFill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Garantir que os clientes criam conta com uma password Segura com caracteres especiais.</a:t>
            </a:r>
            <a:endParaRPr lang="pt-PT" sz="1900" dirty="0">
              <a:solidFill>
                <a:srgbClr val="000000"/>
              </a:solidFill>
              <a:latin typeface="Arial Nova" panose="020B0504020202020204" pitchFamily="34" charset="0"/>
              <a:ea typeface="Arial" panose="020B0604020202020204" pitchFamily="34" charset="0"/>
              <a:cs typeface="Noto Sans" panose="020B0502040504020204" pitchFamily="34" charset="0"/>
            </a:endParaRPr>
          </a:p>
          <a:p>
            <a:pPr lvl="1"/>
            <a:r>
              <a:rPr lang="pt-PT" sz="1900" dirty="0">
                <a:solidFill>
                  <a:srgbClr val="000000"/>
                </a:solidFill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Garantir que os dados dos clientes e empresas estejam protegidos.</a:t>
            </a:r>
            <a:endParaRPr lang="pt-PT" sz="1900" dirty="0">
              <a:effectLst/>
              <a:latin typeface="Arial Nova" panose="020B0504020202020204" pitchFamily="34" charset="0"/>
              <a:ea typeface="Arial" panose="020B0604020202020204" pitchFamily="34" charset="0"/>
              <a:cs typeface="Noto Sans" panose="020B0502040504020204" pitchFamily="34" charset="0"/>
            </a:endParaRPr>
          </a:p>
          <a:p>
            <a:endParaRPr lang="pt-PT" sz="2100" dirty="0">
              <a:latin typeface="Arial Nova" panose="020B0504020202020204" pitchFamily="34" charset="0"/>
              <a:cs typeface="Noto Sans" panose="020B0502040504020204" pitchFamily="34" charset="0"/>
            </a:endParaRPr>
          </a:p>
          <a:p>
            <a:r>
              <a:rPr lang="pt-PT" sz="2100" dirty="0"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Requisitos de interface com sistemas externos e com ambientes de execução:</a:t>
            </a:r>
          </a:p>
          <a:p>
            <a:pPr lvl="1"/>
            <a:r>
              <a:rPr lang="pt-PT" sz="1900" dirty="0">
                <a:solidFill>
                  <a:srgbClr val="000000"/>
                </a:solidFill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Base de dados persistente, segura e robusta para o armazenamento dos dados do cliente.</a:t>
            </a:r>
          </a:p>
          <a:p>
            <a:pPr lvl="1"/>
            <a:r>
              <a:rPr lang="pt-PT" sz="1900" dirty="0">
                <a:solidFill>
                  <a:srgbClr val="000000"/>
                </a:solidFill>
                <a:effectLst/>
                <a:latin typeface="Arial Nova" panose="020B0504020202020204" pitchFamily="34" charset="0"/>
                <a:ea typeface="Arial" panose="020B0604020202020204" pitchFamily="34" charset="0"/>
                <a:cs typeface="Noto Sans" panose="020B0502040504020204" pitchFamily="34" charset="0"/>
              </a:rPr>
              <a:t>Integração com a Google.</a:t>
            </a:r>
            <a:endParaRPr lang="pt-PT" sz="19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96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E40AF-202F-DB20-1489-D75BC38F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Atores e Cenários</a:t>
            </a:r>
            <a:endParaRPr lang="pt-PT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93E190-12F1-1530-AD8D-7CA733BF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30275"/>
            <a:ext cx="8596668" cy="4630828"/>
          </a:xfrm>
        </p:spPr>
        <p:txBody>
          <a:bodyPr>
            <a:normAutofit fontScale="92500"/>
          </a:bodyPr>
          <a:lstStyle/>
          <a:p>
            <a:endParaRPr lang="pt-PT" dirty="0">
              <a:latin typeface="Arial Nova" panose="020B0504020202020204" pitchFamily="34" charset="0"/>
              <a:cs typeface="Noto Sans" panose="020B0502040504020204" pitchFamily="34" charset="0"/>
            </a:endParaRPr>
          </a:p>
          <a:p>
            <a:r>
              <a:rPr lang="pt-PT" sz="2300" dirty="0"/>
              <a:t>Cenário 1: </a:t>
            </a:r>
          </a:p>
          <a:p>
            <a:pPr lvl="1"/>
            <a:r>
              <a:rPr lang="pt-PT" sz="2100" dirty="0"/>
              <a:t>Ator: Cliente</a:t>
            </a:r>
          </a:p>
          <a:p>
            <a:pPr lvl="1"/>
            <a:r>
              <a:rPr lang="pt-PT" sz="2100" dirty="0"/>
              <a:t>O cliente regista-se na plataforma, inicia sessão. Após isso preenche os campos necessários para pesquisa e ao obter os resultados escolhe um alojamento e efetua a reserva/pagamento do alojamento.</a:t>
            </a:r>
          </a:p>
          <a:p>
            <a:r>
              <a:rPr lang="pt-PT" sz="2300" dirty="0"/>
              <a:t>Cenário 2:</a:t>
            </a:r>
          </a:p>
          <a:p>
            <a:pPr lvl="1"/>
            <a:r>
              <a:rPr lang="pt-PT" sz="2100" dirty="0"/>
              <a:t>Ator: Empresa de alojamento sustentável.</a:t>
            </a:r>
          </a:p>
          <a:p>
            <a:pPr lvl="1"/>
            <a:r>
              <a:rPr lang="pt-PT" sz="2100" dirty="0"/>
              <a:t>A empresa efetua o registo na plataforma e inicia sessão. Dirige-se à secção “Parcerias sustentáveis” e lê as condições para a colaboração. Abre o formulário presente e preencheu-o. Envia o formulário e espera a decisão dos administradores da Green Utopia.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7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43D81AE-AF50-5BB9-AE1B-280B935C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86" y="1512045"/>
            <a:ext cx="2777522" cy="26270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255C89-BF7A-88F7-F633-9AA2071E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948" y="2530704"/>
            <a:ext cx="4367727" cy="802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355422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385</Words>
  <Application>Microsoft Office PowerPoint</Application>
  <PresentationFormat>Ecrã Panorâmico</PresentationFormat>
  <Paragraphs>47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Trebuchet MS</vt:lpstr>
      <vt:lpstr>Wingdings 3</vt:lpstr>
      <vt:lpstr>Faceta</vt:lpstr>
      <vt:lpstr>Green Utopia</vt:lpstr>
      <vt:lpstr>Relembrando, a Green Utopia é…</vt:lpstr>
      <vt:lpstr>Principais Requisitos funcionais</vt:lpstr>
      <vt:lpstr>Requisitos não funcionais</vt:lpstr>
      <vt:lpstr>Requisitos não funcionais</vt:lpstr>
      <vt:lpstr>Atores e Cenários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Utopia</dc:title>
  <dc:creator>Ana Rosa</dc:creator>
  <cp:lastModifiedBy>Sara Costa</cp:lastModifiedBy>
  <cp:revision>6</cp:revision>
  <dcterms:created xsi:type="dcterms:W3CDTF">2022-05-22T21:43:42Z</dcterms:created>
  <dcterms:modified xsi:type="dcterms:W3CDTF">2022-05-24T10:09:54Z</dcterms:modified>
</cp:coreProperties>
</file>