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65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3093D5-4840-475E-B6AD-9A60B27735E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B3EAD6-603B-4775-980A-5F3F9D542253}">
      <dgm:prSet/>
      <dgm:spPr/>
      <dgm:t>
        <a:bodyPr/>
        <a:lstStyle/>
        <a:p>
          <a:pPr>
            <a:defRPr b="1"/>
          </a:pPr>
          <a:r>
            <a:rPr lang="pt-PT" dirty="0" err="1"/>
            <a:t>FrontEnd</a:t>
          </a:r>
          <a:r>
            <a:rPr lang="pt-PT" dirty="0"/>
            <a:t> </a:t>
          </a:r>
          <a:endParaRPr lang="en-US" dirty="0"/>
        </a:p>
      </dgm:t>
    </dgm:pt>
    <dgm:pt modelId="{27187622-817D-498A-AF4B-16E84065018C}" type="parTrans" cxnId="{3B5EF137-CFA3-4D8F-9ECB-50CC13D2F2B0}">
      <dgm:prSet/>
      <dgm:spPr/>
      <dgm:t>
        <a:bodyPr/>
        <a:lstStyle/>
        <a:p>
          <a:endParaRPr lang="en-US"/>
        </a:p>
      </dgm:t>
    </dgm:pt>
    <dgm:pt modelId="{2249B260-EB78-4B6A-B90D-71B42DF24498}" type="sibTrans" cxnId="{3B5EF137-CFA3-4D8F-9ECB-50CC13D2F2B0}">
      <dgm:prSet/>
      <dgm:spPr/>
      <dgm:t>
        <a:bodyPr/>
        <a:lstStyle/>
        <a:p>
          <a:endParaRPr lang="en-US"/>
        </a:p>
      </dgm:t>
    </dgm:pt>
    <dgm:pt modelId="{975B60EB-8507-46BB-AC84-FAC8FCEA2250}">
      <dgm:prSet/>
      <dgm:spPr/>
      <dgm:t>
        <a:bodyPr/>
        <a:lstStyle/>
        <a:p>
          <a:pPr>
            <a:defRPr b="1"/>
          </a:pPr>
          <a:r>
            <a:rPr lang="pt-PT" dirty="0" err="1"/>
            <a:t>BackEnd</a:t>
          </a:r>
          <a:endParaRPr lang="en-US" dirty="0"/>
        </a:p>
      </dgm:t>
    </dgm:pt>
    <dgm:pt modelId="{0C29198A-AB19-4FA2-90DF-8A2914366A7F}" type="parTrans" cxnId="{CF2E3F81-0EF8-4A6E-A61C-552D42EF1DBD}">
      <dgm:prSet/>
      <dgm:spPr/>
      <dgm:t>
        <a:bodyPr/>
        <a:lstStyle/>
        <a:p>
          <a:endParaRPr lang="en-US"/>
        </a:p>
      </dgm:t>
    </dgm:pt>
    <dgm:pt modelId="{B0868341-4B96-49CF-904E-7CA6A86E571B}" type="sibTrans" cxnId="{CF2E3F81-0EF8-4A6E-A61C-552D42EF1DBD}">
      <dgm:prSet/>
      <dgm:spPr/>
      <dgm:t>
        <a:bodyPr/>
        <a:lstStyle/>
        <a:p>
          <a:endParaRPr lang="en-US"/>
        </a:p>
      </dgm:t>
    </dgm:pt>
    <dgm:pt modelId="{2B409986-E5D4-4755-B79D-97295A04201A}">
      <dgm:prSet custT="1"/>
      <dgm:spPr/>
      <dgm:t>
        <a:bodyPr/>
        <a:lstStyle/>
        <a:p>
          <a:r>
            <a:rPr lang="pt-PT" sz="1800" u="none" dirty="0"/>
            <a:t>HTML</a:t>
          </a:r>
          <a:endParaRPr lang="en-US" sz="1800" u="none" dirty="0"/>
        </a:p>
      </dgm:t>
    </dgm:pt>
    <dgm:pt modelId="{47390BD7-FABD-4D11-B0AA-F7AAAF8F4F0F}" type="sibTrans" cxnId="{58A8BB7A-ED05-4652-9AE9-E62E8922A5DB}">
      <dgm:prSet/>
      <dgm:spPr/>
      <dgm:t>
        <a:bodyPr/>
        <a:lstStyle/>
        <a:p>
          <a:endParaRPr lang="en-US"/>
        </a:p>
      </dgm:t>
    </dgm:pt>
    <dgm:pt modelId="{582A7C85-1BB5-494C-9290-FDDBA222893E}" type="parTrans" cxnId="{58A8BB7A-ED05-4652-9AE9-E62E8922A5DB}">
      <dgm:prSet/>
      <dgm:spPr/>
      <dgm:t>
        <a:bodyPr/>
        <a:lstStyle/>
        <a:p>
          <a:endParaRPr lang="en-US"/>
        </a:p>
      </dgm:t>
    </dgm:pt>
    <dgm:pt modelId="{B4D72385-95DF-4DB0-9004-FB63B99C269D}">
      <dgm:prSet custT="1"/>
      <dgm:spPr/>
      <dgm:t>
        <a:bodyPr/>
        <a:lstStyle/>
        <a:p>
          <a:r>
            <a:rPr lang="pt-PT" sz="1800" u="none" dirty="0"/>
            <a:t>CSS</a:t>
          </a:r>
          <a:endParaRPr lang="en-US" sz="1800" u="none" dirty="0"/>
        </a:p>
      </dgm:t>
    </dgm:pt>
    <dgm:pt modelId="{1E1FD8D8-6B7F-4C60-BE2D-1BCC4614C428}" type="sibTrans" cxnId="{53C5A3ED-C389-4D4E-A55D-7F02E45E6AA0}">
      <dgm:prSet/>
      <dgm:spPr/>
      <dgm:t>
        <a:bodyPr/>
        <a:lstStyle/>
        <a:p>
          <a:endParaRPr lang="en-US"/>
        </a:p>
      </dgm:t>
    </dgm:pt>
    <dgm:pt modelId="{9D08499E-C580-4742-9A4C-3897F2BF2BEC}" type="parTrans" cxnId="{53C5A3ED-C389-4D4E-A55D-7F02E45E6AA0}">
      <dgm:prSet/>
      <dgm:spPr/>
      <dgm:t>
        <a:bodyPr/>
        <a:lstStyle/>
        <a:p>
          <a:endParaRPr lang="en-US"/>
        </a:p>
      </dgm:t>
    </dgm:pt>
    <dgm:pt modelId="{798A594C-5AA6-4B47-A95B-FC72FD9B0AE2}">
      <dgm:prSet custT="1"/>
      <dgm:spPr/>
      <dgm:t>
        <a:bodyPr/>
        <a:lstStyle/>
        <a:p>
          <a:r>
            <a:rPr lang="pt-PT" sz="1800" u="none" dirty="0"/>
            <a:t>JavaScript</a:t>
          </a:r>
          <a:endParaRPr lang="en-US" sz="1800" u="none" dirty="0"/>
        </a:p>
      </dgm:t>
    </dgm:pt>
    <dgm:pt modelId="{86FF9863-99B0-4C9A-8354-C85B257CEAB3}" type="sibTrans" cxnId="{175DA479-98ED-4FC5-8D24-78A790B70EAC}">
      <dgm:prSet/>
      <dgm:spPr/>
      <dgm:t>
        <a:bodyPr/>
        <a:lstStyle/>
        <a:p>
          <a:endParaRPr lang="en-US"/>
        </a:p>
      </dgm:t>
    </dgm:pt>
    <dgm:pt modelId="{1AD3A19D-1C10-4FB4-9845-18A66A09CE29}" type="parTrans" cxnId="{175DA479-98ED-4FC5-8D24-78A790B70EAC}">
      <dgm:prSet/>
      <dgm:spPr/>
      <dgm:t>
        <a:bodyPr/>
        <a:lstStyle/>
        <a:p>
          <a:endParaRPr lang="en-US"/>
        </a:p>
      </dgm:t>
    </dgm:pt>
    <dgm:pt modelId="{37269352-2F61-4D57-ADDF-CBF4414CA0A1}" type="pres">
      <dgm:prSet presAssocID="{603093D5-4840-475E-B6AD-9A60B27735E5}" presName="root" presStyleCnt="0">
        <dgm:presLayoutVars>
          <dgm:dir/>
          <dgm:resizeHandles val="exact"/>
        </dgm:presLayoutVars>
      </dgm:prSet>
      <dgm:spPr/>
    </dgm:pt>
    <dgm:pt modelId="{8FEBD6CF-736E-4EA3-AC4E-569B7E982CDE}" type="pres">
      <dgm:prSet presAssocID="{D1B3EAD6-603B-4775-980A-5F3F9D542253}" presName="compNode" presStyleCnt="0"/>
      <dgm:spPr/>
    </dgm:pt>
    <dgm:pt modelId="{7F8BA435-9D9F-4325-B376-B90EA792C795}" type="pres">
      <dgm:prSet presAssocID="{D1B3EAD6-603B-4775-980A-5F3F9D542253}" presName="iconRect" presStyleLbl="node1" presStyleIdx="0" presStyleCnt="2" custLinFactNeighborX="-13512" custLinFactNeighborY="-4225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BF5F744-8AB1-47F7-968E-7BC7556C72E6}" type="pres">
      <dgm:prSet presAssocID="{D1B3EAD6-603B-4775-980A-5F3F9D542253}" presName="iconSpace" presStyleCnt="0"/>
      <dgm:spPr/>
    </dgm:pt>
    <dgm:pt modelId="{D4A1F4F5-D454-4E32-8C53-5074E2ACEC74}" type="pres">
      <dgm:prSet presAssocID="{D1B3EAD6-603B-4775-980A-5F3F9D542253}" presName="parTx" presStyleLbl="revTx" presStyleIdx="0" presStyleCnt="4" custScaleX="76147" custScaleY="125346" custLinFactY="-5635" custLinFactNeighborX="9842" custLinFactNeighborY="-100000">
        <dgm:presLayoutVars>
          <dgm:chMax val="0"/>
          <dgm:chPref val="0"/>
        </dgm:presLayoutVars>
      </dgm:prSet>
      <dgm:spPr/>
    </dgm:pt>
    <dgm:pt modelId="{A9385D10-E3EB-4EC4-8057-3E8193774D7A}" type="pres">
      <dgm:prSet presAssocID="{D1B3EAD6-603B-4775-980A-5F3F9D542253}" presName="txSpace" presStyleCnt="0"/>
      <dgm:spPr/>
    </dgm:pt>
    <dgm:pt modelId="{FA93EFD3-4C4C-4548-A8C2-B7506B8E0703}" type="pres">
      <dgm:prSet presAssocID="{D1B3EAD6-603B-4775-980A-5F3F9D542253}" presName="desTx" presStyleLbl="revTx" presStyleIdx="1" presStyleCnt="4" custScaleY="2000000" custLinFactY="-13500000" custLinFactNeighborX="-2680" custLinFactNeighborY="-13504525">
        <dgm:presLayoutVars/>
      </dgm:prSet>
      <dgm:spPr/>
    </dgm:pt>
    <dgm:pt modelId="{BEC40E77-E54A-435E-8BFB-B30DE93D6A91}" type="pres">
      <dgm:prSet presAssocID="{2249B260-EB78-4B6A-B90D-71B42DF24498}" presName="sibTrans" presStyleCnt="0"/>
      <dgm:spPr/>
    </dgm:pt>
    <dgm:pt modelId="{6EAB3043-D2EC-4526-9843-11AD926D26A5}" type="pres">
      <dgm:prSet presAssocID="{975B60EB-8507-46BB-AC84-FAC8FCEA2250}" presName="compNode" presStyleCnt="0"/>
      <dgm:spPr/>
    </dgm:pt>
    <dgm:pt modelId="{A345F3A0-E931-4228-9320-B4F0F2537F10}" type="pres">
      <dgm:prSet presAssocID="{975B60EB-8507-46BB-AC84-FAC8FCEA2250}" presName="iconRect" presStyleLbl="node1" presStyleIdx="1" presStyleCnt="2" custLinFactNeighborX="-36555" custLinFactNeighborY="-4934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CDFFBBE6-6C21-4446-90F5-DDBCB93B4BA2}" type="pres">
      <dgm:prSet presAssocID="{975B60EB-8507-46BB-AC84-FAC8FCEA2250}" presName="iconSpace" presStyleCnt="0"/>
      <dgm:spPr/>
    </dgm:pt>
    <dgm:pt modelId="{99215333-4C11-4894-889C-B2F95711DE19}" type="pres">
      <dgm:prSet presAssocID="{975B60EB-8507-46BB-AC84-FAC8FCEA2250}" presName="parTx" presStyleLbl="revTx" presStyleIdx="2" presStyleCnt="4" custLinFactY="-31339" custLinFactNeighborX="-8750" custLinFactNeighborY="-100000">
        <dgm:presLayoutVars>
          <dgm:chMax val="0"/>
          <dgm:chPref val="0"/>
        </dgm:presLayoutVars>
      </dgm:prSet>
      <dgm:spPr/>
    </dgm:pt>
    <dgm:pt modelId="{441EC86A-7680-45FC-B657-229548936AAB}" type="pres">
      <dgm:prSet presAssocID="{975B60EB-8507-46BB-AC84-FAC8FCEA2250}" presName="txSpace" presStyleCnt="0"/>
      <dgm:spPr/>
    </dgm:pt>
    <dgm:pt modelId="{817AC155-2A2D-4584-ABE5-4A2A7E321E23}" type="pres">
      <dgm:prSet presAssocID="{975B60EB-8507-46BB-AC84-FAC8FCEA2250}" presName="desTx" presStyleLbl="revTx" presStyleIdx="3" presStyleCnt="4">
        <dgm:presLayoutVars/>
      </dgm:prSet>
      <dgm:spPr/>
    </dgm:pt>
  </dgm:ptLst>
  <dgm:cxnLst>
    <dgm:cxn modelId="{6C70D00E-9440-435B-82AB-056EE87A95C6}" type="presOf" srcId="{D1B3EAD6-603B-4775-980A-5F3F9D542253}" destId="{D4A1F4F5-D454-4E32-8C53-5074E2ACEC74}" srcOrd="0" destOrd="0" presId="urn:microsoft.com/office/officeart/2018/5/layout/CenteredIconLabelDescriptionList"/>
    <dgm:cxn modelId="{6ED5350F-86F7-47CA-95B0-2711EA117EEC}" type="presOf" srcId="{798A594C-5AA6-4B47-A95B-FC72FD9B0AE2}" destId="{FA93EFD3-4C4C-4548-A8C2-B7506B8E0703}" srcOrd="0" destOrd="2" presId="urn:microsoft.com/office/officeart/2018/5/layout/CenteredIconLabelDescriptionList"/>
    <dgm:cxn modelId="{07741014-16A3-4B1F-9126-EE1F3326486C}" type="presOf" srcId="{603093D5-4840-475E-B6AD-9A60B27735E5}" destId="{37269352-2F61-4D57-ADDF-CBF4414CA0A1}" srcOrd="0" destOrd="0" presId="urn:microsoft.com/office/officeart/2018/5/layout/CenteredIconLabelDescriptionList"/>
    <dgm:cxn modelId="{CE525418-C617-4167-8A98-A95ABB64E627}" type="presOf" srcId="{2B409986-E5D4-4755-B79D-97295A04201A}" destId="{FA93EFD3-4C4C-4548-A8C2-B7506B8E0703}" srcOrd="0" destOrd="0" presId="urn:microsoft.com/office/officeart/2018/5/layout/CenteredIconLabelDescriptionList"/>
    <dgm:cxn modelId="{3B5EF137-CFA3-4D8F-9ECB-50CC13D2F2B0}" srcId="{603093D5-4840-475E-B6AD-9A60B27735E5}" destId="{D1B3EAD6-603B-4775-980A-5F3F9D542253}" srcOrd="0" destOrd="0" parTransId="{27187622-817D-498A-AF4B-16E84065018C}" sibTransId="{2249B260-EB78-4B6A-B90D-71B42DF24498}"/>
    <dgm:cxn modelId="{0401C742-6D5F-4DCD-8EB6-7BDC523DB7C2}" type="presOf" srcId="{B4D72385-95DF-4DB0-9004-FB63B99C269D}" destId="{FA93EFD3-4C4C-4548-A8C2-B7506B8E0703}" srcOrd="0" destOrd="1" presId="urn:microsoft.com/office/officeart/2018/5/layout/CenteredIconLabelDescriptionList"/>
    <dgm:cxn modelId="{175DA479-98ED-4FC5-8D24-78A790B70EAC}" srcId="{D1B3EAD6-603B-4775-980A-5F3F9D542253}" destId="{798A594C-5AA6-4B47-A95B-FC72FD9B0AE2}" srcOrd="2" destOrd="0" parTransId="{1AD3A19D-1C10-4FB4-9845-18A66A09CE29}" sibTransId="{86FF9863-99B0-4C9A-8354-C85B257CEAB3}"/>
    <dgm:cxn modelId="{58A8BB7A-ED05-4652-9AE9-E62E8922A5DB}" srcId="{D1B3EAD6-603B-4775-980A-5F3F9D542253}" destId="{2B409986-E5D4-4755-B79D-97295A04201A}" srcOrd="0" destOrd="0" parTransId="{582A7C85-1BB5-494C-9290-FDDBA222893E}" sibTransId="{47390BD7-FABD-4D11-B0AA-F7AAAF8F4F0F}"/>
    <dgm:cxn modelId="{CF2E3F81-0EF8-4A6E-A61C-552D42EF1DBD}" srcId="{603093D5-4840-475E-B6AD-9A60B27735E5}" destId="{975B60EB-8507-46BB-AC84-FAC8FCEA2250}" srcOrd="1" destOrd="0" parTransId="{0C29198A-AB19-4FA2-90DF-8A2914366A7F}" sibTransId="{B0868341-4B96-49CF-904E-7CA6A86E571B}"/>
    <dgm:cxn modelId="{2FBCBF9B-9F0E-4E3E-939B-B02628048C84}" type="presOf" srcId="{975B60EB-8507-46BB-AC84-FAC8FCEA2250}" destId="{99215333-4C11-4894-889C-B2F95711DE19}" srcOrd="0" destOrd="0" presId="urn:microsoft.com/office/officeart/2018/5/layout/CenteredIconLabelDescriptionList"/>
    <dgm:cxn modelId="{53C5A3ED-C389-4D4E-A55D-7F02E45E6AA0}" srcId="{D1B3EAD6-603B-4775-980A-5F3F9D542253}" destId="{B4D72385-95DF-4DB0-9004-FB63B99C269D}" srcOrd="1" destOrd="0" parTransId="{9D08499E-C580-4742-9A4C-3897F2BF2BEC}" sibTransId="{1E1FD8D8-6B7F-4C60-BE2D-1BCC4614C428}"/>
    <dgm:cxn modelId="{A9357DE6-D991-4D4E-8A6D-EE1B996D6768}" type="presParOf" srcId="{37269352-2F61-4D57-ADDF-CBF4414CA0A1}" destId="{8FEBD6CF-736E-4EA3-AC4E-569B7E982CDE}" srcOrd="0" destOrd="0" presId="urn:microsoft.com/office/officeart/2018/5/layout/CenteredIconLabelDescriptionList"/>
    <dgm:cxn modelId="{11658F8D-90D7-4756-9F18-64A298BA9554}" type="presParOf" srcId="{8FEBD6CF-736E-4EA3-AC4E-569B7E982CDE}" destId="{7F8BA435-9D9F-4325-B376-B90EA792C795}" srcOrd="0" destOrd="0" presId="urn:microsoft.com/office/officeart/2018/5/layout/CenteredIconLabelDescriptionList"/>
    <dgm:cxn modelId="{9FA911FF-80EF-451C-B8F1-61D1AA624397}" type="presParOf" srcId="{8FEBD6CF-736E-4EA3-AC4E-569B7E982CDE}" destId="{EBF5F744-8AB1-47F7-968E-7BC7556C72E6}" srcOrd="1" destOrd="0" presId="urn:microsoft.com/office/officeart/2018/5/layout/CenteredIconLabelDescriptionList"/>
    <dgm:cxn modelId="{6C0747E9-F87B-4ACD-BF51-ED8FB0BBA7DA}" type="presParOf" srcId="{8FEBD6CF-736E-4EA3-AC4E-569B7E982CDE}" destId="{D4A1F4F5-D454-4E32-8C53-5074E2ACEC74}" srcOrd="2" destOrd="0" presId="urn:microsoft.com/office/officeart/2018/5/layout/CenteredIconLabelDescriptionList"/>
    <dgm:cxn modelId="{1C604FF2-4EE3-4350-B5BB-6C56D5E90BC8}" type="presParOf" srcId="{8FEBD6CF-736E-4EA3-AC4E-569B7E982CDE}" destId="{A9385D10-E3EB-4EC4-8057-3E8193774D7A}" srcOrd="3" destOrd="0" presId="urn:microsoft.com/office/officeart/2018/5/layout/CenteredIconLabelDescriptionList"/>
    <dgm:cxn modelId="{067EB827-E4B6-4D01-90C4-0C4DB45C1272}" type="presParOf" srcId="{8FEBD6CF-736E-4EA3-AC4E-569B7E982CDE}" destId="{FA93EFD3-4C4C-4548-A8C2-B7506B8E0703}" srcOrd="4" destOrd="0" presId="urn:microsoft.com/office/officeart/2018/5/layout/CenteredIconLabelDescriptionList"/>
    <dgm:cxn modelId="{3B58EA08-B45B-4532-9163-9B98B8CC0A0F}" type="presParOf" srcId="{37269352-2F61-4D57-ADDF-CBF4414CA0A1}" destId="{BEC40E77-E54A-435E-8BFB-B30DE93D6A91}" srcOrd="1" destOrd="0" presId="urn:microsoft.com/office/officeart/2018/5/layout/CenteredIconLabelDescriptionList"/>
    <dgm:cxn modelId="{26934F8D-89EC-4293-BA88-A9FB095AE290}" type="presParOf" srcId="{37269352-2F61-4D57-ADDF-CBF4414CA0A1}" destId="{6EAB3043-D2EC-4526-9843-11AD926D26A5}" srcOrd="2" destOrd="0" presId="urn:microsoft.com/office/officeart/2018/5/layout/CenteredIconLabelDescriptionList"/>
    <dgm:cxn modelId="{19F7FB06-7547-4750-A2BF-871C89A9AD4E}" type="presParOf" srcId="{6EAB3043-D2EC-4526-9843-11AD926D26A5}" destId="{A345F3A0-E931-4228-9320-B4F0F2537F10}" srcOrd="0" destOrd="0" presId="urn:microsoft.com/office/officeart/2018/5/layout/CenteredIconLabelDescriptionList"/>
    <dgm:cxn modelId="{1607365A-637E-4481-98B1-7B0DDC68D62E}" type="presParOf" srcId="{6EAB3043-D2EC-4526-9843-11AD926D26A5}" destId="{CDFFBBE6-6C21-4446-90F5-DDBCB93B4BA2}" srcOrd="1" destOrd="0" presId="urn:microsoft.com/office/officeart/2018/5/layout/CenteredIconLabelDescriptionList"/>
    <dgm:cxn modelId="{8B858926-048E-44C9-A8CA-2376F4FE8F6C}" type="presParOf" srcId="{6EAB3043-D2EC-4526-9843-11AD926D26A5}" destId="{99215333-4C11-4894-889C-B2F95711DE19}" srcOrd="2" destOrd="0" presId="urn:microsoft.com/office/officeart/2018/5/layout/CenteredIconLabelDescriptionList"/>
    <dgm:cxn modelId="{780D3E85-FBCC-49FE-A0C5-92205883EA37}" type="presParOf" srcId="{6EAB3043-D2EC-4526-9843-11AD926D26A5}" destId="{441EC86A-7680-45FC-B657-229548936AAB}" srcOrd="3" destOrd="0" presId="urn:microsoft.com/office/officeart/2018/5/layout/CenteredIconLabelDescriptionList"/>
    <dgm:cxn modelId="{38DF1279-9F62-429F-8618-EF8C67F1BDB4}" type="presParOf" srcId="{6EAB3043-D2EC-4526-9843-11AD926D26A5}" destId="{817AC155-2A2D-4584-ABE5-4A2A7E321E2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BA435-9D9F-4325-B376-B90EA792C795}">
      <dsp:nvSpPr>
        <dsp:cNvPr id="0" name=""/>
        <dsp:cNvSpPr/>
      </dsp:nvSpPr>
      <dsp:spPr>
        <a:xfrm>
          <a:off x="1314181" y="461847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1F4F5-D454-4E32-8C53-5074E2ACEC74}">
      <dsp:nvSpPr>
        <dsp:cNvPr id="0" name=""/>
        <dsp:cNvSpPr/>
      </dsp:nvSpPr>
      <dsp:spPr>
        <a:xfrm>
          <a:off x="831040" y="1943778"/>
          <a:ext cx="2502447" cy="811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3600" kern="1200" dirty="0" err="1"/>
            <a:t>FrontEnd</a:t>
          </a:r>
          <a:r>
            <a:rPr lang="pt-PT" sz="3600" kern="1200" dirty="0"/>
            <a:t> </a:t>
          </a:r>
          <a:endParaRPr lang="en-US" sz="3600" kern="1200" dirty="0"/>
        </a:p>
      </dsp:txBody>
      <dsp:txXfrm>
        <a:off x="831040" y="1943778"/>
        <a:ext cx="2502447" cy="811448"/>
      </dsp:txXfrm>
    </dsp:sp>
    <dsp:sp modelId="{FA93EFD3-4C4C-4548-A8C2-B7506B8E0703}">
      <dsp:nvSpPr>
        <dsp:cNvPr id="0" name=""/>
        <dsp:cNvSpPr/>
      </dsp:nvSpPr>
      <dsp:spPr>
        <a:xfrm>
          <a:off x="0" y="2630941"/>
          <a:ext cx="4315781" cy="5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HTML</a:t>
          </a:r>
          <a:endParaRPr lang="en-US" sz="1800" u="none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CSS</a:t>
          </a:r>
          <a:endParaRPr lang="en-US" sz="1800" u="none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JavaScript</a:t>
          </a:r>
          <a:endParaRPr lang="en-US" sz="1800" u="none" kern="1200" dirty="0"/>
        </a:p>
      </dsp:txBody>
      <dsp:txXfrm>
        <a:off x="0" y="2630941"/>
        <a:ext cx="4315781" cy="55177"/>
      </dsp:txXfrm>
    </dsp:sp>
    <dsp:sp modelId="{A345F3A0-E931-4228-9320-B4F0F2537F10}">
      <dsp:nvSpPr>
        <dsp:cNvPr id="0" name=""/>
        <dsp:cNvSpPr/>
      </dsp:nvSpPr>
      <dsp:spPr>
        <a:xfrm>
          <a:off x="6037154" y="372302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15333-4C11-4894-889C-B2F95711DE19}">
      <dsp:nvSpPr>
        <dsp:cNvPr id="0" name=""/>
        <dsp:cNvSpPr/>
      </dsp:nvSpPr>
      <dsp:spPr>
        <a:xfrm>
          <a:off x="4809066" y="1876956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3600" kern="1200" dirty="0" err="1"/>
            <a:t>BackEnd</a:t>
          </a:r>
          <a:endParaRPr lang="en-US" sz="3600" kern="1200" dirty="0"/>
        </a:p>
      </dsp:txBody>
      <dsp:txXfrm>
        <a:off x="4809066" y="1876956"/>
        <a:ext cx="4315781" cy="647367"/>
      </dsp:txXfrm>
    </dsp:sp>
    <dsp:sp modelId="{817AC155-2A2D-4584-ABE5-4A2A7E321E23}">
      <dsp:nvSpPr>
        <dsp:cNvPr id="0" name=""/>
        <dsp:cNvSpPr/>
      </dsp:nvSpPr>
      <dsp:spPr>
        <a:xfrm>
          <a:off x="5186697" y="3420648"/>
          <a:ext cx="4315781" cy="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63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122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753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592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9142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3904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6690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502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942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180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543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29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752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51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027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087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06634-CF0C-4B11-A55B-08F3078E13AC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143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B8B79-4E9B-F677-00CE-5595EAA56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721" y="754606"/>
            <a:ext cx="7766936" cy="1096899"/>
          </a:xfrm>
        </p:spPr>
        <p:txBody>
          <a:bodyPr/>
          <a:lstStyle/>
          <a:p>
            <a:pPr algn="ctr"/>
            <a:r>
              <a:rPr lang="pt-PT" sz="6000" dirty="0">
                <a:solidFill>
                  <a:schemeClr val="accent2">
                    <a:lumMod val="75000"/>
                  </a:schemeClr>
                </a:solidFill>
              </a:rPr>
              <a:t>Green Utopia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13D4A7-1AD5-D3CF-9CF1-EE4B4862C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9785" y="2133257"/>
            <a:ext cx="5976808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pt-PT" dirty="0"/>
              <a:t>Universidade de Aveiro</a:t>
            </a:r>
          </a:p>
          <a:p>
            <a:pPr algn="ctr"/>
            <a:r>
              <a:rPr lang="pt-PT" dirty="0"/>
              <a:t>Engenharia de Computadores e Telemática</a:t>
            </a:r>
          </a:p>
          <a:p>
            <a:pPr algn="ctr"/>
            <a:r>
              <a:rPr lang="pt-PT" dirty="0"/>
              <a:t>Análise de Sistemas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3991AED0-3738-F5A3-7107-9DF4B6613E60}"/>
              </a:ext>
            </a:extLst>
          </p:cNvPr>
          <p:cNvSpPr txBox="1">
            <a:spLocks/>
          </p:cNvSpPr>
          <p:nvPr/>
        </p:nvSpPr>
        <p:spPr>
          <a:xfrm>
            <a:off x="2499785" y="3723839"/>
            <a:ext cx="5976808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dirty="0"/>
              <a:t>P1, Grupo 101</a:t>
            </a:r>
          </a:p>
          <a:p>
            <a:pPr algn="ctr"/>
            <a:r>
              <a:rPr lang="pt-PT" dirty="0"/>
              <a:t>2021/2022</a:t>
            </a:r>
          </a:p>
        </p:txBody>
      </p:sp>
      <p:sp>
        <p:nvSpPr>
          <p:cNvPr id="8" name="CaixaDeTexto 3">
            <a:extLst>
              <a:ext uri="{FF2B5EF4-FFF2-40B4-BE49-F238E27FC236}">
                <a16:creationId xmlns:a16="http://schemas.microsoft.com/office/drawing/2014/main" id="{004A5606-5850-5D94-9488-E73F2EDD3FCF}"/>
              </a:ext>
            </a:extLst>
          </p:cNvPr>
          <p:cNvSpPr txBox="1"/>
          <p:nvPr/>
        </p:nvSpPr>
        <p:spPr>
          <a:xfrm>
            <a:off x="1151138" y="5314421"/>
            <a:ext cx="3480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Ana Rosa, 98678</a:t>
            </a:r>
          </a:p>
          <a:p>
            <a:r>
              <a:rPr lang="pt-PT" sz="1600" dirty="0"/>
              <a:t>Ana Conceição, 98582</a:t>
            </a:r>
          </a:p>
          <a:p>
            <a:r>
              <a:rPr lang="pt-PT" sz="1600" dirty="0"/>
              <a:t>Sara Gonçalves, 98376</a:t>
            </a:r>
          </a:p>
          <a:p>
            <a:r>
              <a:rPr lang="pt-PT" sz="1600" dirty="0"/>
              <a:t>Eduardo Fernandes, 102648  </a:t>
            </a:r>
          </a:p>
        </p:txBody>
      </p:sp>
    </p:spTree>
    <p:extLst>
      <p:ext uri="{BB962C8B-B14F-4D97-AF65-F5344CB8AC3E}">
        <p14:creationId xmlns:p14="http://schemas.microsoft.com/office/powerpoint/2010/main" val="348403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E979D-F6C3-0548-8A60-44F07664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25" y="520824"/>
            <a:ext cx="7377514" cy="132080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Relembrando, a Green Utopia é…</a:t>
            </a:r>
          </a:p>
        </p:txBody>
      </p:sp>
      <p:pic>
        <p:nvPicPr>
          <p:cNvPr id="5" name="Picture 4" descr="Uma mão a tocar numa pequena planta">
            <a:extLst>
              <a:ext uri="{FF2B5EF4-FFF2-40B4-BE49-F238E27FC236}">
                <a16:creationId xmlns:a16="http://schemas.microsoft.com/office/drawing/2014/main" id="{466DC4F5-8B66-67F5-6FAA-1F19C0533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83" r="5744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2FEA6D-2089-A198-13B4-87405D92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t-PT" sz="2100" dirty="0"/>
              <a:t>Plataforma Web, promovida pela agência </a:t>
            </a:r>
            <a:r>
              <a:rPr lang="pt-PT" sz="2100" u="sng" dirty="0"/>
              <a:t>Abreu</a:t>
            </a:r>
            <a:r>
              <a:rPr lang="pt-PT" sz="2100" dirty="0"/>
              <a:t>, que permite a pesquisa e reserva de alojamentos sustentáveis. </a:t>
            </a:r>
          </a:p>
          <a:p>
            <a:endParaRPr lang="pt-PT" sz="2100" dirty="0"/>
          </a:p>
          <a:p>
            <a:r>
              <a:rPr lang="pt-PT" sz="2100" dirty="0"/>
              <a:t>Desenvolvida com o objetivo de a agência evoluir no mundo digital e ao mesmo tempo incentivar as pessoas a cuidar do meio ambiente.</a:t>
            </a:r>
          </a:p>
        </p:txBody>
      </p:sp>
    </p:spTree>
    <p:extLst>
      <p:ext uri="{BB962C8B-B14F-4D97-AF65-F5344CB8AC3E}">
        <p14:creationId xmlns:p14="http://schemas.microsoft.com/office/powerpoint/2010/main" val="285093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9912F-5639-2393-8A8F-BD6C5830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34610"/>
          </a:xfrm>
        </p:spPr>
        <p:txBody>
          <a:bodyPr/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Requisitos/Restrições da arquitetura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B3A708-4C96-6304-F8AB-47430101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485609"/>
          </a:xfrm>
        </p:spPr>
        <p:txBody>
          <a:bodyPr>
            <a:normAutofit lnSpcReduction="10000"/>
          </a:bodyPr>
          <a:lstStyle/>
          <a:p>
            <a:r>
              <a:rPr lang="pt-PT" dirty="0"/>
              <a:t>Utilização de aplicação Web, porque tem a possibilidade de usar em qualquer dispositivo.</a:t>
            </a:r>
          </a:p>
          <a:p>
            <a:endParaRPr lang="pt-PT" dirty="0"/>
          </a:p>
          <a:p>
            <a:r>
              <a:rPr lang="pt-PT" dirty="0"/>
              <a:t>Ao ter como requisito duas contas distintas na plataforma (utilizador e empresa) tivemos de perceber se o melhor seria implementar duas bases de dados diferentes para o utilizador e para a empresa. </a:t>
            </a:r>
          </a:p>
          <a:p>
            <a:endParaRPr lang="pt-PT" dirty="0"/>
          </a:p>
          <a:p>
            <a:r>
              <a:rPr lang="pt-PT" dirty="0"/>
              <a:t>Para a secção das parcerias sustentáveis tem de se ter em conta que a base de dados da empresa terá todas as empresas que se registaram, pelo que terá de haver uma forma que permita distinguir as que são parceiras da Green Utopia.</a:t>
            </a:r>
          </a:p>
        </p:txBody>
      </p:sp>
    </p:spTree>
    <p:extLst>
      <p:ext uri="{BB962C8B-B14F-4D97-AF65-F5344CB8AC3E}">
        <p14:creationId xmlns:p14="http://schemas.microsoft.com/office/powerpoint/2010/main" val="169125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B564D-0DE0-F64F-CA32-4D021CC4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30" y="71854"/>
            <a:ext cx="8783420" cy="885825"/>
          </a:xfrm>
        </p:spPr>
        <p:txBody>
          <a:bodyPr/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Arquitetura Lógica da solução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DECE26E-8069-9493-E767-3B6B7E2F3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69" y="763093"/>
            <a:ext cx="6376446" cy="5927400"/>
          </a:xfrm>
        </p:spPr>
      </p:pic>
    </p:spTree>
    <p:extLst>
      <p:ext uri="{BB962C8B-B14F-4D97-AF65-F5344CB8AC3E}">
        <p14:creationId xmlns:p14="http://schemas.microsoft.com/office/powerpoint/2010/main" val="325112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E65A69-2918-C514-392B-4F340813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PT"/>
              <a:t>Estratégia para a implementação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C452ABD8-899E-D6DA-7CF7-52B7D79BF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218311"/>
              </p:ext>
            </p:extLst>
          </p:nvPr>
        </p:nvGraphicFramePr>
        <p:xfrm>
          <a:off x="1286933" y="1382259"/>
          <a:ext cx="9618133" cy="4539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038639B-455F-9F9C-B309-DD588986FE5E}"/>
              </a:ext>
            </a:extLst>
          </p:cNvPr>
          <p:cNvSpPr txBox="1"/>
          <p:nvPr/>
        </p:nvSpPr>
        <p:spPr>
          <a:xfrm>
            <a:off x="6292131" y="3852819"/>
            <a:ext cx="436222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Python</a:t>
            </a:r>
            <a:r>
              <a:rPr lang="pt-PT" dirty="0"/>
              <a:t>, </a:t>
            </a:r>
            <a:r>
              <a:rPr lang="pt-PT" dirty="0" err="1"/>
              <a:t>Flask</a:t>
            </a:r>
            <a:r>
              <a:rPr lang="pt-PT" dirty="0"/>
              <a:t> para o servidor </a:t>
            </a:r>
            <a:r>
              <a:rPr lang="pt-PT" sz="1600" dirty="0"/>
              <a:t>(</a:t>
            </a:r>
            <a:r>
              <a:rPr lang="pt-PT" sz="1600" dirty="0" err="1"/>
              <a:t>render_template</a:t>
            </a:r>
            <a:r>
              <a:rPr lang="pt-PT" sz="1600" dirty="0"/>
              <a:t> – função importante que permite gerar dados de saída de um ficheiro </a:t>
            </a:r>
            <a:r>
              <a:rPr lang="pt-PT" sz="1600" dirty="0" err="1"/>
              <a:t>template</a:t>
            </a:r>
            <a:r>
              <a:rPr lang="pt-PT" sz="1600" dirty="0"/>
              <a:t>.)</a:t>
            </a:r>
          </a:p>
          <a:p>
            <a:endParaRPr lang="pt-PT" dirty="0"/>
          </a:p>
          <a:p>
            <a:r>
              <a:rPr lang="pt-PT" dirty="0"/>
              <a:t>DB browser </a:t>
            </a:r>
            <a:r>
              <a:rPr lang="pt-PT" dirty="0" err="1"/>
              <a:t>sqlLite</a:t>
            </a:r>
            <a:r>
              <a:rPr lang="pt-PT" dirty="0"/>
              <a:t> para a base de dados</a:t>
            </a:r>
          </a:p>
        </p:txBody>
      </p:sp>
    </p:spTree>
    <p:extLst>
      <p:ext uri="{BB962C8B-B14F-4D97-AF65-F5344CB8AC3E}">
        <p14:creationId xmlns:p14="http://schemas.microsoft.com/office/powerpoint/2010/main" val="4622634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756</TotalTime>
  <Words>228</Words>
  <Application>Microsoft Office PowerPoint</Application>
  <PresentationFormat>Ecrã Panorâmico</PresentationFormat>
  <Paragraphs>30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Green Utopia</vt:lpstr>
      <vt:lpstr>Relembrando, a Green Utopia é…</vt:lpstr>
      <vt:lpstr>Requisitos/Restrições da arquitetura</vt:lpstr>
      <vt:lpstr>Arquitetura Lógica da solução</vt:lpstr>
      <vt:lpstr>Estratégia para a implementação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Utopia</dc:title>
  <dc:creator>Ana Rosa</dc:creator>
  <cp:lastModifiedBy>Sara Costa</cp:lastModifiedBy>
  <cp:revision>15</cp:revision>
  <dcterms:created xsi:type="dcterms:W3CDTF">2022-05-22T21:43:42Z</dcterms:created>
  <dcterms:modified xsi:type="dcterms:W3CDTF">2022-06-09T14:47:49Z</dcterms:modified>
</cp:coreProperties>
</file>