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1" r:id="rId6"/>
    <p:sldId id="260" r:id="rId7"/>
    <p:sldId id="268" r:id="rId8"/>
    <p:sldId id="263" r:id="rId9"/>
    <p:sldId id="262" r:id="rId10"/>
    <p:sldId id="26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BC89EF96-8CEA-46FF-86C4-4CE0E760980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4472C4"/>
          </a:solidFill>
        </a:fill>
      </a:tcStyle>
    </a:band1H>
    <a:band1V>
      <a:tcStyle>
        <a:tcBdr/>
        <a:fill>
          <a:solidFill>
            <a:srgbClr val="4472C4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E8B1032C-EA38-4F05-BA0D-38AFFFC7BED3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70AD47"/>
          </a:solidFill>
        </a:fill>
      </a:tcStyle>
    </a:band1H>
    <a:band1V>
      <a:tcStyle>
        <a:tcBdr/>
        <a:fill>
          <a:solidFill>
            <a:srgbClr val="70AD47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912C8C85-51F0-491E-9774-3900AFEF0FD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8BA9F-5E24-D284-89D0-EED49297DD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C840AF-70F4-70C9-749C-1C02764902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F1F2916-065D-A55C-5670-4EE9D937DA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31EBC6-45F7-4EAE-B371-2D90278E4D1A}" type="datetime1">
              <a:rPr lang="en-US"/>
              <a:pPr lvl="0"/>
              <a:t>6/21/2022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429DF6-286F-5588-5442-77A60A028B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716777F-53FA-E92C-309E-63C4DB6815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8A99A7-490E-41C7-BE30-2EC67738B5F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606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FC16A-3A96-614E-4A2F-CCCE6D30D14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1860FC0-E5A5-55EE-8CB6-A175678858E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50FAF13-2480-6E3E-FD4F-74944783BA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C9FFBF-CBC1-4281-8EB2-BEB9D46FABF8}" type="datetime1">
              <a:rPr lang="en-US"/>
              <a:pPr lvl="0"/>
              <a:t>6/21/2022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79A8E1A-17C5-1FBD-F1F2-5E71E893BD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91B031-5D56-3784-72C0-97DA2600E9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5660FA-84FD-437E-9814-A1C91FA1471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BC389A-7E72-60F5-C375-FBD09D59D7D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E1252FC-C0A2-9971-4883-831564B3918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CE467E9-B687-C06E-1373-C9AF84D04C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68158F-8B65-43F0-AD7E-77960F8C6B9B}" type="datetime1">
              <a:rPr lang="en-US"/>
              <a:pPr lvl="0"/>
              <a:t>6/21/2022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DC5604-99D7-FFD7-788C-FAB642337A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CED89F2-790D-AB77-D4ED-0B38D35615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472774-23F3-4872-B8F3-6F5B4ABF471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0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94D5B-9B53-40AD-5E4A-104C2CAF0D9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804FC8-B88B-B57D-61FD-52AFAEE5B79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8D245FA-279C-C0B2-DA73-5C49B16F63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6A37D1-88E6-401A-A22D-C8C9AD96A611}" type="datetime1">
              <a:rPr lang="en-US"/>
              <a:pPr lvl="0"/>
              <a:t>6/21/2022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14D26D4-B072-04FC-7FE3-66041B5A9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40EB931-AFE0-5738-F56F-A69E12D43F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ADA9F5-C25B-4990-8006-1B3E408C32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612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D1464-C88A-324A-C3ED-077ED8F16D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43C492E-FF5A-7333-B20A-21AFEB0BA8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CF25EC-7081-3BEE-DFD6-EADBDF348E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E8CD39-B737-4659-BB2C-508BFFBC939A}" type="datetime1">
              <a:rPr lang="en-US"/>
              <a:pPr lvl="0"/>
              <a:t>6/21/2022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2A6C7B-FD2A-297E-4793-F27B96BC7B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7457A0-0453-E44E-1863-035BCC8FFB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EC69D4-9360-4FAA-B0AD-2C60915D31D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1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3E333-3C6F-B6D2-3469-4816C835301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1928D7-FD7B-A291-9A0B-1C9FA98A67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FB98DA4-2505-C681-E397-5BDC00F8647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931DC3C-59BA-EE1D-8029-B9D4E7093C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7B28C3-6391-4096-BAEE-1C92F69DB969}" type="datetime1">
              <a:rPr lang="en-US"/>
              <a:pPr lvl="0"/>
              <a:t>6/21/2022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033420D-81BB-CADB-7C62-57B9BDEF2EF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3C9BB3F-F0DC-5A53-6886-474871D4CF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DCB24D-3C2F-4F24-A1E6-06272150687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1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1C44A-8B96-2F86-390F-E3D4100F0B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456440-DD8E-1B14-287B-E9DA1D8424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FCEDE7A-693A-0D6C-E65B-DC8F4536FF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E13B306-45DF-0191-76AD-0A1CE1DE640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5E86C0D-B033-1BAC-BC6D-6AC0E4501D7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F2D0681-C576-081E-AA29-4B21AC779B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55C65C-BB54-4DD2-81EF-93538E4EA431}" type="datetime1">
              <a:rPr lang="en-US"/>
              <a:pPr lvl="0"/>
              <a:t>6/21/2022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FD73011-908E-684A-A4E3-33D055D642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1F1AC55-5DA8-B6C5-55F2-B4A734A68E0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66F24-351C-49EC-8AA0-23C6646968E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0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0F5B6-3BB2-6DB1-DEAF-EB6EF7E5B5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831C08D-DE6A-0491-496C-258A590349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35BCCB-69FA-42C3-AA2F-63F4202910DF}" type="datetime1">
              <a:rPr lang="en-US"/>
              <a:pPr lvl="0"/>
              <a:t>6/21/2022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6AED626-ACD8-B9F4-D47B-A6267EA5F5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857399E-5D0E-5FB5-31E8-E67CEE1264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A25A25-11CB-41EB-9BD7-B29F63A5DC8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0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A2652AA-2370-7447-0A42-331ABC90AE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3B4BA1-1C29-44B1-8527-A4433801C9F6}" type="datetime1">
              <a:rPr lang="en-US"/>
              <a:pPr lvl="0"/>
              <a:t>6/21/2022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AE13F54-E0C1-7298-1DC9-8B746B65B6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16F4C58-560D-5580-6371-295391F773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71CDBD-DE4B-4F94-82FE-D004F8A6986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9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E3AAD-F5FF-F6AA-308D-A14093FB69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C08DAF-06D7-D9AD-C1BE-40C4469A94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571032F-B206-8483-4667-D6A2D644232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7D45F10-7C1F-2F79-7059-D2E782FBFE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61975D-BB71-4B5F-B8F6-CE0D2C313F0C}" type="datetime1">
              <a:rPr lang="en-US"/>
              <a:pPr lvl="0"/>
              <a:t>6/21/2022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849126A-BE54-020A-103C-D2A33344D1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B8E0904-ABEE-A9FE-7904-B1A9601291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9D4807-9300-4105-B9DD-4E0BB785C27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6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BF157-9031-643D-A64B-610007F531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7BA4802-D60D-D548-8472-198999DAE5D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9D28D7D-C594-40D9-DF09-A00542D129A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7F61321-EBFD-22AA-C191-4F40D08066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13E175-DC95-460E-916B-9C226CDCD16B}" type="datetime1">
              <a:rPr lang="en-US"/>
              <a:pPr lvl="0"/>
              <a:t>6/21/2022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D92305C-90D4-3F16-B315-F37D29B42D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5347021-6614-42DB-E7A9-44A86DA4CA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DA3534-5735-4B48-B2B3-D32B6E8B903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5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62633E6-6DD2-6CBD-1799-212B13E095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2FE5C07-A140-FD9D-4316-0189FA39E4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14C89F2-9770-9717-C82E-9A0BB0EF1D8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2F1DBEF-33A5-4D26-AD8B-CC910234862A}" type="datetime1">
              <a:rPr lang="en-US"/>
              <a:pPr lvl="0"/>
              <a:t>6/21/2022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A63F145-E430-DB1A-62B3-768F8A4E2C9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152863-EF6B-16A4-6415-7E595131EDD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DB47334-1775-434E-9E04-963CF2D68740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PT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pt-PT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ctra.pt/energia/precos/botija-de-gas" TargetMode="External"/><Relationship Id="rId2" Type="http://schemas.openxmlformats.org/officeDocument/2006/relationships/hyperlink" Target="http://www.geradordeprecos.inf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e.pt/eurotubo/pdf/net_catlogo_solar_trmico.pdf" TargetMode="External"/><Relationship Id="rId4" Type="http://schemas.openxmlformats.org/officeDocument/2006/relationships/hyperlink" Target="https://www.edp.com/pt-pt/historias-edp/preco-da-eletricidade-em-portugal-e-na-europ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42CCD-F506-EBBB-BC11-FD8F20FD025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90748" y="1895386"/>
            <a:ext cx="4986396" cy="2894688"/>
          </a:xfrm>
        </p:spPr>
        <p:txBody>
          <a:bodyPr>
            <a:noAutofit/>
          </a:bodyPr>
          <a:lstStyle/>
          <a:p>
            <a:pPr lvl="0"/>
            <a:r>
              <a:rPr lang="pt-PT" sz="4400">
                <a:solidFill>
                  <a:srgbClr val="385723"/>
                </a:solidFill>
                <a:latin typeface="Amasis MT Pro Black"/>
              </a:rPr>
              <a:t>Viabilidade de instalação de painéis solares térmicos</a:t>
            </a:r>
          </a:p>
        </p:txBody>
      </p:sp>
      <p:pic>
        <p:nvPicPr>
          <p:cNvPr id="3" name="Picture 3" descr="Linhas de painéis solar">
            <a:extLst>
              <a:ext uri="{FF2B5EF4-FFF2-40B4-BE49-F238E27FC236}">
                <a16:creationId xmlns:a16="http://schemas.microsoft.com/office/drawing/2014/main" id="{B59D465C-A5BF-E2F2-A0C9-6ACA775E33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08" r="22643" b="375"/>
          <a:stretch>
            <a:fillRect/>
          </a:stretch>
        </p:blipFill>
        <p:spPr>
          <a:xfrm>
            <a:off x="18" y="9"/>
            <a:ext cx="6038039" cy="68579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475D5914-588F-7329-F5EF-D31A389EA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5638821"/>
            <a:ext cx="1219178" cy="121917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5CBC524A-77BE-4E05-B606-1CE0FA67840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reeform: Shape 9">
            <a:extLst>
              <a:ext uri="{FF2B5EF4-FFF2-40B4-BE49-F238E27FC236}">
                <a16:creationId xmlns:a16="http://schemas.microsoft.com/office/drawing/2014/main" id="{3B3D6823-CA9E-96DB-F5A0-B6BAADE03BEC}"/>
              </a:ext>
            </a:extLst>
          </p:cNvPr>
          <p:cNvSpPr>
            <a:spLocks noMove="1" noResize="1"/>
          </p:cNvSpPr>
          <p:nvPr/>
        </p:nvSpPr>
        <p:spPr>
          <a:xfrm flipH="1">
            <a:off x="0" y="0"/>
            <a:ext cx="5511701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11704"/>
              <a:gd name="f7" fmla="val 6886576"/>
              <a:gd name="f8" fmla="val 1008599"/>
              <a:gd name="f9" fmla="val 1110360"/>
              <a:gd name="f10" fmla="val 35719"/>
              <a:gd name="f11" fmla="val 1209214"/>
              <a:gd name="f12" fmla="val 78581"/>
              <a:gd name="f13" fmla="val 1310975"/>
              <a:gd name="f14" fmla="val 110728"/>
              <a:gd name="f15" fmla="val 1296437"/>
              <a:gd name="f16" fmla="val 146447"/>
              <a:gd name="f17" fmla="val 1281900"/>
              <a:gd name="f18" fmla="val 139303"/>
              <a:gd name="f19" fmla="val 1267362"/>
              <a:gd name="f20" fmla="val 135731"/>
              <a:gd name="f21" fmla="val 1180139"/>
              <a:gd name="f22" fmla="val 121445"/>
              <a:gd name="f23" fmla="val 1090008"/>
              <a:gd name="f24" fmla="val 1005692"/>
              <a:gd name="f25" fmla="val 71437"/>
              <a:gd name="f26" fmla="val 985339"/>
              <a:gd name="f27" fmla="val 64294"/>
              <a:gd name="f28" fmla="val 962080"/>
              <a:gd name="f29" fmla="val 953358"/>
              <a:gd name="f30" fmla="val 89297"/>
              <a:gd name="f31" fmla="val 938820"/>
              <a:gd name="f32" fmla="val 125016"/>
              <a:gd name="f33" fmla="val 959172"/>
              <a:gd name="f34" fmla="val 979525"/>
              <a:gd name="f35" fmla="val 164307"/>
              <a:gd name="f36" fmla="val 1014414"/>
              <a:gd name="f37" fmla="val 196453"/>
              <a:gd name="f38" fmla="val 1055118"/>
              <a:gd name="f39" fmla="val 189310"/>
              <a:gd name="f40" fmla="val 1092915"/>
              <a:gd name="f41" fmla="val 192882"/>
              <a:gd name="f42" fmla="val 1197583"/>
              <a:gd name="f43" fmla="val 210741"/>
              <a:gd name="f44" fmla="val 1247011"/>
              <a:gd name="f45" fmla="val 260747"/>
              <a:gd name="f46" fmla="val 1270270"/>
              <a:gd name="f47" fmla="val 375047"/>
              <a:gd name="f48" fmla="val 328613"/>
              <a:gd name="f49" fmla="val 385763"/>
              <a:gd name="f50" fmla="val 1002784"/>
              <a:gd name="f51" fmla="val 353615"/>
              <a:gd name="f52" fmla="val 346472"/>
              <a:gd name="f53" fmla="val 944635"/>
              <a:gd name="f54" fmla="val 357188"/>
              <a:gd name="f55" fmla="val 956265"/>
              <a:gd name="f56" fmla="val 396479"/>
              <a:gd name="f57" fmla="val 967894"/>
              <a:gd name="f58" fmla="val 432198"/>
              <a:gd name="f59" fmla="val 460772"/>
              <a:gd name="f60" fmla="val 453629"/>
              <a:gd name="f61" fmla="val 889393"/>
              <a:gd name="f62" fmla="val 450056"/>
              <a:gd name="f63" fmla="val 874856"/>
              <a:gd name="f64" fmla="val 407194"/>
              <a:gd name="f65" fmla="val 860319"/>
              <a:gd name="f66" fmla="val 360759"/>
              <a:gd name="f67" fmla="val 848689"/>
              <a:gd name="f68" fmla="val 335757"/>
              <a:gd name="f69" fmla="val 816707"/>
              <a:gd name="f70" fmla="val 321469"/>
              <a:gd name="f71" fmla="val 793447"/>
              <a:gd name="f72" fmla="val 764373"/>
              <a:gd name="f73" fmla="val 350044"/>
              <a:gd name="f74" fmla="val 773095"/>
              <a:gd name="f75" fmla="val 389335"/>
              <a:gd name="f76" fmla="val 417910"/>
              <a:gd name="f77" fmla="val 770187"/>
              <a:gd name="f78" fmla="val 471488"/>
              <a:gd name="f79" fmla="val 496491"/>
              <a:gd name="f80" fmla="val 834151"/>
              <a:gd name="f81" fmla="val 507206"/>
              <a:gd name="f82" fmla="val 883579"/>
              <a:gd name="f83" fmla="val 521494"/>
              <a:gd name="f84" fmla="val 933005"/>
              <a:gd name="f85" fmla="val 539354"/>
              <a:gd name="f86" fmla="val 996969"/>
              <a:gd name="f87" fmla="val 560785"/>
              <a:gd name="f88" fmla="val 927190"/>
              <a:gd name="f89" fmla="val 596503"/>
              <a:gd name="f90" fmla="val 589360"/>
              <a:gd name="f91" fmla="val 822522"/>
              <a:gd name="f92" fmla="val 758558"/>
              <a:gd name="f93" fmla="val 528637"/>
              <a:gd name="f94" fmla="val 674242"/>
              <a:gd name="f95" fmla="val 485775"/>
              <a:gd name="f96" fmla="val 621908"/>
              <a:gd name="f97" fmla="val 525066"/>
              <a:gd name="f98" fmla="val 543407"/>
              <a:gd name="f99" fmla="val 582216"/>
              <a:gd name="f100" fmla="val 479443"/>
              <a:gd name="f101" fmla="val 546497"/>
              <a:gd name="f102" fmla="val 409664"/>
              <a:gd name="f103" fmla="val 535781"/>
              <a:gd name="f104" fmla="val 264290"/>
              <a:gd name="f105" fmla="val 514350"/>
              <a:gd name="f106" fmla="val 354422"/>
              <a:gd name="f107" fmla="val 482204"/>
              <a:gd name="f108" fmla="val 209049"/>
              <a:gd name="f109" fmla="val 464344"/>
              <a:gd name="f110" fmla="val 150900"/>
              <a:gd name="f111" fmla="val 457200"/>
              <a:gd name="f112" fmla="val 89843"/>
              <a:gd name="f113" fmla="val 428625"/>
              <a:gd name="f114" fmla="val 5527"/>
              <a:gd name="f115" fmla="val 467916"/>
              <a:gd name="f116" fmla="val 386404"/>
              <a:gd name="f117" fmla="val 675085"/>
              <a:gd name="f118" fmla="val 566666"/>
              <a:gd name="f119" fmla="val 660797"/>
              <a:gd name="f120" fmla="val 906838"/>
              <a:gd name="f121" fmla="val 914400"/>
              <a:gd name="f122" fmla="val 892301"/>
              <a:gd name="f123" fmla="val 939404"/>
              <a:gd name="f124" fmla="val 877764"/>
              <a:gd name="f125" fmla="val 928688"/>
              <a:gd name="f126" fmla="val 863226"/>
              <a:gd name="f127" fmla="val 925116"/>
              <a:gd name="f128" fmla="val 839967"/>
              <a:gd name="f129" fmla="val 921544"/>
              <a:gd name="f130" fmla="val 810892"/>
              <a:gd name="f131" fmla="val 907256"/>
              <a:gd name="f132" fmla="val 805077"/>
              <a:gd name="f133" fmla="val 953691"/>
              <a:gd name="f134" fmla="val 802169"/>
              <a:gd name="f135" fmla="val 989410"/>
              <a:gd name="f136" fmla="val 819615"/>
              <a:gd name="f137" fmla="val 1007269"/>
              <a:gd name="f138" fmla="val 1010841"/>
              <a:gd name="f139" fmla="val 1025129"/>
              <a:gd name="f140" fmla="val 1075135"/>
              <a:gd name="f141" fmla="val 1084193"/>
              <a:gd name="f142" fmla="val 1117997"/>
              <a:gd name="f143" fmla="val 1119082"/>
              <a:gd name="f144" fmla="val 1135857"/>
              <a:gd name="f145" fmla="val 1156879"/>
              <a:gd name="f146" fmla="val 1160860"/>
              <a:gd name="f147" fmla="val 1142342"/>
              <a:gd name="f148" fmla="val 1225153"/>
              <a:gd name="f149" fmla="val 1113268"/>
              <a:gd name="f150" fmla="val 1243013"/>
              <a:gd name="f151" fmla="val 1218009"/>
              <a:gd name="f152" fmla="val 1069655"/>
              <a:gd name="f153" fmla="val 1214438"/>
              <a:gd name="f154" fmla="val 1046396"/>
              <a:gd name="f155" fmla="val 1210866"/>
              <a:gd name="f156" fmla="val 991154"/>
              <a:gd name="f157" fmla="val 1235869"/>
              <a:gd name="f158" fmla="val 1072563"/>
              <a:gd name="f159" fmla="val 1275159"/>
              <a:gd name="f160" fmla="val 950450"/>
              <a:gd name="f161" fmla="val 1371600"/>
              <a:gd name="f162" fmla="val 1031858"/>
              <a:gd name="f163" fmla="val 1165601"/>
              <a:gd name="f164" fmla="val 1238288"/>
              <a:gd name="f165" fmla="val 1543050"/>
              <a:gd name="f166" fmla="val 1366216"/>
              <a:gd name="f167" fmla="val 1546622"/>
              <a:gd name="f168" fmla="val 1386568"/>
              <a:gd name="f169" fmla="val 1395290"/>
              <a:gd name="f170" fmla="val 1578770"/>
              <a:gd name="f171" fmla="val 1603772"/>
              <a:gd name="f172" fmla="val 1635920"/>
              <a:gd name="f173" fmla="val 1374939"/>
              <a:gd name="f174" fmla="val 1639491"/>
              <a:gd name="f175" fmla="val 1354586"/>
              <a:gd name="f176" fmla="val 1643063"/>
              <a:gd name="f177" fmla="val 1322604"/>
              <a:gd name="f178" fmla="val 1646635"/>
              <a:gd name="f179" fmla="val 1287715"/>
              <a:gd name="f180" fmla="val 1664494"/>
              <a:gd name="f181" fmla="val 1700213"/>
              <a:gd name="f182" fmla="val 1401105"/>
              <a:gd name="f183" fmla="val 1735932"/>
              <a:gd name="f184" fmla="val 1398198"/>
              <a:gd name="f185" fmla="val 1857375"/>
              <a:gd name="f186" fmla="val 1889523"/>
              <a:gd name="f187" fmla="val 1430180"/>
              <a:gd name="f188" fmla="val 1903810"/>
              <a:gd name="f189" fmla="val 1453440"/>
              <a:gd name="f190" fmla="val 1910954"/>
              <a:gd name="f191" fmla="val 1494144"/>
              <a:gd name="f192" fmla="val 1925241"/>
              <a:gd name="f193" fmla="val 1526126"/>
              <a:gd name="f194" fmla="val 1946673"/>
              <a:gd name="f195" fmla="val 1549386"/>
              <a:gd name="f196" fmla="val 1993106"/>
              <a:gd name="f197" fmla="val 2003822"/>
              <a:gd name="f198" fmla="val 2010966"/>
              <a:gd name="f199" fmla="val 2021681"/>
              <a:gd name="f200" fmla="val 1543571"/>
              <a:gd name="f201" fmla="val 2132410"/>
              <a:gd name="f202" fmla="val 1485422"/>
              <a:gd name="f203" fmla="val 2128838"/>
              <a:gd name="f204" fmla="val 1421458"/>
              <a:gd name="f205" fmla="val 2110978"/>
              <a:gd name="f206" fmla="val 1345864"/>
              <a:gd name="f207" fmla="val 2089547"/>
              <a:gd name="f208" fmla="val 2046685"/>
              <a:gd name="f209" fmla="val 1188861"/>
              <a:gd name="f210" fmla="val 2085976"/>
              <a:gd name="f211" fmla="val 1302252"/>
              <a:gd name="f212" fmla="val 2139554"/>
              <a:gd name="f213" fmla="val 1427272"/>
              <a:gd name="f214" fmla="val 2143126"/>
              <a:gd name="f215" fmla="val 1531941"/>
              <a:gd name="f216" fmla="val 2218135"/>
              <a:gd name="f217" fmla="val 2232422"/>
              <a:gd name="f218" fmla="val 799262"/>
              <a:gd name="f219" fmla="val 421293"/>
              <a:gd name="f220" fmla="val 1900238"/>
              <a:gd name="f221" fmla="val 432923"/>
              <a:gd name="f222" fmla="val 1960960"/>
              <a:gd name="f223" fmla="val 464905"/>
              <a:gd name="f224" fmla="val 1975247"/>
              <a:gd name="f225" fmla="val 491072"/>
              <a:gd name="f226" fmla="val 1982391"/>
              <a:gd name="f227" fmla="val 630630"/>
              <a:gd name="f228" fmla="val 2028825"/>
              <a:gd name="f229" fmla="val 752743"/>
              <a:gd name="f230" fmla="val 2121695"/>
              <a:gd name="f231" fmla="val 880671"/>
              <a:gd name="f232" fmla="val 2200276"/>
              <a:gd name="f233" fmla="val 970802"/>
              <a:gd name="f234" fmla="val 2268142"/>
              <a:gd name="f235" fmla="val 2336007"/>
              <a:gd name="f236" fmla="val 2400300"/>
              <a:gd name="f237" fmla="val 1043489"/>
              <a:gd name="f238" fmla="val 2428875"/>
              <a:gd name="f239" fmla="val 1107453"/>
              <a:gd name="f240" fmla="val 2411016"/>
              <a:gd name="f241" fmla="val 1159787"/>
              <a:gd name="f242" fmla="val 2396729"/>
              <a:gd name="f243" fmla="val 1215029"/>
              <a:gd name="f244" fmla="val 2403873"/>
              <a:gd name="f245" fmla="val 1331326"/>
              <a:gd name="f246" fmla="val 2418160"/>
              <a:gd name="f247" fmla="val 2489597"/>
              <a:gd name="f248" fmla="val 2528889"/>
              <a:gd name="f249" fmla="val 1357494"/>
              <a:gd name="f250" fmla="val 2593182"/>
              <a:gd name="f251" fmla="val 1308067"/>
              <a:gd name="f252" fmla="val 2561035"/>
              <a:gd name="f253" fmla="val 2553891"/>
              <a:gd name="f254" fmla="val 1217936"/>
              <a:gd name="f255" fmla="val 2546748"/>
              <a:gd name="f256" fmla="val 1127805"/>
              <a:gd name="f257" fmla="val 2536032"/>
              <a:gd name="f258" fmla="val 1095822"/>
              <a:gd name="f259" fmla="val 2696766"/>
              <a:gd name="f260" fmla="val 1023136"/>
              <a:gd name="f261" fmla="val 2575322"/>
              <a:gd name="f262" fmla="val 921375"/>
              <a:gd name="f263" fmla="val 871949"/>
              <a:gd name="f264" fmla="val 2557463"/>
              <a:gd name="f265" fmla="val 825429"/>
              <a:gd name="f266" fmla="val 2543176"/>
              <a:gd name="f267" fmla="val 2525316"/>
              <a:gd name="f268" fmla="val 709132"/>
              <a:gd name="f269" fmla="val 650982"/>
              <a:gd name="f270" fmla="val 2564607"/>
              <a:gd name="f271" fmla="val 598648"/>
              <a:gd name="f272" fmla="val 2571751"/>
              <a:gd name="f273" fmla="val 627722"/>
              <a:gd name="f274" fmla="val 2664620"/>
              <a:gd name="f275" fmla="val 595740"/>
              <a:gd name="f276" fmla="val 2703909"/>
              <a:gd name="f277" fmla="val 589926"/>
              <a:gd name="f278" fmla="val 2714626"/>
              <a:gd name="f279" fmla="val 584111"/>
              <a:gd name="f280" fmla="val 578296"/>
              <a:gd name="f281" fmla="val 560851"/>
              <a:gd name="f282" fmla="val 2993232"/>
              <a:gd name="f283" fmla="val 255568"/>
              <a:gd name="f284" fmla="val 2925366"/>
              <a:gd name="f285" fmla="val 2936081"/>
              <a:gd name="f286" fmla="val 229401"/>
              <a:gd name="f287" fmla="val 2953941"/>
              <a:gd name="f288" fmla="val 197419"/>
              <a:gd name="f289" fmla="val 2911079"/>
              <a:gd name="f290" fmla="val 165437"/>
              <a:gd name="f291" fmla="val 302087"/>
              <a:gd name="f292" fmla="val 3150394"/>
              <a:gd name="f293" fmla="val 511425"/>
              <a:gd name="f294" fmla="val 3196828"/>
              <a:gd name="f295" fmla="val 697501"/>
              <a:gd name="f296" fmla="val 3343275"/>
              <a:gd name="f297" fmla="val 3393282"/>
              <a:gd name="f298" fmla="val 453275"/>
              <a:gd name="f299" fmla="val 3221832"/>
              <a:gd name="f300" fmla="val 339884"/>
              <a:gd name="f301" fmla="val 3243263"/>
              <a:gd name="f302" fmla="val 284643"/>
              <a:gd name="f303" fmla="val 3296842"/>
              <a:gd name="f304" fmla="val 450368"/>
              <a:gd name="f305" fmla="val 3382566"/>
              <a:gd name="f306" fmla="val 290458"/>
              <a:gd name="f307" fmla="val 3407569"/>
              <a:gd name="f308" fmla="val 360236"/>
              <a:gd name="f309" fmla="val 3454004"/>
              <a:gd name="f310" fmla="val 3500439"/>
              <a:gd name="f311" fmla="val 459090"/>
              <a:gd name="f312" fmla="val 3554016"/>
              <a:gd name="f313" fmla="val 3650457"/>
              <a:gd name="f314" fmla="val 3714751"/>
              <a:gd name="f315" fmla="val 520147"/>
              <a:gd name="f316" fmla="val 3843338"/>
              <a:gd name="f317" fmla="val 493979"/>
              <a:gd name="f318" fmla="val 3929063"/>
              <a:gd name="f319" fmla="val 456183"/>
              <a:gd name="f320" fmla="val 4007645"/>
              <a:gd name="f321" fmla="val 4107657"/>
              <a:gd name="f322" fmla="val 514332"/>
              <a:gd name="f323" fmla="val 4175522"/>
              <a:gd name="f324" fmla="val 505609"/>
              <a:gd name="f325" fmla="val 4221957"/>
              <a:gd name="f326" fmla="val 418386"/>
              <a:gd name="f327" fmla="val 4189810"/>
              <a:gd name="f328" fmla="val 325347"/>
              <a:gd name="f329" fmla="val 4157663"/>
              <a:gd name="f330" fmla="val 4218386"/>
              <a:gd name="f331" fmla="val 313718"/>
              <a:gd name="f332" fmla="val 4339829"/>
              <a:gd name="f333" fmla="val 328254"/>
              <a:gd name="f334" fmla="val 4418410"/>
              <a:gd name="f335" fmla="val 4443413"/>
              <a:gd name="f336" fmla="val 249753"/>
              <a:gd name="f337" fmla="val 4432698"/>
              <a:gd name="f338" fmla="val 179975"/>
              <a:gd name="f339" fmla="val 4421982"/>
              <a:gd name="f340" fmla="val 113103"/>
              <a:gd name="f341" fmla="val 4371976"/>
              <a:gd name="f342" fmla="val 25879"/>
              <a:gd name="f343" fmla="val 4396979"/>
              <a:gd name="f344" fmla="val 95658"/>
              <a:gd name="f345" fmla="val 4539854"/>
              <a:gd name="f346" fmla="val 243939"/>
              <a:gd name="f347" fmla="val 4496991"/>
              <a:gd name="f348" fmla="val 4632722"/>
              <a:gd name="f349" fmla="val 153807"/>
              <a:gd name="f350" fmla="val 84029"/>
              <a:gd name="f351" fmla="val 4604147"/>
              <a:gd name="f352" fmla="val 54954"/>
              <a:gd name="f353" fmla="val 4593433"/>
              <a:gd name="f354" fmla="val 22972"/>
              <a:gd name="f355" fmla="val 4579145"/>
              <a:gd name="f356" fmla="val 4622007"/>
              <a:gd name="f357" fmla="+- 0 0 14826"/>
              <a:gd name="f358" fmla="val 4672014"/>
              <a:gd name="f359" fmla="val 4689872"/>
              <a:gd name="f360" fmla="val 49139"/>
              <a:gd name="f361" fmla="val 4697016"/>
              <a:gd name="f362" fmla="val 116011"/>
              <a:gd name="f363" fmla="val 4722019"/>
              <a:gd name="f364" fmla="val 168344"/>
              <a:gd name="f365" fmla="val 4779170"/>
              <a:gd name="f366" fmla="val 226494"/>
              <a:gd name="f367" fmla="val 4825604"/>
              <a:gd name="f368" fmla="val 351514"/>
              <a:gd name="f369" fmla="val 4925616"/>
              <a:gd name="f370" fmla="val 488165"/>
              <a:gd name="f371" fmla="val 5011341"/>
              <a:gd name="f372" fmla="val 592833"/>
              <a:gd name="f373" fmla="val 5175647"/>
              <a:gd name="f374" fmla="val 461997"/>
              <a:gd name="f375" fmla="val 5132785"/>
              <a:gd name="f376" fmla="val 363144"/>
              <a:gd name="f377" fmla="val 5032772"/>
              <a:gd name="f378" fmla="val 238123"/>
              <a:gd name="f379" fmla="val 5014913"/>
              <a:gd name="f380" fmla="val 345700"/>
              <a:gd name="f381" fmla="val 5164932"/>
              <a:gd name="f382" fmla="val 482350"/>
              <a:gd name="f383" fmla="val 5264944"/>
              <a:gd name="f384" fmla="val 610278"/>
              <a:gd name="f385" fmla="val 5375673"/>
              <a:gd name="f386" fmla="val 648075"/>
              <a:gd name="f387" fmla="val 5407819"/>
              <a:gd name="f388" fmla="val 685872"/>
              <a:gd name="f389" fmla="val 5429250"/>
              <a:gd name="f390" fmla="val 691686"/>
              <a:gd name="f391" fmla="val 5497116"/>
              <a:gd name="f392" fmla="val 5629276"/>
              <a:gd name="f393" fmla="val 755650"/>
              <a:gd name="f394" fmla="val 5736432"/>
              <a:gd name="f395" fmla="val 5793582"/>
              <a:gd name="f396" fmla="val 854504"/>
              <a:gd name="f397" fmla="val 5815013"/>
              <a:gd name="f398" fmla="val 851597"/>
              <a:gd name="f399" fmla="val 5825729"/>
              <a:gd name="f400" fmla="val 787632"/>
              <a:gd name="f401" fmla="val 5829301"/>
              <a:gd name="f402" fmla="val 738206"/>
              <a:gd name="f403" fmla="val 5750720"/>
              <a:gd name="f404" fmla="val 659704"/>
              <a:gd name="f405" fmla="val 5779295"/>
              <a:gd name="f406" fmla="val 5886451"/>
              <a:gd name="f407" fmla="val 5979319"/>
              <a:gd name="f408" fmla="val 909746"/>
              <a:gd name="f409" fmla="val 6029326"/>
              <a:gd name="f410" fmla="val 6068616"/>
              <a:gd name="f411" fmla="val 1104545"/>
              <a:gd name="f412" fmla="val 6093620"/>
              <a:gd name="f413" fmla="val 1168509"/>
              <a:gd name="f414" fmla="val 6222207"/>
              <a:gd name="f415" fmla="val 6247210"/>
              <a:gd name="f416" fmla="val 1040581"/>
              <a:gd name="f417" fmla="val 6215063"/>
              <a:gd name="f418" fmla="val 6193632"/>
              <a:gd name="f419" fmla="val 901023"/>
              <a:gd name="f420" fmla="val 6157913"/>
              <a:gd name="f421" fmla="val 6118623"/>
              <a:gd name="f422" fmla="val 732391"/>
              <a:gd name="f423" fmla="val 6082904"/>
              <a:gd name="f424" fmla="val 700408"/>
              <a:gd name="f425" fmla="val 665519"/>
              <a:gd name="f426" fmla="val 6061472"/>
              <a:gd name="f427" fmla="val 645167"/>
              <a:gd name="f428" fmla="val 6125766"/>
              <a:gd name="f429" fmla="val 6140053"/>
              <a:gd name="f430" fmla="val 6225779"/>
              <a:gd name="f431" fmla="val 6307932"/>
              <a:gd name="f432" fmla="val 6354366"/>
              <a:gd name="f433" fmla="val 6415088"/>
              <a:gd name="f434" fmla="val 1020229"/>
              <a:gd name="f435" fmla="val 6393657"/>
              <a:gd name="f436" fmla="val 6382942"/>
              <a:gd name="f437" fmla="val 1078378"/>
              <a:gd name="f438" fmla="val 1075471"/>
              <a:gd name="f439" fmla="val 6457950"/>
              <a:gd name="f440" fmla="val 1060933"/>
              <a:gd name="f441" fmla="val 6607970"/>
              <a:gd name="f442" fmla="val 1145250"/>
              <a:gd name="f443" fmla="val 6657976"/>
              <a:gd name="f444" fmla="val 1232473"/>
              <a:gd name="f445" fmla="val 6686551"/>
              <a:gd name="f446" fmla="val 1360401"/>
              <a:gd name="f447" fmla="val 6729413"/>
              <a:gd name="f448" fmla="val 1473792"/>
              <a:gd name="f449" fmla="val 6815138"/>
              <a:gd name="f450" fmla="val 1592997"/>
              <a:gd name="f451" fmla="+- 0 0 -90"/>
              <a:gd name="f452" fmla="*/ f3 1 5511704"/>
              <a:gd name="f453" fmla="*/ f4 1 6886576"/>
              <a:gd name="f454" fmla="+- f7 0 f5"/>
              <a:gd name="f455" fmla="+- f6 0 f5"/>
              <a:gd name="f456" fmla="*/ f451 f0 1"/>
              <a:gd name="f457" fmla="*/ f455 1 5511704"/>
              <a:gd name="f458" fmla="*/ f454 1 6886576"/>
              <a:gd name="f459" fmla="*/ 5511704 f455 1"/>
              <a:gd name="f460" fmla="*/ 0 f454 1"/>
              <a:gd name="f461" fmla="*/ 1008599 f455 1"/>
              <a:gd name="f462" fmla="*/ 1310975 f455 1"/>
              <a:gd name="f463" fmla="*/ 110728 f454 1"/>
              <a:gd name="f464" fmla="*/ 1267362 f455 1"/>
              <a:gd name="f465" fmla="*/ 135731 f454 1"/>
              <a:gd name="f466" fmla="*/ 1005692 f455 1"/>
              <a:gd name="f467" fmla="*/ 71437 f454 1"/>
              <a:gd name="f468" fmla="*/ 953358 f455 1"/>
              <a:gd name="f469" fmla="*/ 89297 f454 1"/>
              <a:gd name="f470" fmla="*/ 979525 f455 1"/>
              <a:gd name="f471" fmla="*/ 164307 f454 1"/>
              <a:gd name="f472" fmla="*/ 1092915 f455 1"/>
              <a:gd name="f473" fmla="*/ 192882 f454 1"/>
              <a:gd name="f474" fmla="*/ 1270270 f455 1"/>
              <a:gd name="f475" fmla="*/ 375047 f454 1"/>
              <a:gd name="f476" fmla="*/ 1002784 f455 1"/>
              <a:gd name="f477" fmla="*/ 353615 f454 1"/>
              <a:gd name="f478" fmla="*/ 956265 f455 1"/>
              <a:gd name="f479" fmla="*/ 396479 f454 1"/>
              <a:gd name="f480" fmla="*/ 938820 f455 1"/>
              <a:gd name="f481" fmla="*/ 453629 f454 1"/>
              <a:gd name="f482" fmla="*/ 860319 f455 1"/>
              <a:gd name="f483" fmla="*/ 360759 f454 1"/>
              <a:gd name="f484" fmla="*/ 793447 f455 1"/>
              <a:gd name="f485" fmla="*/ 335757 f454 1"/>
              <a:gd name="f486" fmla="*/ 773095 f455 1"/>
              <a:gd name="f487" fmla="*/ 417910 f454 1"/>
              <a:gd name="f488" fmla="*/ 834151 f455 1"/>
              <a:gd name="f489" fmla="*/ 507206 f454 1"/>
              <a:gd name="f490" fmla="*/ 996969 f455 1"/>
              <a:gd name="f491" fmla="*/ 560785 f454 1"/>
              <a:gd name="f492" fmla="*/ 822522 f455 1"/>
              <a:gd name="f493" fmla="*/ 621908 f455 1"/>
              <a:gd name="f494" fmla="*/ 525066 f454 1"/>
              <a:gd name="f495" fmla="*/ 409664 f455 1"/>
              <a:gd name="f496" fmla="*/ 535781 f454 1"/>
              <a:gd name="f497" fmla="*/ 209049 f455 1"/>
              <a:gd name="f498" fmla="*/ 464344 f454 1"/>
              <a:gd name="f499" fmla="*/ 5527 f455 1"/>
              <a:gd name="f500" fmla="*/ 467916 f454 1"/>
              <a:gd name="f501" fmla="*/ 906838 f455 1"/>
              <a:gd name="f502" fmla="*/ 914400 f454 1"/>
              <a:gd name="f503" fmla="*/ 863226 f455 1"/>
              <a:gd name="f504" fmla="*/ 925116 f454 1"/>
              <a:gd name="f505" fmla="*/ 805077 f455 1"/>
              <a:gd name="f506" fmla="*/ 953691 f454 1"/>
              <a:gd name="f507" fmla="*/ 848689 f455 1"/>
              <a:gd name="f508" fmla="*/ 1010841 f454 1"/>
              <a:gd name="f509" fmla="*/ 1084193 f455 1"/>
              <a:gd name="f510" fmla="*/ 1117997 f454 1"/>
              <a:gd name="f511" fmla="*/ 1142342 f455 1"/>
              <a:gd name="f512" fmla="*/ 1225153 f454 1"/>
              <a:gd name="f513" fmla="*/ 1069655 f455 1"/>
              <a:gd name="f514" fmla="*/ 1214438 f454 1"/>
              <a:gd name="f515" fmla="*/ 1235869 f454 1"/>
              <a:gd name="f516" fmla="*/ 1031858 f455 1"/>
              <a:gd name="f517" fmla="*/ 1371600 f454 1"/>
              <a:gd name="f518" fmla="*/ 1366216 f455 1"/>
              <a:gd name="f519" fmla="*/ 1546622 f454 1"/>
              <a:gd name="f520" fmla="*/ 1395290 f455 1"/>
              <a:gd name="f521" fmla="*/ 1603772 f454 1"/>
              <a:gd name="f522" fmla="*/ 1354586 f455 1"/>
              <a:gd name="f523" fmla="*/ 1643063 f454 1"/>
              <a:gd name="f524" fmla="*/ 1247011 f455 1"/>
              <a:gd name="f525" fmla="*/ 1664494 f454 1"/>
              <a:gd name="f526" fmla="*/ 1398198 f455 1"/>
              <a:gd name="f527" fmla="*/ 1857375 f454 1"/>
              <a:gd name="f528" fmla="*/ 1453440 f455 1"/>
              <a:gd name="f529" fmla="*/ 1910954 f454 1"/>
              <a:gd name="f530" fmla="*/ 1549386 f455 1"/>
              <a:gd name="f531" fmla="*/ 1993106 f454 1"/>
              <a:gd name="f532" fmla="*/ 2021681 f454 1"/>
              <a:gd name="f533" fmla="*/ 1421458 f455 1"/>
              <a:gd name="f534" fmla="*/ 2110978 f454 1"/>
              <a:gd name="f535" fmla="*/ 1188861 f455 1"/>
              <a:gd name="f536" fmla="*/ 2085976 f454 1"/>
              <a:gd name="f537" fmla="*/ 1531941 f455 1"/>
              <a:gd name="f538" fmla="*/ 2218135 f454 1"/>
              <a:gd name="f539" fmla="*/ 421293 f455 1"/>
              <a:gd name="f540" fmla="*/ 1900238 f454 1"/>
              <a:gd name="f541" fmla="*/ 491072 f455 1"/>
              <a:gd name="f542" fmla="*/ 1982391 f454 1"/>
              <a:gd name="f543" fmla="*/ 880671 f455 1"/>
              <a:gd name="f544" fmla="*/ 2200276 f454 1"/>
              <a:gd name="f545" fmla="*/ 991154 f455 1"/>
              <a:gd name="f546" fmla="*/ 2336007 f454 1"/>
              <a:gd name="f547" fmla="*/ 1107453 f455 1"/>
              <a:gd name="f548" fmla="*/ 2411016 f454 1"/>
              <a:gd name="f549" fmla="*/ 1386568 f455 1"/>
              <a:gd name="f550" fmla="*/ 2528889 f454 1"/>
              <a:gd name="f551" fmla="*/ 2553891 f454 1"/>
              <a:gd name="f552" fmla="*/ 1127805 f455 1"/>
              <a:gd name="f553" fmla="*/ 2536032 f454 1"/>
              <a:gd name="f554" fmla="*/ 970802 f455 1"/>
              <a:gd name="f555" fmla="*/ 2575322 f454 1"/>
              <a:gd name="f556" fmla="*/ 825429 f455 1"/>
              <a:gd name="f557" fmla="*/ 2543176 f454 1"/>
              <a:gd name="f558" fmla="*/ 650982 f455 1"/>
              <a:gd name="f559" fmla="*/ 2564607 f454 1"/>
              <a:gd name="f560" fmla="*/ 595740 f455 1"/>
              <a:gd name="f561" fmla="*/ 2703909 f454 1"/>
              <a:gd name="f562" fmla="*/ 578296 f455 1"/>
              <a:gd name="f563" fmla="*/ 2714626 f454 1"/>
              <a:gd name="f564" fmla="*/ 255568 f455 1"/>
              <a:gd name="f565" fmla="*/ 2936081 f454 1"/>
              <a:gd name="f566" fmla="*/ 165437 f455 1"/>
              <a:gd name="f567" fmla="*/ 2953941 f454 1"/>
              <a:gd name="f568" fmla="*/ 697501 f455 1"/>
              <a:gd name="f569" fmla="*/ 3343275 f454 1"/>
              <a:gd name="f570" fmla="*/ 339884 f455 1"/>
              <a:gd name="f571" fmla="*/ 3243263 f454 1"/>
              <a:gd name="f572" fmla="*/ 290458 f455 1"/>
              <a:gd name="f573" fmla="*/ 3407569 f454 1"/>
              <a:gd name="f574" fmla="*/ 459090 f455 1"/>
              <a:gd name="f575" fmla="*/ 3554016 f454 1"/>
              <a:gd name="f576" fmla="*/ 520147 f455 1"/>
              <a:gd name="f577" fmla="*/ 3843338 f454 1"/>
              <a:gd name="f578" fmla="*/ 4107657 f454 1"/>
              <a:gd name="f579" fmla="*/ 418386 f455 1"/>
              <a:gd name="f580" fmla="*/ 4189810 f454 1"/>
              <a:gd name="f581" fmla="*/ 313718 f455 1"/>
              <a:gd name="f582" fmla="*/ 4339829 f454 1"/>
              <a:gd name="f583" fmla="*/ 249753 f455 1"/>
              <a:gd name="f584" fmla="*/ 4432698 f454 1"/>
              <a:gd name="f585" fmla="*/ 25879 f455 1"/>
              <a:gd name="f586" fmla="*/ 4396979 f454 1"/>
              <a:gd name="f587" fmla="*/ 325347 f455 1"/>
              <a:gd name="f588" fmla="*/ 4632722 f454 1"/>
              <a:gd name="f589" fmla="*/ 84029 f455 1"/>
              <a:gd name="f590" fmla="*/ 4604147 f454 1"/>
              <a:gd name="f591" fmla="*/ 4622007 f454 1"/>
              <a:gd name="f592" fmla="*/ 49139 f455 1"/>
              <a:gd name="f593" fmla="*/ 4697016 f454 1"/>
              <a:gd name="f594" fmla="*/ 226494 f455 1"/>
              <a:gd name="f595" fmla="*/ 4825604 f454 1"/>
              <a:gd name="f596" fmla="*/ 592833 f455 1"/>
              <a:gd name="f597" fmla="*/ 5175647 f454 1"/>
              <a:gd name="f598" fmla="*/ 238123 f455 1"/>
              <a:gd name="f599" fmla="*/ 5014913 f454 1"/>
              <a:gd name="f600" fmla="*/ 610278 f455 1"/>
              <a:gd name="f601" fmla="*/ 5375673 f454 1"/>
              <a:gd name="f602" fmla="*/ 691686 f455 1"/>
              <a:gd name="f603" fmla="*/ 5497116 f454 1"/>
              <a:gd name="f604" fmla="*/ 5793582 f454 1"/>
              <a:gd name="f605" fmla="*/ 851597 f455 1"/>
              <a:gd name="f606" fmla="*/ 5825729 f454 1"/>
              <a:gd name="f607" fmla="*/ 659704 f455 1"/>
              <a:gd name="f608" fmla="*/ 5779295 f454 1"/>
              <a:gd name="f609" fmla="*/ 909746 f455 1"/>
              <a:gd name="f610" fmla="*/ 6029326 f454 1"/>
              <a:gd name="f611" fmla="*/ 1168509 f455 1"/>
              <a:gd name="f612" fmla="*/ 6222207 f454 1"/>
              <a:gd name="f613" fmla="*/ 985339 f455 1"/>
              <a:gd name="f614" fmla="*/ 6193632 f454 1"/>
              <a:gd name="f615" fmla="*/ 732391 f455 1"/>
              <a:gd name="f616" fmla="*/ 6082904 f454 1"/>
              <a:gd name="f617" fmla="*/ 645167 f455 1"/>
              <a:gd name="f618" fmla="*/ 6125766 f454 1"/>
              <a:gd name="f619" fmla="*/ 883579 f455 1"/>
              <a:gd name="f620" fmla="*/ 6307932 f454 1"/>
              <a:gd name="f621" fmla="*/ 1020229 f455 1"/>
              <a:gd name="f622" fmla="*/ 6393657 f454 1"/>
              <a:gd name="f623" fmla="*/ 1075471 f455 1"/>
              <a:gd name="f624" fmla="*/ 6457950 f454 1"/>
              <a:gd name="f625" fmla="*/ 1232473 f455 1"/>
              <a:gd name="f626" fmla="*/ 6686551 f454 1"/>
              <a:gd name="f627" fmla="*/ 1592997 f455 1"/>
              <a:gd name="f628" fmla="*/ 6886576 f454 1"/>
              <a:gd name="f629" fmla="*/ f456 1 f2"/>
              <a:gd name="f630" fmla="*/ f459 1 5511704"/>
              <a:gd name="f631" fmla="*/ f460 1 6886576"/>
              <a:gd name="f632" fmla="*/ f461 1 5511704"/>
              <a:gd name="f633" fmla="*/ f462 1 5511704"/>
              <a:gd name="f634" fmla="*/ f463 1 6886576"/>
              <a:gd name="f635" fmla="*/ f464 1 5511704"/>
              <a:gd name="f636" fmla="*/ f465 1 6886576"/>
              <a:gd name="f637" fmla="*/ f466 1 5511704"/>
              <a:gd name="f638" fmla="*/ f467 1 6886576"/>
              <a:gd name="f639" fmla="*/ f468 1 5511704"/>
              <a:gd name="f640" fmla="*/ f469 1 6886576"/>
              <a:gd name="f641" fmla="*/ f470 1 5511704"/>
              <a:gd name="f642" fmla="*/ f471 1 6886576"/>
              <a:gd name="f643" fmla="*/ f472 1 5511704"/>
              <a:gd name="f644" fmla="*/ f473 1 6886576"/>
              <a:gd name="f645" fmla="*/ f474 1 5511704"/>
              <a:gd name="f646" fmla="*/ f475 1 6886576"/>
              <a:gd name="f647" fmla="*/ f476 1 5511704"/>
              <a:gd name="f648" fmla="*/ f477 1 6886576"/>
              <a:gd name="f649" fmla="*/ f478 1 5511704"/>
              <a:gd name="f650" fmla="*/ f479 1 6886576"/>
              <a:gd name="f651" fmla="*/ f480 1 5511704"/>
              <a:gd name="f652" fmla="*/ f481 1 6886576"/>
              <a:gd name="f653" fmla="*/ f482 1 5511704"/>
              <a:gd name="f654" fmla="*/ f483 1 6886576"/>
              <a:gd name="f655" fmla="*/ f484 1 5511704"/>
              <a:gd name="f656" fmla="*/ f485 1 6886576"/>
              <a:gd name="f657" fmla="*/ f486 1 5511704"/>
              <a:gd name="f658" fmla="*/ f487 1 6886576"/>
              <a:gd name="f659" fmla="*/ f488 1 5511704"/>
              <a:gd name="f660" fmla="*/ f489 1 6886576"/>
              <a:gd name="f661" fmla="*/ f490 1 5511704"/>
              <a:gd name="f662" fmla="*/ f491 1 6886576"/>
              <a:gd name="f663" fmla="*/ f492 1 5511704"/>
              <a:gd name="f664" fmla="*/ f493 1 5511704"/>
              <a:gd name="f665" fmla="*/ f494 1 6886576"/>
              <a:gd name="f666" fmla="*/ f495 1 5511704"/>
              <a:gd name="f667" fmla="*/ f496 1 6886576"/>
              <a:gd name="f668" fmla="*/ f497 1 5511704"/>
              <a:gd name="f669" fmla="*/ f498 1 6886576"/>
              <a:gd name="f670" fmla="*/ f499 1 5511704"/>
              <a:gd name="f671" fmla="*/ f500 1 6886576"/>
              <a:gd name="f672" fmla="*/ f501 1 5511704"/>
              <a:gd name="f673" fmla="*/ f502 1 6886576"/>
              <a:gd name="f674" fmla="*/ f503 1 5511704"/>
              <a:gd name="f675" fmla="*/ f504 1 6886576"/>
              <a:gd name="f676" fmla="*/ f505 1 5511704"/>
              <a:gd name="f677" fmla="*/ f506 1 6886576"/>
              <a:gd name="f678" fmla="*/ f507 1 5511704"/>
              <a:gd name="f679" fmla="*/ f508 1 6886576"/>
              <a:gd name="f680" fmla="*/ f509 1 5511704"/>
              <a:gd name="f681" fmla="*/ f510 1 6886576"/>
              <a:gd name="f682" fmla="*/ f511 1 5511704"/>
              <a:gd name="f683" fmla="*/ f512 1 6886576"/>
              <a:gd name="f684" fmla="*/ f513 1 5511704"/>
              <a:gd name="f685" fmla="*/ f514 1 6886576"/>
              <a:gd name="f686" fmla="*/ f515 1 6886576"/>
              <a:gd name="f687" fmla="*/ f516 1 5511704"/>
              <a:gd name="f688" fmla="*/ f517 1 6886576"/>
              <a:gd name="f689" fmla="*/ f518 1 5511704"/>
              <a:gd name="f690" fmla="*/ f519 1 6886576"/>
              <a:gd name="f691" fmla="*/ f520 1 5511704"/>
              <a:gd name="f692" fmla="*/ f521 1 6886576"/>
              <a:gd name="f693" fmla="*/ f522 1 5511704"/>
              <a:gd name="f694" fmla="*/ f523 1 6886576"/>
              <a:gd name="f695" fmla="*/ f524 1 5511704"/>
              <a:gd name="f696" fmla="*/ f525 1 6886576"/>
              <a:gd name="f697" fmla="*/ f526 1 5511704"/>
              <a:gd name="f698" fmla="*/ f527 1 6886576"/>
              <a:gd name="f699" fmla="*/ f528 1 5511704"/>
              <a:gd name="f700" fmla="*/ f529 1 6886576"/>
              <a:gd name="f701" fmla="*/ f530 1 5511704"/>
              <a:gd name="f702" fmla="*/ f531 1 6886576"/>
              <a:gd name="f703" fmla="*/ f532 1 6886576"/>
              <a:gd name="f704" fmla="*/ f533 1 5511704"/>
              <a:gd name="f705" fmla="*/ f534 1 6886576"/>
              <a:gd name="f706" fmla="*/ f535 1 5511704"/>
              <a:gd name="f707" fmla="*/ f536 1 6886576"/>
              <a:gd name="f708" fmla="*/ f537 1 5511704"/>
              <a:gd name="f709" fmla="*/ f538 1 6886576"/>
              <a:gd name="f710" fmla="*/ f539 1 5511704"/>
              <a:gd name="f711" fmla="*/ f540 1 6886576"/>
              <a:gd name="f712" fmla="*/ f541 1 5511704"/>
              <a:gd name="f713" fmla="*/ f542 1 6886576"/>
              <a:gd name="f714" fmla="*/ f543 1 5511704"/>
              <a:gd name="f715" fmla="*/ f544 1 6886576"/>
              <a:gd name="f716" fmla="*/ f545 1 5511704"/>
              <a:gd name="f717" fmla="*/ f546 1 6886576"/>
              <a:gd name="f718" fmla="*/ f547 1 5511704"/>
              <a:gd name="f719" fmla="*/ f548 1 6886576"/>
              <a:gd name="f720" fmla="*/ f549 1 5511704"/>
              <a:gd name="f721" fmla="*/ f550 1 6886576"/>
              <a:gd name="f722" fmla="*/ f551 1 6886576"/>
              <a:gd name="f723" fmla="*/ f552 1 5511704"/>
              <a:gd name="f724" fmla="*/ f553 1 6886576"/>
              <a:gd name="f725" fmla="*/ f554 1 5511704"/>
              <a:gd name="f726" fmla="*/ f555 1 6886576"/>
              <a:gd name="f727" fmla="*/ f556 1 5511704"/>
              <a:gd name="f728" fmla="*/ f557 1 6886576"/>
              <a:gd name="f729" fmla="*/ f558 1 5511704"/>
              <a:gd name="f730" fmla="*/ f559 1 6886576"/>
              <a:gd name="f731" fmla="*/ f560 1 5511704"/>
              <a:gd name="f732" fmla="*/ f561 1 6886576"/>
              <a:gd name="f733" fmla="*/ f562 1 5511704"/>
              <a:gd name="f734" fmla="*/ f563 1 6886576"/>
              <a:gd name="f735" fmla="*/ f564 1 5511704"/>
              <a:gd name="f736" fmla="*/ f565 1 6886576"/>
              <a:gd name="f737" fmla="*/ f566 1 5511704"/>
              <a:gd name="f738" fmla="*/ f567 1 6886576"/>
              <a:gd name="f739" fmla="*/ f568 1 5511704"/>
              <a:gd name="f740" fmla="*/ f569 1 6886576"/>
              <a:gd name="f741" fmla="*/ f570 1 5511704"/>
              <a:gd name="f742" fmla="*/ f571 1 6886576"/>
              <a:gd name="f743" fmla="*/ f572 1 5511704"/>
              <a:gd name="f744" fmla="*/ f573 1 6886576"/>
              <a:gd name="f745" fmla="*/ f574 1 5511704"/>
              <a:gd name="f746" fmla="*/ f575 1 6886576"/>
              <a:gd name="f747" fmla="*/ f576 1 5511704"/>
              <a:gd name="f748" fmla="*/ f577 1 6886576"/>
              <a:gd name="f749" fmla="*/ f578 1 6886576"/>
              <a:gd name="f750" fmla="*/ f579 1 5511704"/>
              <a:gd name="f751" fmla="*/ f580 1 6886576"/>
              <a:gd name="f752" fmla="*/ f581 1 5511704"/>
              <a:gd name="f753" fmla="*/ f582 1 6886576"/>
              <a:gd name="f754" fmla="*/ f583 1 5511704"/>
              <a:gd name="f755" fmla="*/ f584 1 6886576"/>
              <a:gd name="f756" fmla="*/ f585 1 5511704"/>
              <a:gd name="f757" fmla="*/ f586 1 6886576"/>
              <a:gd name="f758" fmla="*/ f587 1 5511704"/>
              <a:gd name="f759" fmla="*/ f588 1 6886576"/>
              <a:gd name="f760" fmla="*/ f589 1 5511704"/>
              <a:gd name="f761" fmla="*/ f590 1 6886576"/>
              <a:gd name="f762" fmla="*/ f591 1 6886576"/>
              <a:gd name="f763" fmla="*/ f592 1 5511704"/>
              <a:gd name="f764" fmla="*/ f593 1 6886576"/>
              <a:gd name="f765" fmla="*/ f594 1 5511704"/>
              <a:gd name="f766" fmla="*/ f595 1 6886576"/>
              <a:gd name="f767" fmla="*/ f596 1 5511704"/>
              <a:gd name="f768" fmla="*/ f597 1 6886576"/>
              <a:gd name="f769" fmla="*/ f598 1 5511704"/>
              <a:gd name="f770" fmla="*/ f599 1 6886576"/>
              <a:gd name="f771" fmla="*/ f600 1 5511704"/>
              <a:gd name="f772" fmla="*/ f601 1 6886576"/>
              <a:gd name="f773" fmla="*/ f602 1 5511704"/>
              <a:gd name="f774" fmla="*/ f603 1 6886576"/>
              <a:gd name="f775" fmla="*/ f604 1 6886576"/>
              <a:gd name="f776" fmla="*/ f605 1 5511704"/>
              <a:gd name="f777" fmla="*/ f606 1 6886576"/>
              <a:gd name="f778" fmla="*/ f607 1 5511704"/>
              <a:gd name="f779" fmla="*/ f608 1 6886576"/>
              <a:gd name="f780" fmla="*/ f609 1 5511704"/>
              <a:gd name="f781" fmla="*/ f610 1 6886576"/>
              <a:gd name="f782" fmla="*/ f611 1 5511704"/>
              <a:gd name="f783" fmla="*/ f612 1 6886576"/>
              <a:gd name="f784" fmla="*/ f613 1 5511704"/>
              <a:gd name="f785" fmla="*/ f614 1 6886576"/>
              <a:gd name="f786" fmla="*/ f615 1 5511704"/>
              <a:gd name="f787" fmla="*/ f616 1 6886576"/>
              <a:gd name="f788" fmla="*/ f617 1 5511704"/>
              <a:gd name="f789" fmla="*/ f618 1 6886576"/>
              <a:gd name="f790" fmla="*/ f619 1 5511704"/>
              <a:gd name="f791" fmla="*/ f620 1 6886576"/>
              <a:gd name="f792" fmla="*/ f621 1 5511704"/>
              <a:gd name="f793" fmla="*/ f622 1 6886576"/>
              <a:gd name="f794" fmla="*/ f623 1 5511704"/>
              <a:gd name="f795" fmla="*/ f624 1 6886576"/>
              <a:gd name="f796" fmla="*/ f625 1 5511704"/>
              <a:gd name="f797" fmla="*/ f626 1 6886576"/>
              <a:gd name="f798" fmla="*/ f627 1 5511704"/>
              <a:gd name="f799" fmla="*/ f628 1 6886576"/>
              <a:gd name="f800" fmla="*/ f5 1 f457"/>
              <a:gd name="f801" fmla="*/ f6 1 f457"/>
              <a:gd name="f802" fmla="*/ f5 1 f458"/>
              <a:gd name="f803" fmla="*/ f7 1 f458"/>
              <a:gd name="f804" fmla="+- f629 0 f1"/>
              <a:gd name="f805" fmla="*/ f630 1 f457"/>
              <a:gd name="f806" fmla="*/ f631 1 f458"/>
              <a:gd name="f807" fmla="*/ f632 1 f457"/>
              <a:gd name="f808" fmla="*/ f633 1 f457"/>
              <a:gd name="f809" fmla="*/ f634 1 f458"/>
              <a:gd name="f810" fmla="*/ f635 1 f457"/>
              <a:gd name="f811" fmla="*/ f636 1 f458"/>
              <a:gd name="f812" fmla="*/ f637 1 f457"/>
              <a:gd name="f813" fmla="*/ f638 1 f458"/>
              <a:gd name="f814" fmla="*/ f639 1 f457"/>
              <a:gd name="f815" fmla="*/ f640 1 f458"/>
              <a:gd name="f816" fmla="*/ f641 1 f457"/>
              <a:gd name="f817" fmla="*/ f642 1 f458"/>
              <a:gd name="f818" fmla="*/ f643 1 f457"/>
              <a:gd name="f819" fmla="*/ f644 1 f458"/>
              <a:gd name="f820" fmla="*/ f645 1 f457"/>
              <a:gd name="f821" fmla="*/ f646 1 f458"/>
              <a:gd name="f822" fmla="*/ f647 1 f457"/>
              <a:gd name="f823" fmla="*/ f648 1 f458"/>
              <a:gd name="f824" fmla="*/ f649 1 f457"/>
              <a:gd name="f825" fmla="*/ f650 1 f458"/>
              <a:gd name="f826" fmla="*/ f651 1 f457"/>
              <a:gd name="f827" fmla="*/ f652 1 f458"/>
              <a:gd name="f828" fmla="*/ f653 1 f457"/>
              <a:gd name="f829" fmla="*/ f654 1 f458"/>
              <a:gd name="f830" fmla="*/ f655 1 f457"/>
              <a:gd name="f831" fmla="*/ f656 1 f458"/>
              <a:gd name="f832" fmla="*/ f657 1 f457"/>
              <a:gd name="f833" fmla="*/ f658 1 f458"/>
              <a:gd name="f834" fmla="*/ f659 1 f457"/>
              <a:gd name="f835" fmla="*/ f660 1 f458"/>
              <a:gd name="f836" fmla="*/ f661 1 f457"/>
              <a:gd name="f837" fmla="*/ f662 1 f458"/>
              <a:gd name="f838" fmla="*/ f663 1 f457"/>
              <a:gd name="f839" fmla="*/ f664 1 f457"/>
              <a:gd name="f840" fmla="*/ f665 1 f458"/>
              <a:gd name="f841" fmla="*/ f666 1 f457"/>
              <a:gd name="f842" fmla="*/ f667 1 f458"/>
              <a:gd name="f843" fmla="*/ f668 1 f457"/>
              <a:gd name="f844" fmla="*/ f669 1 f458"/>
              <a:gd name="f845" fmla="*/ f670 1 f457"/>
              <a:gd name="f846" fmla="*/ f671 1 f458"/>
              <a:gd name="f847" fmla="*/ f672 1 f457"/>
              <a:gd name="f848" fmla="*/ f673 1 f458"/>
              <a:gd name="f849" fmla="*/ f674 1 f457"/>
              <a:gd name="f850" fmla="*/ f675 1 f458"/>
              <a:gd name="f851" fmla="*/ f676 1 f457"/>
              <a:gd name="f852" fmla="*/ f677 1 f458"/>
              <a:gd name="f853" fmla="*/ f678 1 f457"/>
              <a:gd name="f854" fmla="*/ f679 1 f458"/>
              <a:gd name="f855" fmla="*/ f680 1 f457"/>
              <a:gd name="f856" fmla="*/ f681 1 f458"/>
              <a:gd name="f857" fmla="*/ f682 1 f457"/>
              <a:gd name="f858" fmla="*/ f683 1 f458"/>
              <a:gd name="f859" fmla="*/ f684 1 f457"/>
              <a:gd name="f860" fmla="*/ f685 1 f458"/>
              <a:gd name="f861" fmla="*/ f686 1 f458"/>
              <a:gd name="f862" fmla="*/ f687 1 f457"/>
              <a:gd name="f863" fmla="*/ f688 1 f458"/>
              <a:gd name="f864" fmla="*/ f689 1 f457"/>
              <a:gd name="f865" fmla="*/ f690 1 f458"/>
              <a:gd name="f866" fmla="*/ f691 1 f457"/>
              <a:gd name="f867" fmla="*/ f692 1 f458"/>
              <a:gd name="f868" fmla="*/ f693 1 f457"/>
              <a:gd name="f869" fmla="*/ f694 1 f458"/>
              <a:gd name="f870" fmla="*/ f695 1 f457"/>
              <a:gd name="f871" fmla="*/ f696 1 f458"/>
              <a:gd name="f872" fmla="*/ f697 1 f457"/>
              <a:gd name="f873" fmla="*/ f698 1 f458"/>
              <a:gd name="f874" fmla="*/ f699 1 f457"/>
              <a:gd name="f875" fmla="*/ f700 1 f458"/>
              <a:gd name="f876" fmla="*/ f701 1 f457"/>
              <a:gd name="f877" fmla="*/ f702 1 f458"/>
              <a:gd name="f878" fmla="*/ f703 1 f458"/>
              <a:gd name="f879" fmla="*/ f704 1 f457"/>
              <a:gd name="f880" fmla="*/ f705 1 f458"/>
              <a:gd name="f881" fmla="*/ f706 1 f457"/>
              <a:gd name="f882" fmla="*/ f707 1 f458"/>
              <a:gd name="f883" fmla="*/ f708 1 f457"/>
              <a:gd name="f884" fmla="*/ f709 1 f458"/>
              <a:gd name="f885" fmla="*/ f710 1 f457"/>
              <a:gd name="f886" fmla="*/ f711 1 f458"/>
              <a:gd name="f887" fmla="*/ f712 1 f457"/>
              <a:gd name="f888" fmla="*/ f713 1 f458"/>
              <a:gd name="f889" fmla="*/ f714 1 f457"/>
              <a:gd name="f890" fmla="*/ f715 1 f458"/>
              <a:gd name="f891" fmla="*/ f716 1 f457"/>
              <a:gd name="f892" fmla="*/ f717 1 f458"/>
              <a:gd name="f893" fmla="*/ f718 1 f457"/>
              <a:gd name="f894" fmla="*/ f719 1 f458"/>
              <a:gd name="f895" fmla="*/ f720 1 f457"/>
              <a:gd name="f896" fmla="*/ f721 1 f458"/>
              <a:gd name="f897" fmla="*/ f722 1 f458"/>
              <a:gd name="f898" fmla="*/ f723 1 f457"/>
              <a:gd name="f899" fmla="*/ f724 1 f458"/>
              <a:gd name="f900" fmla="*/ f725 1 f457"/>
              <a:gd name="f901" fmla="*/ f726 1 f458"/>
              <a:gd name="f902" fmla="*/ f727 1 f457"/>
              <a:gd name="f903" fmla="*/ f728 1 f458"/>
              <a:gd name="f904" fmla="*/ f729 1 f457"/>
              <a:gd name="f905" fmla="*/ f730 1 f458"/>
              <a:gd name="f906" fmla="*/ f731 1 f457"/>
              <a:gd name="f907" fmla="*/ f732 1 f458"/>
              <a:gd name="f908" fmla="*/ f733 1 f457"/>
              <a:gd name="f909" fmla="*/ f734 1 f458"/>
              <a:gd name="f910" fmla="*/ f735 1 f457"/>
              <a:gd name="f911" fmla="*/ f736 1 f458"/>
              <a:gd name="f912" fmla="*/ f737 1 f457"/>
              <a:gd name="f913" fmla="*/ f738 1 f458"/>
              <a:gd name="f914" fmla="*/ f739 1 f457"/>
              <a:gd name="f915" fmla="*/ f740 1 f458"/>
              <a:gd name="f916" fmla="*/ f741 1 f457"/>
              <a:gd name="f917" fmla="*/ f742 1 f458"/>
              <a:gd name="f918" fmla="*/ f743 1 f457"/>
              <a:gd name="f919" fmla="*/ f744 1 f458"/>
              <a:gd name="f920" fmla="*/ f745 1 f457"/>
              <a:gd name="f921" fmla="*/ f746 1 f458"/>
              <a:gd name="f922" fmla="*/ f747 1 f457"/>
              <a:gd name="f923" fmla="*/ f748 1 f458"/>
              <a:gd name="f924" fmla="*/ f749 1 f458"/>
              <a:gd name="f925" fmla="*/ f750 1 f457"/>
              <a:gd name="f926" fmla="*/ f751 1 f458"/>
              <a:gd name="f927" fmla="*/ f752 1 f457"/>
              <a:gd name="f928" fmla="*/ f753 1 f458"/>
              <a:gd name="f929" fmla="*/ f754 1 f457"/>
              <a:gd name="f930" fmla="*/ f755 1 f458"/>
              <a:gd name="f931" fmla="*/ f756 1 f457"/>
              <a:gd name="f932" fmla="*/ f757 1 f458"/>
              <a:gd name="f933" fmla="*/ f758 1 f457"/>
              <a:gd name="f934" fmla="*/ f759 1 f458"/>
              <a:gd name="f935" fmla="*/ f760 1 f457"/>
              <a:gd name="f936" fmla="*/ f761 1 f458"/>
              <a:gd name="f937" fmla="*/ f762 1 f458"/>
              <a:gd name="f938" fmla="*/ f763 1 f457"/>
              <a:gd name="f939" fmla="*/ f764 1 f458"/>
              <a:gd name="f940" fmla="*/ f765 1 f457"/>
              <a:gd name="f941" fmla="*/ f766 1 f458"/>
              <a:gd name="f942" fmla="*/ f767 1 f457"/>
              <a:gd name="f943" fmla="*/ f768 1 f458"/>
              <a:gd name="f944" fmla="*/ f769 1 f457"/>
              <a:gd name="f945" fmla="*/ f770 1 f458"/>
              <a:gd name="f946" fmla="*/ f771 1 f457"/>
              <a:gd name="f947" fmla="*/ f772 1 f458"/>
              <a:gd name="f948" fmla="*/ f773 1 f457"/>
              <a:gd name="f949" fmla="*/ f774 1 f458"/>
              <a:gd name="f950" fmla="*/ f775 1 f458"/>
              <a:gd name="f951" fmla="*/ f776 1 f457"/>
              <a:gd name="f952" fmla="*/ f777 1 f458"/>
              <a:gd name="f953" fmla="*/ f778 1 f457"/>
              <a:gd name="f954" fmla="*/ f779 1 f458"/>
              <a:gd name="f955" fmla="*/ f780 1 f457"/>
              <a:gd name="f956" fmla="*/ f781 1 f458"/>
              <a:gd name="f957" fmla="*/ f782 1 f457"/>
              <a:gd name="f958" fmla="*/ f783 1 f458"/>
              <a:gd name="f959" fmla="*/ f784 1 f457"/>
              <a:gd name="f960" fmla="*/ f785 1 f458"/>
              <a:gd name="f961" fmla="*/ f786 1 f457"/>
              <a:gd name="f962" fmla="*/ f787 1 f458"/>
              <a:gd name="f963" fmla="*/ f788 1 f457"/>
              <a:gd name="f964" fmla="*/ f789 1 f458"/>
              <a:gd name="f965" fmla="*/ f790 1 f457"/>
              <a:gd name="f966" fmla="*/ f791 1 f458"/>
              <a:gd name="f967" fmla="*/ f792 1 f457"/>
              <a:gd name="f968" fmla="*/ f793 1 f458"/>
              <a:gd name="f969" fmla="*/ f794 1 f457"/>
              <a:gd name="f970" fmla="*/ f795 1 f458"/>
              <a:gd name="f971" fmla="*/ f796 1 f457"/>
              <a:gd name="f972" fmla="*/ f797 1 f458"/>
              <a:gd name="f973" fmla="*/ f798 1 f457"/>
              <a:gd name="f974" fmla="*/ f799 1 f458"/>
              <a:gd name="f975" fmla="*/ f800 f452 1"/>
              <a:gd name="f976" fmla="*/ f801 f452 1"/>
              <a:gd name="f977" fmla="*/ f803 f453 1"/>
              <a:gd name="f978" fmla="*/ f802 f453 1"/>
              <a:gd name="f979" fmla="*/ f805 f452 1"/>
              <a:gd name="f980" fmla="*/ f806 f453 1"/>
              <a:gd name="f981" fmla="*/ f807 f452 1"/>
              <a:gd name="f982" fmla="*/ f808 f452 1"/>
              <a:gd name="f983" fmla="*/ f809 f453 1"/>
              <a:gd name="f984" fmla="*/ f810 f452 1"/>
              <a:gd name="f985" fmla="*/ f811 f453 1"/>
              <a:gd name="f986" fmla="*/ f812 f452 1"/>
              <a:gd name="f987" fmla="*/ f813 f453 1"/>
              <a:gd name="f988" fmla="*/ f814 f452 1"/>
              <a:gd name="f989" fmla="*/ f815 f453 1"/>
              <a:gd name="f990" fmla="*/ f816 f452 1"/>
              <a:gd name="f991" fmla="*/ f817 f453 1"/>
              <a:gd name="f992" fmla="*/ f818 f452 1"/>
              <a:gd name="f993" fmla="*/ f819 f453 1"/>
              <a:gd name="f994" fmla="*/ f820 f452 1"/>
              <a:gd name="f995" fmla="*/ f821 f453 1"/>
              <a:gd name="f996" fmla="*/ f822 f452 1"/>
              <a:gd name="f997" fmla="*/ f823 f453 1"/>
              <a:gd name="f998" fmla="*/ f824 f452 1"/>
              <a:gd name="f999" fmla="*/ f825 f453 1"/>
              <a:gd name="f1000" fmla="*/ f826 f452 1"/>
              <a:gd name="f1001" fmla="*/ f827 f453 1"/>
              <a:gd name="f1002" fmla="*/ f828 f452 1"/>
              <a:gd name="f1003" fmla="*/ f829 f453 1"/>
              <a:gd name="f1004" fmla="*/ f830 f452 1"/>
              <a:gd name="f1005" fmla="*/ f831 f453 1"/>
              <a:gd name="f1006" fmla="*/ f832 f452 1"/>
              <a:gd name="f1007" fmla="*/ f833 f453 1"/>
              <a:gd name="f1008" fmla="*/ f834 f452 1"/>
              <a:gd name="f1009" fmla="*/ f835 f453 1"/>
              <a:gd name="f1010" fmla="*/ f836 f452 1"/>
              <a:gd name="f1011" fmla="*/ f837 f453 1"/>
              <a:gd name="f1012" fmla="*/ f838 f452 1"/>
              <a:gd name="f1013" fmla="*/ f839 f452 1"/>
              <a:gd name="f1014" fmla="*/ f840 f453 1"/>
              <a:gd name="f1015" fmla="*/ f841 f452 1"/>
              <a:gd name="f1016" fmla="*/ f842 f453 1"/>
              <a:gd name="f1017" fmla="*/ f843 f452 1"/>
              <a:gd name="f1018" fmla="*/ f844 f453 1"/>
              <a:gd name="f1019" fmla="*/ f845 f452 1"/>
              <a:gd name="f1020" fmla="*/ f846 f453 1"/>
              <a:gd name="f1021" fmla="*/ f847 f452 1"/>
              <a:gd name="f1022" fmla="*/ f848 f453 1"/>
              <a:gd name="f1023" fmla="*/ f849 f452 1"/>
              <a:gd name="f1024" fmla="*/ f850 f453 1"/>
              <a:gd name="f1025" fmla="*/ f851 f452 1"/>
              <a:gd name="f1026" fmla="*/ f852 f453 1"/>
              <a:gd name="f1027" fmla="*/ f853 f452 1"/>
              <a:gd name="f1028" fmla="*/ f854 f453 1"/>
              <a:gd name="f1029" fmla="*/ f855 f452 1"/>
              <a:gd name="f1030" fmla="*/ f856 f453 1"/>
              <a:gd name="f1031" fmla="*/ f857 f452 1"/>
              <a:gd name="f1032" fmla="*/ f858 f453 1"/>
              <a:gd name="f1033" fmla="*/ f859 f452 1"/>
              <a:gd name="f1034" fmla="*/ f860 f453 1"/>
              <a:gd name="f1035" fmla="*/ f861 f453 1"/>
              <a:gd name="f1036" fmla="*/ f862 f452 1"/>
              <a:gd name="f1037" fmla="*/ f863 f453 1"/>
              <a:gd name="f1038" fmla="*/ f864 f452 1"/>
              <a:gd name="f1039" fmla="*/ f865 f453 1"/>
              <a:gd name="f1040" fmla="*/ f866 f452 1"/>
              <a:gd name="f1041" fmla="*/ f867 f453 1"/>
              <a:gd name="f1042" fmla="*/ f868 f452 1"/>
              <a:gd name="f1043" fmla="*/ f869 f453 1"/>
              <a:gd name="f1044" fmla="*/ f870 f452 1"/>
              <a:gd name="f1045" fmla="*/ f871 f453 1"/>
              <a:gd name="f1046" fmla="*/ f872 f452 1"/>
              <a:gd name="f1047" fmla="*/ f873 f453 1"/>
              <a:gd name="f1048" fmla="*/ f874 f452 1"/>
              <a:gd name="f1049" fmla="*/ f875 f453 1"/>
              <a:gd name="f1050" fmla="*/ f876 f452 1"/>
              <a:gd name="f1051" fmla="*/ f877 f453 1"/>
              <a:gd name="f1052" fmla="*/ f878 f453 1"/>
              <a:gd name="f1053" fmla="*/ f879 f452 1"/>
              <a:gd name="f1054" fmla="*/ f880 f453 1"/>
              <a:gd name="f1055" fmla="*/ f881 f452 1"/>
              <a:gd name="f1056" fmla="*/ f882 f453 1"/>
              <a:gd name="f1057" fmla="*/ f883 f452 1"/>
              <a:gd name="f1058" fmla="*/ f884 f453 1"/>
              <a:gd name="f1059" fmla="*/ f885 f452 1"/>
              <a:gd name="f1060" fmla="*/ f886 f453 1"/>
              <a:gd name="f1061" fmla="*/ f887 f452 1"/>
              <a:gd name="f1062" fmla="*/ f888 f453 1"/>
              <a:gd name="f1063" fmla="*/ f889 f452 1"/>
              <a:gd name="f1064" fmla="*/ f890 f453 1"/>
              <a:gd name="f1065" fmla="*/ f891 f452 1"/>
              <a:gd name="f1066" fmla="*/ f892 f453 1"/>
              <a:gd name="f1067" fmla="*/ f893 f452 1"/>
              <a:gd name="f1068" fmla="*/ f894 f453 1"/>
              <a:gd name="f1069" fmla="*/ f895 f452 1"/>
              <a:gd name="f1070" fmla="*/ f896 f453 1"/>
              <a:gd name="f1071" fmla="*/ f897 f453 1"/>
              <a:gd name="f1072" fmla="*/ f898 f452 1"/>
              <a:gd name="f1073" fmla="*/ f899 f453 1"/>
              <a:gd name="f1074" fmla="*/ f900 f452 1"/>
              <a:gd name="f1075" fmla="*/ f901 f453 1"/>
              <a:gd name="f1076" fmla="*/ f902 f452 1"/>
              <a:gd name="f1077" fmla="*/ f903 f453 1"/>
              <a:gd name="f1078" fmla="*/ f904 f452 1"/>
              <a:gd name="f1079" fmla="*/ f905 f453 1"/>
              <a:gd name="f1080" fmla="*/ f906 f452 1"/>
              <a:gd name="f1081" fmla="*/ f907 f453 1"/>
              <a:gd name="f1082" fmla="*/ f908 f452 1"/>
              <a:gd name="f1083" fmla="*/ f909 f453 1"/>
              <a:gd name="f1084" fmla="*/ f910 f452 1"/>
              <a:gd name="f1085" fmla="*/ f911 f453 1"/>
              <a:gd name="f1086" fmla="*/ f912 f452 1"/>
              <a:gd name="f1087" fmla="*/ f913 f453 1"/>
              <a:gd name="f1088" fmla="*/ f914 f452 1"/>
              <a:gd name="f1089" fmla="*/ f915 f453 1"/>
              <a:gd name="f1090" fmla="*/ f916 f452 1"/>
              <a:gd name="f1091" fmla="*/ f917 f453 1"/>
              <a:gd name="f1092" fmla="*/ f918 f452 1"/>
              <a:gd name="f1093" fmla="*/ f919 f453 1"/>
              <a:gd name="f1094" fmla="*/ f920 f452 1"/>
              <a:gd name="f1095" fmla="*/ f921 f453 1"/>
              <a:gd name="f1096" fmla="*/ f922 f452 1"/>
              <a:gd name="f1097" fmla="*/ f923 f453 1"/>
              <a:gd name="f1098" fmla="*/ f924 f453 1"/>
              <a:gd name="f1099" fmla="*/ f925 f452 1"/>
              <a:gd name="f1100" fmla="*/ f926 f453 1"/>
              <a:gd name="f1101" fmla="*/ f927 f452 1"/>
              <a:gd name="f1102" fmla="*/ f928 f453 1"/>
              <a:gd name="f1103" fmla="*/ f929 f452 1"/>
              <a:gd name="f1104" fmla="*/ f930 f453 1"/>
              <a:gd name="f1105" fmla="*/ f931 f452 1"/>
              <a:gd name="f1106" fmla="*/ f932 f453 1"/>
              <a:gd name="f1107" fmla="*/ f933 f452 1"/>
              <a:gd name="f1108" fmla="*/ f934 f453 1"/>
              <a:gd name="f1109" fmla="*/ f935 f452 1"/>
              <a:gd name="f1110" fmla="*/ f936 f453 1"/>
              <a:gd name="f1111" fmla="*/ f937 f453 1"/>
              <a:gd name="f1112" fmla="*/ f938 f452 1"/>
              <a:gd name="f1113" fmla="*/ f939 f453 1"/>
              <a:gd name="f1114" fmla="*/ f940 f452 1"/>
              <a:gd name="f1115" fmla="*/ f941 f453 1"/>
              <a:gd name="f1116" fmla="*/ f942 f452 1"/>
              <a:gd name="f1117" fmla="*/ f943 f453 1"/>
              <a:gd name="f1118" fmla="*/ f944 f452 1"/>
              <a:gd name="f1119" fmla="*/ f945 f453 1"/>
              <a:gd name="f1120" fmla="*/ f946 f452 1"/>
              <a:gd name="f1121" fmla="*/ f947 f453 1"/>
              <a:gd name="f1122" fmla="*/ f948 f452 1"/>
              <a:gd name="f1123" fmla="*/ f949 f453 1"/>
              <a:gd name="f1124" fmla="*/ f950 f453 1"/>
              <a:gd name="f1125" fmla="*/ f951 f452 1"/>
              <a:gd name="f1126" fmla="*/ f952 f453 1"/>
              <a:gd name="f1127" fmla="*/ f953 f452 1"/>
              <a:gd name="f1128" fmla="*/ f954 f453 1"/>
              <a:gd name="f1129" fmla="*/ f955 f452 1"/>
              <a:gd name="f1130" fmla="*/ f956 f453 1"/>
              <a:gd name="f1131" fmla="*/ f957 f452 1"/>
              <a:gd name="f1132" fmla="*/ f958 f453 1"/>
              <a:gd name="f1133" fmla="*/ f959 f452 1"/>
              <a:gd name="f1134" fmla="*/ f960 f453 1"/>
              <a:gd name="f1135" fmla="*/ f961 f452 1"/>
              <a:gd name="f1136" fmla="*/ f962 f453 1"/>
              <a:gd name="f1137" fmla="*/ f963 f452 1"/>
              <a:gd name="f1138" fmla="*/ f964 f453 1"/>
              <a:gd name="f1139" fmla="*/ f965 f452 1"/>
              <a:gd name="f1140" fmla="*/ f966 f453 1"/>
              <a:gd name="f1141" fmla="*/ f967 f452 1"/>
              <a:gd name="f1142" fmla="*/ f968 f453 1"/>
              <a:gd name="f1143" fmla="*/ f969 f452 1"/>
              <a:gd name="f1144" fmla="*/ f970 f453 1"/>
              <a:gd name="f1145" fmla="*/ f971 f452 1"/>
              <a:gd name="f1146" fmla="*/ f972 f453 1"/>
              <a:gd name="f1147" fmla="*/ f973 f452 1"/>
              <a:gd name="f1148" fmla="*/ f974 f45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04">
                <a:pos x="f979" y="f980"/>
              </a:cxn>
              <a:cxn ang="f804">
                <a:pos x="f981" y="f980"/>
              </a:cxn>
              <a:cxn ang="f804">
                <a:pos x="f982" y="f983"/>
              </a:cxn>
              <a:cxn ang="f804">
                <a:pos x="f984" y="f985"/>
              </a:cxn>
              <a:cxn ang="f804">
                <a:pos x="f986" y="f987"/>
              </a:cxn>
              <a:cxn ang="f804">
                <a:pos x="f988" y="f989"/>
              </a:cxn>
              <a:cxn ang="f804">
                <a:pos x="f990" y="f991"/>
              </a:cxn>
              <a:cxn ang="f804">
                <a:pos x="f992" y="f993"/>
              </a:cxn>
              <a:cxn ang="f804">
                <a:pos x="f994" y="f995"/>
              </a:cxn>
              <a:cxn ang="f804">
                <a:pos x="f996" y="f997"/>
              </a:cxn>
              <a:cxn ang="f804">
                <a:pos x="f998" y="f999"/>
              </a:cxn>
              <a:cxn ang="f804">
                <a:pos x="f1000" y="f1001"/>
              </a:cxn>
              <a:cxn ang="f804">
                <a:pos x="f1002" y="f1003"/>
              </a:cxn>
              <a:cxn ang="f804">
                <a:pos x="f1004" y="f1005"/>
              </a:cxn>
              <a:cxn ang="f804">
                <a:pos x="f1006" y="f1007"/>
              </a:cxn>
              <a:cxn ang="f804">
                <a:pos x="f1008" y="f1009"/>
              </a:cxn>
              <a:cxn ang="f804">
                <a:pos x="f1010" y="f1011"/>
              </a:cxn>
              <a:cxn ang="f804">
                <a:pos x="f1012" y="f1011"/>
              </a:cxn>
              <a:cxn ang="f804">
                <a:pos x="f1013" y="f1014"/>
              </a:cxn>
              <a:cxn ang="f804">
                <a:pos x="f1015" y="f1016"/>
              </a:cxn>
              <a:cxn ang="f804">
                <a:pos x="f1017" y="f1018"/>
              </a:cxn>
              <a:cxn ang="f804">
                <a:pos x="f1019" y="f1020"/>
              </a:cxn>
              <a:cxn ang="f804">
                <a:pos x="f1021" y="f1022"/>
              </a:cxn>
              <a:cxn ang="f804">
                <a:pos x="f1023" y="f1024"/>
              </a:cxn>
              <a:cxn ang="f804">
                <a:pos x="f1025" y="f1026"/>
              </a:cxn>
              <a:cxn ang="f804">
                <a:pos x="f1027" y="f1028"/>
              </a:cxn>
              <a:cxn ang="f804">
                <a:pos x="f1029" y="f1030"/>
              </a:cxn>
              <a:cxn ang="f804">
                <a:pos x="f1031" y="f1032"/>
              </a:cxn>
              <a:cxn ang="f804">
                <a:pos x="f1033" y="f1034"/>
              </a:cxn>
              <a:cxn ang="f804">
                <a:pos x="f986" y="f1035"/>
              </a:cxn>
              <a:cxn ang="f804">
                <a:pos x="f1036" y="f1037"/>
              </a:cxn>
              <a:cxn ang="f804">
                <a:pos x="f1038" y="f1039"/>
              </a:cxn>
              <a:cxn ang="f804">
                <a:pos x="f1040" y="f1041"/>
              </a:cxn>
              <a:cxn ang="f804">
                <a:pos x="f1042" y="f1043"/>
              </a:cxn>
              <a:cxn ang="f804">
                <a:pos x="f1044" y="f1045"/>
              </a:cxn>
              <a:cxn ang="f804">
                <a:pos x="f1046" y="f1047"/>
              </a:cxn>
              <a:cxn ang="f804">
                <a:pos x="f1048" y="f1049"/>
              </a:cxn>
              <a:cxn ang="f804">
                <a:pos x="f1050" y="f1051"/>
              </a:cxn>
              <a:cxn ang="f804">
                <a:pos x="f1050" y="f1052"/>
              </a:cxn>
              <a:cxn ang="f804">
                <a:pos x="f1053" y="f1054"/>
              </a:cxn>
              <a:cxn ang="f804">
                <a:pos x="f1055" y="f1056"/>
              </a:cxn>
              <a:cxn ang="f804">
                <a:pos x="f1057" y="f1058"/>
              </a:cxn>
              <a:cxn ang="f804">
                <a:pos x="f1059" y="f1060"/>
              </a:cxn>
              <a:cxn ang="f804">
                <a:pos x="f1061" y="f1062"/>
              </a:cxn>
              <a:cxn ang="f804">
                <a:pos x="f1063" y="f1064"/>
              </a:cxn>
              <a:cxn ang="f804">
                <a:pos x="f1065" y="f1066"/>
              </a:cxn>
              <a:cxn ang="f804">
                <a:pos x="f1067" y="f1068"/>
              </a:cxn>
              <a:cxn ang="f804">
                <a:pos x="f994" y="f1068"/>
              </a:cxn>
              <a:cxn ang="f804">
                <a:pos x="f1069" y="f1070"/>
              </a:cxn>
              <a:cxn ang="f804">
                <a:pos x="f984" y="f1071"/>
              </a:cxn>
              <a:cxn ang="f804">
                <a:pos x="f1072" y="f1073"/>
              </a:cxn>
              <a:cxn ang="f804">
                <a:pos x="f1074" y="f1075"/>
              </a:cxn>
              <a:cxn ang="f804">
                <a:pos x="f1076" y="f1077"/>
              </a:cxn>
              <a:cxn ang="f804">
                <a:pos x="f1078" y="f1079"/>
              </a:cxn>
              <a:cxn ang="f804">
                <a:pos x="f1080" y="f1081"/>
              </a:cxn>
              <a:cxn ang="f804">
                <a:pos x="f1082" y="f1083"/>
              </a:cxn>
              <a:cxn ang="f804">
                <a:pos x="f1084" y="f1085"/>
              </a:cxn>
              <a:cxn ang="f804">
                <a:pos x="f1086" y="f1087"/>
              </a:cxn>
              <a:cxn ang="f804">
                <a:pos x="f1088" y="f1089"/>
              </a:cxn>
              <a:cxn ang="f804">
                <a:pos x="f1090" y="f1091"/>
              </a:cxn>
              <a:cxn ang="f804">
                <a:pos x="f1092" y="f1093"/>
              </a:cxn>
              <a:cxn ang="f804">
                <a:pos x="f1094" y="f1095"/>
              </a:cxn>
              <a:cxn ang="f804">
                <a:pos x="f1096" y="f1097"/>
              </a:cxn>
              <a:cxn ang="f804">
                <a:pos x="f1061" y="f1098"/>
              </a:cxn>
              <a:cxn ang="f804">
                <a:pos x="f1099" y="f1100"/>
              </a:cxn>
              <a:cxn ang="f804">
                <a:pos x="f1101" y="f1102"/>
              </a:cxn>
              <a:cxn ang="f804">
                <a:pos x="f1103" y="f1104"/>
              </a:cxn>
              <a:cxn ang="f804">
                <a:pos x="f1105" y="f1106"/>
              </a:cxn>
              <a:cxn ang="f804">
                <a:pos x="f1107" y="f1108"/>
              </a:cxn>
              <a:cxn ang="f804">
                <a:pos x="f1109" y="f1110"/>
              </a:cxn>
              <a:cxn ang="f804">
                <a:pos x="f1019" y="f1111"/>
              </a:cxn>
              <a:cxn ang="f804">
                <a:pos x="f1112" y="f1113"/>
              </a:cxn>
              <a:cxn ang="f804">
                <a:pos x="f1114" y="f1115"/>
              </a:cxn>
              <a:cxn ang="f804">
                <a:pos x="f1116" y="f1117"/>
              </a:cxn>
              <a:cxn ang="f804">
                <a:pos x="f1118" y="f1119"/>
              </a:cxn>
              <a:cxn ang="f804">
                <a:pos x="f1120" y="f1121"/>
              </a:cxn>
              <a:cxn ang="f804">
                <a:pos x="f1122" y="f1123"/>
              </a:cxn>
              <a:cxn ang="f804">
                <a:pos x="f1002" y="f1124"/>
              </a:cxn>
              <a:cxn ang="f804">
                <a:pos x="f1125" y="f1126"/>
              </a:cxn>
              <a:cxn ang="f804">
                <a:pos x="f1127" y="f1128"/>
              </a:cxn>
              <a:cxn ang="f804">
                <a:pos x="f1129" y="f1130"/>
              </a:cxn>
              <a:cxn ang="f804">
                <a:pos x="f1131" y="f1132"/>
              </a:cxn>
              <a:cxn ang="f804">
                <a:pos x="f1133" y="f1134"/>
              </a:cxn>
              <a:cxn ang="f804">
                <a:pos x="f1135" y="f1136"/>
              </a:cxn>
              <a:cxn ang="f804">
                <a:pos x="f1137" y="f1138"/>
              </a:cxn>
              <a:cxn ang="f804">
                <a:pos x="f1139" y="f1140"/>
              </a:cxn>
              <a:cxn ang="f804">
                <a:pos x="f1141" y="f1142"/>
              </a:cxn>
              <a:cxn ang="f804">
                <a:pos x="f1143" y="f1144"/>
              </a:cxn>
              <a:cxn ang="f804">
                <a:pos x="f1145" y="f1146"/>
              </a:cxn>
              <a:cxn ang="f804">
                <a:pos x="f1147" y="f1148"/>
              </a:cxn>
              <a:cxn ang="f804">
                <a:pos x="f979" y="f1148"/>
              </a:cxn>
            </a:cxnLst>
            <a:rect l="f975" t="f978" r="f976" b="f977"/>
            <a:pathLst>
              <a:path w="5511704" h="6886576">
                <a:moveTo>
                  <a:pt x="f6" y="f5"/>
                </a:moveTo>
                <a:lnTo>
                  <a:pt x="f8" y="f5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14"/>
                  <a:pt x="f24" y="f25"/>
                </a:cubicBezTo>
                <a:cubicBezTo>
                  <a:pt x="f26" y="f27"/>
                  <a:pt x="f28" y="f27"/>
                  <a:pt x="f29" y="f30"/>
                </a:cubicBezTo>
                <a:cubicBezTo>
                  <a:pt x="f31" y="f32"/>
                  <a:pt x="f33" y="f16"/>
                  <a:pt x="f34" y="f35"/>
                </a:cubicBezTo>
                <a:cubicBezTo>
                  <a:pt x="f36" y="f37"/>
                  <a:pt x="f38" y="f39"/>
                  <a:pt x="f40" y="f41"/>
                </a:cubicBezTo>
                <a:cubicBezTo>
                  <a:pt x="f42" y="f43"/>
                  <a:pt x="f44" y="f45"/>
                  <a:pt x="f46" y="f47"/>
                </a:cubicBezTo>
                <a:cubicBezTo>
                  <a:pt x="f21" y="f48"/>
                  <a:pt x="f23" y="f49"/>
                  <a:pt x="f50" y="f51"/>
                </a:cubicBezTo>
                <a:cubicBezTo>
                  <a:pt x="f34" y="f52"/>
                  <a:pt x="f53" y="f54"/>
                  <a:pt x="f55" y="f56"/>
                </a:cubicBezTo>
                <a:cubicBezTo>
                  <a:pt x="f57" y="f58"/>
                  <a:pt x="f24" y="f59"/>
                  <a:pt x="f31" y="f60"/>
                </a:cubicBezTo>
                <a:cubicBezTo>
                  <a:pt x="f61" y="f62"/>
                  <a:pt x="f63" y="f64"/>
                  <a:pt x="f65" y="f66"/>
                </a:cubicBezTo>
                <a:cubicBezTo>
                  <a:pt x="f67" y="f68"/>
                  <a:pt x="f69" y="f70"/>
                  <a:pt x="f71" y="f68"/>
                </a:cubicBezTo>
                <a:cubicBezTo>
                  <a:pt x="f72" y="f73"/>
                  <a:pt x="f74" y="f75"/>
                  <a:pt x="f74" y="f76"/>
                </a:cubicBezTo>
                <a:cubicBezTo>
                  <a:pt x="f77" y="f78"/>
                  <a:pt x="f71" y="f79"/>
                  <a:pt x="f80" y="f81"/>
                </a:cubicBezTo>
                <a:cubicBezTo>
                  <a:pt x="f82" y="f83"/>
                  <a:pt x="f84" y="f85"/>
                  <a:pt x="f86" y="f87"/>
                </a:cubicBezTo>
                <a:cubicBezTo>
                  <a:pt x="f88" y="f89"/>
                  <a:pt x="f63" y="f90"/>
                  <a:pt x="f91" y="f87"/>
                </a:cubicBezTo>
                <a:cubicBezTo>
                  <a:pt x="f92" y="f93"/>
                  <a:pt x="f94" y="f95"/>
                  <a:pt x="f96" y="f97"/>
                </a:cubicBezTo>
                <a:cubicBezTo>
                  <a:pt x="f98" y="f99"/>
                  <a:pt x="f100" y="f101"/>
                  <a:pt x="f102" y="f103"/>
                </a:cubicBezTo>
                <a:cubicBezTo>
                  <a:pt x="f104" y="f105"/>
                  <a:pt x="f106" y="f107"/>
                  <a:pt x="f108" y="f109"/>
                </a:cubicBezTo>
                <a:cubicBezTo>
                  <a:pt x="f110" y="f111"/>
                  <a:pt x="f112" y="f113"/>
                  <a:pt x="f114" y="f115"/>
                </a:cubicBezTo>
                <a:cubicBezTo>
                  <a:pt x="f116" y="f117"/>
                  <a:pt x="f118" y="f119"/>
                  <a:pt x="f120" y="f121"/>
                </a:cubicBezTo>
                <a:cubicBezTo>
                  <a:pt x="f122" y="f123"/>
                  <a:pt x="f124" y="f125"/>
                  <a:pt x="f126" y="f127"/>
                </a:cubicBezTo>
                <a:cubicBezTo>
                  <a:pt x="f128" y="f129"/>
                  <a:pt x="f130" y="f131"/>
                  <a:pt x="f132" y="f133"/>
                </a:cubicBezTo>
                <a:cubicBezTo>
                  <a:pt x="f134" y="f135"/>
                  <a:pt x="f136" y="f137"/>
                  <a:pt x="f67" y="f138"/>
                </a:cubicBezTo>
                <a:cubicBezTo>
                  <a:pt x="f84" y="f139"/>
                  <a:pt x="f8" y="f140"/>
                  <a:pt x="f141" y="f142"/>
                </a:cubicBezTo>
                <a:cubicBezTo>
                  <a:pt x="f143" y="f144"/>
                  <a:pt x="f145" y="f146"/>
                  <a:pt x="f147" y="f148"/>
                </a:cubicBezTo>
                <a:cubicBezTo>
                  <a:pt x="f149" y="f150"/>
                  <a:pt x="f40" y="f151"/>
                  <a:pt x="f152" y="f153"/>
                </a:cubicBezTo>
                <a:cubicBezTo>
                  <a:pt x="f154" y="f155"/>
                  <a:pt x="f156" y="f148"/>
                  <a:pt x="f24" y="f157"/>
                </a:cubicBezTo>
                <a:cubicBezTo>
                  <a:pt x="f158" y="f159"/>
                  <a:pt x="f160" y="f161"/>
                  <a:pt x="f162" y="f161"/>
                </a:cubicBezTo>
                <a:cubicBezTo>
                  <a:pt x="f163" y="f161"/>
                  <a:pt x="f164" y="f165"/>
                  <a:pt x="f166" y="f167"/>
                </a:cubicBezTo>
                <a:cubicBezTo>
                  <a:pt x="f168" y="f167"/>
                  <a:pt x="f169" y="f170"/>
                  <a:pt x="f169" y="f171"/>
                </a:cubicBezTo>
                <a:cubicBezTo>
                  <a:pt x="f169" y="f172"/>
                  <a:pt x="f173" y="f174"/>
                  <a:pt x="f175" y="f176"/>
                </a:cubicBezTo>
                <a:cubicBezTo>
                  <a:pt x="f177" y="f178"/>
                  <a:pt x="f179" y="f171"/>
                  <a:pt x="f44" y="f180"/>
                </a:cubicBezTo>
                <a:cubicBezTo>
                  <a:pt x="f177" y="f181"/>
                  <a:pt x="f182" y="f183"/>
                  <a:pt x="f184" y="f185"/>
                </a:cubicBezTo>
                <a:cubicBezTo>
                  <a:pt x="f184" y="f186"/>
                  <a:pt x="f187" y="f188"/>
                  <a:pt x="f189" y="f190"/>
                </a:cubicBezTo>
                <a:cubicBezTo>
                  <a:pt x="f191" y="f192"/>
                  <a:pt x="f193" y="f194"/>
                  <a:pt x="f195" y="f196"/>
                </a:cubicBezTo>
                <a:cubicBezTo>
                  <a:pt x="f195" y="f197"/>
                  <a:pt x="f195" y="f198"/>
                  <a:pt x="f195" y="f199"/>
                </a:cubicBezTo>
                <a:cubicBezTo>
                  <a:pt x="f200" y="f201"/>
                  <a:pt x="f202" y="f203"/>
                  <a:pt x="f204" y="f205"/>
                </a:cubicBezTo>
                <a:cubicBezTo>
                  <a:pt x="f206" y="f207"/>
                  <a:pt x="f46" y="f208"/>
                  <a:pt x="f209" y="f210"/>
                </a:cubicBezTo>
                <a:cubicBezTo>
                  <a:pt x="f211" y="f212"/>
                  <a:pt x="f213" y="f214"/>
                  <a:pt x="f215" y="f216"/>
                </a:cubicBezTo>
                <a:cubicBezTo>
                  <a:pt x="f147" y="f217"/>
                  <a:pt x="f218" y="f196"/>
                  <a:pt x="f219" y="f220"/>
                </a:cubicBezTo>
                <a:cubicBezTo>
                  <a:pt x="f221" y="f222"/>
                  <a:pt x="f223" y="f224"/>
                  <a:pt x="f225" y="f226"/>
                </a:cubicBezTo>
                <a:cubicBezTo>
                  <a:pt x="f227" y="f228"/>
                  <a:pt x="f229" y="f230"/>
                  <a:pt x="f231" y="f232"/>
                </a:cubicBezTo>
                <a:cubicBezTo>
                  <a:pt x="f84" y="f217"/>
                  <a:pt x="f233" y="f234"/>
                  <a:pt x="f156" y="f235"/>
                </a:cubicBezTo>
                <a:cubicBezTo>
                  <a:pt x="f8" y="f236"/>
                  <a:pt x="f237" y="f238"/>
                  <a:pt x="f239" y="f240"/>
                </a:cubicBezTo>
                <a:cubicBezTo>
                  <a:pt x="f241" y="f242"/>
                  <a:pt x="f243" y="f244"/>
                  <a:pt x="f46" y="f240"/>
                </a:cubicBezTo>
                <a:cubicBezTo>
                  <a:pt x="f245" y="f246"/>
                  <a:pt x="f182" y="f247"/>
                  <a:pt x="f168" y="f248"/>
                </a:cubicBezTo>
                <a:cubicBezTo>
                  <a:pt x="f249" y="f250"/>
                  <a:pt x="f251" y="f252"/>
                  <a:pt x="f19" y="f253"/>
                </a:cubicBezTo>
                <a:cubicBezTo>
                  <a:pt x="f254" y="f255"/>
                  <a:pt x="f256" y="f248"/>
                  <a:pt x="f256" y="f257"/>
                </a:cubicBezTo>
                <a:cubicBezTo>
                  <a:pt x="f258" y="f259"/>
                  <a:pt x="f260" y="f261"/>
                  <a:pt x="f233" y="f261"/>
                </a:cubicBezTo>
                <a:cubicBezTo>
                  <a:pt x="f262" y="f261"/>
                  <a:pt x="f263" y="f264"/>
                  <a:pt x="f265" y="f266"/>
                </a:cubicBezTo>
                <a:cubicBezTo>
                  <a:pt x="f72" y="f267"/>
                  <a:pt x="f268" y="f264"/>
                  <a:pt x="f269" y="f270"/>
                </a:cubicBezTo>
                <a:cubicBezTo>
                  <a:pt x="f271" y="f272"/>
                  <a:pt x="f273" y="f274"/>
                  <a:pt x="f275" y="f276"/>
                </a:cubicBezTo>
                <a:cubicBezTo>
                  <a:pt x="f277" y="f278"/>
                  <a:pt x="f279" y="f278"/>
                  <a:pt x="f280" y="f278"/>
                </a:cubicBezTo>
                <a:cubicBezTo>
                  <a:pt x="f281" y="f282"/>
                  <a:pt x="f283" y="f284"/>
                  <a:pt x="f283" y="f285"/>
                </a:cubicBezTo>
                <a:cubicBezTo>
                  <a:pt x="f286" y="f287"/>
                  <a:pt x="f288" y="f289"/>
                  <a:pt x="f290" y="f287"/>
                </a:cubicBezTo>
                <a:cubicBezTo>
                  <a:pt x="f291" y="f292"/>
                  <a:pt x="f293" y="f294"/>
                  <a:pt x="f295" y="f296"/>
                </a:cubicBezTo>
                <a:cubicBezTo>
                  <a:pt x="f98" y="f297"/>
                  <a:pt x="f298" y="f299"/>
                  <a:pt x="f300" y="f301"/>
                </a:cubicBezTo>
                <a:cubicBezTo>
                  <a:pt x="f302" y="f303"/>
                  <a:pt x="f304" y="f305"/>
                  <a:pt x="f306" y="f307"/>
                </a:cubicBezTo>
                <a:cubicBezTo>
                  <a:pt x="f308" y="f309"/>
                  <a:pt x="f102" y="f310"/>
                  <a:pt x="f311" y="f312"/>
                </a:cubicBezTo>
                <a:cubicBezTo>
                  <a:pt x="f98" y="f313"/>
                  <a:pt x="f281" y="f314"/>
                  <a:pt x="f315" y="f316"/>
                </a:cubicBezTo>
                <a:cubicBezTo>
                  <a:pt x="f317" y="f318"/>
                  <a:pt x="f319" y="f320"/>
                  <a:pt x="f225" y="f321"/>
                </a:cubicBezTo>
                <a:cubicBezTo>
                  <a:pt x="f322" y="f323"/>
                  <a:pt x="f324" y="f325"/>
                  <a:pt x="f326" y="f327"/>
                </a:cubicBezTo>
                <a:cubicBezTo>
                  <a:pt x="f328" y="f329"/>
                  <a:pt x="f306" y="f330"/>
                  <a:pt x="f331" y="f332"/>
                </a:cubicBezTo>
                <a:cubicBezTo>
                  <a:pt x="f333" y="f334"/>
                  <a:pt x="f331" y="f335"/>
                  <a:pt x="f336" y="f337"/>
                </a:cubicBezTo>
                <a:cubicBezTo>
                  <a:pt x="f338" y="f339"/>
                  <a:pt x="f340" y="f341"/>
                  <a:pt x="f342" y="f343"/>
                </a:cubicBezTo>
                <a:cubicBezTo>
                  <a:pt x="f344" y="f345"/>
                  <a:pt x="f346" y="f347"/>
                  <a:pt x="f328" y="f348"/>
                </a:cubicBezTo>
                <a:cubicBezTo>
                  <a:pt x="f286" y="f348"/>
                  <a:pt x="f349" y="f348"/>
                  <a:pt x="f350" y="f351"/>
                </a:cubicBezTo>
                <a:cubicBezTo>
                  <a:pt x="f352" y="f353"/>
                  <a:pt x="f354" y="f355"/>
                  <a:pt x="f114" y="f356"/>
                </a:cubicBezTo>
                <a:cubicBezTo>
                  <a:pt x="f357" y="f358"/>
                  <a:pt x="f342" y="f359"/>
                  <a:pt x="f360" y="f361"/>
                </a:cubicBezTo>
                <a:cubicBezTo>
                  <a:pt x="f362" y="f363"/>
                  <a:pt x="f364" y="f365"/>
                  <a:pt x="f366" y="f367"/>
                </a:cubicBezTo>
                <a:cubicBezTo>
                  <a:pt x="f368" y="f369"/>
                  <a:pt x="f370" y="f371"/>
                  <a:pt x="f372" y="f373"/>
                </a:cubicBezTo>
                <a:cubicBezTo>
                  <a:pt x="f374" y="f375"/>
                  <a:pt x="f376" y="f377"/>
                  <a:pt x="f378" y="f379"/>
                </a:cubicBezTo>
                <a:cubicBezTo>
                  <a:pt x="f380" y="f381"/>
                  <a:pt x="f382" y="f383"/>
                  <a:pt x="f384" y="f385"/>
                </a:cubicBezTo>
                <a:cubicBezTo>
                  <a:pt x="f386" y="f387"/>
                  <a:pt x="f388" y="f389"/>
                  <a:pt x="f390" y="f391"/>
                </a:cubicBezTo>
                <a:cubicBezTo>
                  <a:pt x="f268" y="f392"/>
                  <a:pt x="f393" y="f394"/>
                  <a:pt x="f65" y="f395"/>
                </a:cubicBezTo>
                <a:cubicBezTo>
                  <a:pt x="f65" y="f395"/>
                  <a:pt x="f396" y="f397"/>
                  <a:pt x="f398" y="f399"/>
                </a:cubicBezTo>
                <a:cubicBezTo>
                  <a:pt x="f400" y="f401"/>
                  <a:pt x="f402" y="f403"/>
                  <a:pt x="f404" y="f405"/>
                </a:cubicBezTo>
                <a:cubicBezTo>
                  <a:pt x="f402" y="f406"/>
                  <a:pt x="f134" y="f407"/>
                  <a:pt x="f408" y="f409"/>
                </a:cubicBezTo>
                <a:cubicBezTo>
                  <a:pt x="f86" y="f410"/>
                  <a:pt x="f411" y="f412"/>
                  <a:pt x="f413" y="f414"/>
                </a:cubicBezTo>
                <a:cubicBezTo>
                  <a:pt x="f258" y="f415"/>
                  <a:pt x="f416" y="f417"/>
                  <a:pt x="f26" y="f418"/>
                </a:cubicBezTo>
                <a:cubicBezTo>
                  <a:pt x="f419" y="f420"/>
                  <a:pt x="f69" y="f421"/>
                  <a:pt x="f422" y="f423"/>
                </a:cubicBezTo>
                <a:cubicBezTo>
                  <a:pt x="f424" y="f410"/>
                  <a:pt x="f425" y="f426"/>
                  <a:pt x="f427" y="f428"/>
                </a:cubicBezTo>
                <a:cubicBezTo>
                  <a:pt x="f229" y="f429"/>
                  <a:pt x="f69" y="f430"/>
                  <a:pt x="f82" y="f431"/>
                </a:cubicBezTo>
                <a:cubicBezTo>
                  <a:pt x="f262" y="f432"/>
                  <a:pt x="f29" y="f433"/>
                  <a:pt x="f434" y="f435"/>
                </a:cubicBezTo>
                <a:cubicBezTo>
                  <a:pt x="f38" y="f436"/>
                  <a:pt x="f437" y="f433"/>
                  <a:pt x="f438" y="f439"/>
                </a:cubicBezTo>
                <a:cubicBezTo>
                  <a:pt x="f440" y="f441"/>
                  <a:pt x="f442" y="f443"/>
                  <a:pt x="f444" y="f445"/>
                </a:cubicBezTo>
                <a:cubicBezTo>
                  <a:pt x="f446" y="f447"/>
                  <a:pt x="f448" y="f449"/>
                  <a:pt x="f450" y="f7"/>
                </a:cubicBezTo>
                <a:lnTo>
                  <a:pt x="f6" y="f7"/>
                </a:lnTo>
                <a:close/>
              </a:path>
            </a:pathLst>
          </a:custGeom>
          <a:solidFill>
            <a:srgbClr val="A8D08D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F50C362-C9C2-BA8B-A661-C511EC728D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366" y="1502889"/>
            <a:ext cx="4370521" cy="2987225"/>
          </a:xfrm>
        </p:spPr>
        <p:txBody>
          <a:bodyPr/>
          <a:lstStyle/>
          <a:p>
            <a:pPr lvl="0"/>
            <a:br>
              <a:rPr lang="pt-PT" sz="7200">
                <a:solidFill>
                  <a:srgbClr val="2A411B"/>
                </a:solidFill>
                <a:latin typeface="Amasis MT Pro Black"/>
              </a:rPr>
            </a:br>
            <a:r>
              <a:rPr lang="pt-PT" sz="4800">
                <a:solidFill>
                  <a:srgbClr val="2A411B"/>
                </a:solidFill>
                <a:latin typeface="Amasis MT Pro Black"/>
              </a:rPr>
              <a:t>Bibliografia</a:t>
            </a:r>
            <a:endParaRPr lang="pt-PT" sz="4800">
              <a:solidFill>
                <a:srgbClr val="2A411B"/>
              </a:solidFill>
              <a:latin typeface="Amasis MT Pro Black" pitchFamily="18"/>
            </a:endParaRP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94D9693A-E105-7501-CC4C-F3EB303DDAE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228164" y="258500"/>
            <a:ext cx="3614467" cy="181902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800" b="1">
                <a:cs typeface="Calibri"/>
              </a:rPr>
              <a:t>Pré-avaliação realizada pela equipa:</a:t>
            </a:r>
          </a:p>
          <a:p>
            <a:pPr lvl="0">
              <a:buFont typeface="Arial"/>
            </a:pPr>
            <a:r>
              <a:rPr lang="en-US" sz="1800">
                <a:cs typeface="Calibri"/>
              </a:rPr>
              <a:t>Ana Miguel, 98314</a:t>
            </a:r>
          </a:p>
          <a:p>
            <a:pPr lvl="0">
              <a:buFont typeface="Arial"/>
            </a:pPr>
            <a:r>
              <a:rPr lang="en-US" sz="1800">
                <a:cs typeface="Calibri"/>
              </a:rPr>
              <a:t>Sara Gonçalves, 98376</a:t>
            </a:r>
          </a:p>
          <a:p>
            <a:pPr lvl="0">
              <a:buFont typeface="Arial"/>
            </a:pPr>
            <a:r>
              <a:rPr lang="en-US" sz="1800">
                <a:cs typeface="Calibri"/>
              </a:rPr>
              <a:t>Eduardo Alves, 104179</a:t>
            </a:r>
          </a:p>
          <a:p>
            <a:pPr marL="0" lvl="0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E02D916-5DC4-6705-B6FA-15503DA6825C}"/>
              </a:ext>
            </a:extLst>
          </p:cNvPr>
          <p:cNvSpPr txBox="1"/>
          <p:nvPr/>
        </p:nvSpPr>
        <p:spPr>
          <a:xfrm>
            <a:off x="8232471" y="5428893"/>
            <a:ext cx="3620219" cy="137371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Em requerimento feito pelo diretor:</a:t>
            </a:r>
          </a:p>
          <a:p>
            <a:pPr marL="285750" marR="0" lvl="0" indent="-28575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Isaac</a:t>
            </a: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Moura, 105065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F8CA4A56-47A6-62C1-E66B-BC7C336A3EB3}"/>
              </a:ext>
            </a:extLst>
          </p:cNvPr>
          <p:cNvSpPr txBox="1"/>
          <p:nvPr/>
        </p:nvSpPr>
        <p:spPr>
          <a:xfrm>
            <a:off x="5511783" y="2293726"/>
            <a:ext cx="6236445" cy="25853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Preço dos painéis:</a:t>
            </a:r>
            <a:r>
              <a:rPr lang="en-US" sz="1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1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hlinkClick r:id="rId2"/>
              </a:rPr>
              <a:t>http://www.geradordeprecos.info/</a:t>
            </a:r>
            <a:endParaRPr lang="en-US" sz="16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1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Preço do propano:</a:t>
            </a:r>
            <a:r>
              <a:rPr lang="en-US" sz="1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1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hlinkClick r:id="rId3"/>
              </a:rPr>
              <a:t>https://selectra.pt/energia/precos/botija-de-gas</a:t>
            </a:r>
            <a:endParaRPr lang="en-US" sz="16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1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Preço da eletricidade:</a:t>
            </a:r>
            <a:r>
              <a:rPr lang="en-US" sz="1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1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hlinkClick r:id="rId4"/>
              </a:rPr>
              <a:t>https://www.edp.com/pt-pt/historias-edp/preco-da-eletricidade-em-portugal-e-na-europa</a:t>
            </a:r>
            <a:endParaRPr lang="en-US" sz="16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1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Outros recursos:</a:t>
            </a:r>
            <a:r>
              <a:rPr lang="en-US" sz="1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 </a:t>
            </a:r>
            <a:r>
              <a:rPr lang="en-US" sz="16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hlinkClick r:id="rId5"/>
              </a:rPr>
              <a:t>http://pre.pt/eurotubo/pdf/net_catlogo_solar_trmico.pdf</a:t>
            </a:r>
            <a:endParaRPr lang="en-US" sz="16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>
            <a:extLst>
              <a:ext uri="{FF2B5EF4-FFF2-40B4-BE49-F238E27FC236}">
                <a16:creationId xmlns:a16="http://schemas.microsoft.com/office/drawing/2014/main" id="{03EE5DFB-2E4F-ECF2-D356-B37C4655FFA4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CaixaDeTexto 10">
            <a:extLst>
              <a:ext uri="{FF2B5EF4-FFF2-40B4-BE49-F238E27FC236}">
                <a16:creationId xmlns:a16="http://schemas.microsoft.com/office/drawing/2014/main" id="{DAB1B8D4-B59B-439B-C5A0-4030BD03B571}"/>
              </a:ext>
            </a:extLst>
          </p:cNvPr>
          <p:cNvSpPr txBox="1"/>
          <p:nvPr/>
        </p:nvSpPr>
        <p:spPr>
          <a:xfrm>
            <a:off x="6581668" y="257202"/>
            <a:ext cx="5121618" cy="18073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just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 Lar de São Pedro Lda, Évora</a:t>
            </a:r>
          </a:p>
        </p:txBody>
      </p:sp>
      <p:pic>
        <p:nvPicPr>
          <p:cNvPr id="4" name="Imagem 16" descr="Uma imagem com pessoa, homem, pessoas&#10;&#10;Descrição gerada automaticamente">
            <a:extLst>
              <a:ext uri="{FF2B5EF4-FFF2-40B4-BE49-F238E27FC236}">
                <a16:creationId xmlns:a16="http://schemas.microsoft.com/office/drawing/2014/main" id="{55FAF4EF-06F2-BCD0-038A-FC407640C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045" t="3069" r="-1814" b="-3069"/>
          <a:stretch>
            <a:fillRect/>
          </a:stretch>
        </p:blipFill>
        <p:spPr>
          <a:xfrm>
            <a:off x="-359313" y="0"/>
            <a:ext cx="6340294" cy="71088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Marcador de Posição de Conteúdo 24" descr="Alvo com preenchimento sólido">
            <a:extLst>
              <a:ext uri="{FF2B5EF4-FFF2-40B4-BE49-F238E27FC236}">
                <a16:creationId xmlns:a16="http://schemas.microsoft.com/office/drawing/2014/main" id="{45D024EF-F374-D04F-C600-59510A487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0614" y="1994516"/>
            <a:ext cx="760707" cy="760707"/>
          </a:xfrm>
        </p:spPr>
      </p:pic>
      <p:pic>
        <p:nvPicPr>
          <p:cNvPr id="6" name="Marcador de Posição de Conteúdo 9" descr="Marcador com preenchimento sólido">
            <a:extLst>
              <a:ext uri="{FF2B5EF4-FFF2-40B4-BE49-F238E27FC236}">
                <a16:creationId xmlns:a16="http://schemas.microsoft.com/office/drawing/2014/main" id="{CD361E20-6563-2CFE-EB16-2D9F361F1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0614" y="769860"/>
            <a:ext cx="760707" cy="76070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tângulo: Cantos Arredondados 26">
            <a:extLst>
              <a:ext uri="{FF2B5EF4-FFF2-40B4-BE49-F238E27FC236}">
                <a16:creationId xmlns:a16="http://schemas.microsoft.com/office/drawing/2014/main" id="{12B3093F-7262-7C6C-A299-C3240E2FA06E}"/>
              </a:ext>
            </a:extLst>
          </p:cNvPr>
          <p:cNvSpPr/>
          <p:nvPr/>
        </p:nvSpPr>
        <p:spPr>
          <a:xfrm>
            <a:off x="6808521" y="3429000"/>
            <a:ext cx="3926899" cy="10282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70AD4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Tecnologia Original: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Caldeira de Propano</a:t>
            </a:r>
          </a:p>
        </p:txBody>
      </p:sp>
      <p:sp>
        <p:nvSpPr>
          <p:cNvPr id="8" name="Retângulo: Cantos Arredondados 28">
            <a:extLst>
              <a:ext uri="{FF2B5EF4-FFF2-40B4-BE49-F238E27FC236}">
                <a16:creationId xmlns:a16="http://schemas.microsoft.com/office/drawing/2014/main" id="{8C776BF9-9626-7FC3-C266-370E9CFCD7A2}"/>
              </a:ext>
            </a:extLst>
          </p:cNvPr>
          <p:cNvSpPr/>
          <p:nvPr/>
        </p:nvSpPr>
        <p:spPr>
          <a:xfrm>
            <a:off x="6808521" y="5143499"/>
            <a:ext cx="3926899" cy="10282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70AD4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Tecnologia Final: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Bomba de Calor</a:t>
            </a:r>
          </a:p>
        </p:txBody>
      </p:sp>
      <p:sp>
        <p:nvSpPr>
          <p:cNvPr id="9" name="Seta: Para Baixo 27">
            <a:extLst>
              <a:ext uri="{FF2B5EF4-FFF2-40B4-BE49-F238E27FC236}">
                <a16:creationId xmlns:a16="http://schemas.microsoft.com/office/drawing/2014/main" id="{36735306-41E9-B4B2-6060-BD76CEC7CEE1}"/>
              </a:ext>
            </a:extLst>
          </p:cNvPr>
          <p:cNvSpPr/>
          <p:nvPr/>
        </p:nvSpPr>
        <p:spPr>
          <a:xfrm>
            <a:off x="8414162" y="4457270"/>
            <a:ext cx="715618" cy="686220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+- 21600 0 f20"/>
              <a:gd name="f28" fmla="*/ 0 f21 1"/>
              <a:gd name="f29" fmla="*/ 21600 f21 1"/>
              <a:gd name="f30" fmla="*/ f19 f12 1"/>
              <a:gd name="f31" fmla="*/ f20 f13 1"/>
              <a:gd name="f32" fmla="+- f24 0 f3"/>
              <a:gd name="f33" fmla="+- f25 0 f3"/>
              <a:gd name="f34" fmla="*/ f27 f19 1"/>
              <a:gd name="f35" fmla="*/ f28 1 f21"/>
              <a:gd name="f36" fmla="*/ f29 1 f21"/>
              <a:gd name="f37" fmla="*/ f26 f12 1"/>
              <a:gd name="f38" fmla="*/ f34 1 10800"/>
              <a:gd name="f39" fmla="*/ f35 f13 1"/>
              <a:gd name="f40" fmla="*/ f35 f12 1"/>
              <a:gd name="f41" fmla="*/ f36 f12 1"/>
              <a:gd name="f42" fmla="+- f20 f38 0"/>
              <a:gd name="f43" fmla="*/ f42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39" r="f37" b="f43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6" y="f20"/>
                </a:lnTo>
                <a:lnTo>
                  <a:pt x="f26" y="f7"/>
                </a:lnTo>
                <a:close/>
              </a:path>
            </a:pathLst>
          </a:cu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CaixaDeTexto 33">
            <a:extLst>
              <a:ext uri="{FF2B5EF4-FFF2-40B4-BE49-F238E27FC236}">
                <a16:creationId xmlns:a16="http://schemas.microsoft.com/office/drawing/2014/main" id="{7F8933CF-9180-EBFA-95AC-A956B977AB45}"/>
              </a:ext>
            </a:extLst>
          </p:cNvPr>
          <p:cNvSpPr txBox="1"/>
          <p:nvPr/>
        </p:nvSpPr>
        <p:spPr>
          <a:xfrm>
            <a:off x="6741322" y="1530577"/>
            <a:ext cx="5121618" cy="18073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just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Produzir água quente suficiente para satisfazer as necessidades dos utentes e funcionários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F5A7B365-6CCF-500D-BC8A-9F6C0873A498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6797" cy="6858000"/>
          </a:xfrm>
          <a:prstGeom prst="rect">
            <a:avLst/>
          </a:prstGeom>
          <a:gradFill>
            <a:gsLst>
              <a:gs pos="0">
                <a:srgbClr val="A8D08D">
                  <a:alpha val="84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70C2AF1-5C1A-04A2-456D-744A16CC46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>
                <a:solidFill>
                  <a:srgbClr val="2A411B"/>
                </a:solidFill>
                <a:latin typeface="Amasis MT Pro Black"/>
              </a:rPr>
              <a:t>Modelo Energético </a:t>
            </a:r>
          </a:p>
        </p:txBody>
      </p:sp>
      <p:sp>
        <p:nvSpPr>
          <p:cNvPr id="4" name="Content Placeholder 311">
            <a:extLst>
              <a:ext uri="{FF2B5EF4-FFF2-40B4-BE49-F238E27FC236}">
                <a16:creationId xmlns:a16="http://schemas.microsoft.com/office/drawing/2014/main" id="{DB1D8BC9-7B76-D868-6653-4A061675D4F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Courier New" pitchFamily="34"/>
              <a:buChar char="o"/>
            </a:pPr>
            <a:r>
              <a:rPr lang="en-US" b="1">
                <a:cs typeface="Calibri"/>
              </a:rPr>
              <a:t>Tipo:  </a:t>
            </a:r>
            <a:r>
              <a:rPr lang="en-US">
                <a:cs typeface="Calibri"/>
              </a:rPr>
              <a:t>Coletor Vitrificado</a:t>
            </a:r>
          </a:p>
          <a:p>
            <a:pPr marL="457200" lvl="0" indent="-457200">
              <a:buFont typeface="Courier New" pitchFamily="34"/>
              <a:buChar char="o"/>
            </a:pPr>
            <a:r>
              <a:rPr lang="en-US" b="1">
                <a:cs typeface="Calibri"/>
              </a:rPr>
              <a:t>Marca:</a:t>
            </a:r>
            <a:r>
              <a:rPr lang="en-US">
                <a:cs typeface="Calibri"/>
              </a:rPr>
              <a:t> Bosch Thermotechnology</a:t>
            </a:r>
          </a:p>
          <a:p>
            <a:pPr marL="457200" lvl="0" indent="-457200">
              <a:buFont typeface="Courier New" pitchFamily="34"/>
              <a:buChar char="o"/>
            </a:pPr>
            <a:r>
              <a:rPr lang="en-US" b="1">
                <a:cs typeface="Calibri"/>
              </a:rPr>
              <a:t>Modelo:</a:t>
            </a:r>
            <a:r>
              <a:rPr lang="en-US">
                <a:cs typeface="Calibri"/>
              </a:rPr>
              <a:t> FKT-1S</a:t>
            </a:r>
          </a:p>
          <a:p>
            <a:pPr marL="457200" lvl="0" indent="-457200">
              <a:buFont typeface="Courier New" pitchFamily="34"/>
              <a:buChar char="o"/>
            </a:pPr>
            <a:r>
              <a:rPr lang="en-US" b="1">
                <a:cs typeface="Calibri"/>
              </a:rPr>
              <a:t>Capacidade de Armazenamento: </a:t>
            </a:r>
            <a:r>
              <a:rPr lang="en-US">
                <a:cs typeface="Calibri"/>
              </a:rPr>
              <a:t>7 519,1 L</a:t>
            </a:r>
          </a:p>
          <a:p>
            <a:pPr marL="457200" lvl="0" indent="-457200">
              <a:buFont typeface="Courier New" pitchFamily="34"/>
              <a:buChar char="o"/>
            </a:pPr>
            <a:r>
              <a:rPr lang="en-US" b="1">
                <a:cs typeface="Calibri"/>
              </a:rPr>
              <a:t>Área bruta por coletor solar:</a:t>
            </a:r>
            <a:r>
              <a:rPr lang="en-US">
                <a:cs typeface="Calibri"/>
              </a:rPr>
              <a:t> 2,41 m</a:t>
            </a:r>
            <a:r>
              <a:rPr lang="en-US" baseline="30000">
                <a:cs typeface="Calibri"/>
              </a:rPr>
              <a:t>2</a:t>
            </a:r>
            <a:endParaRPr lang="en-US" b="1" baseline="30000">
              <a:cs typeface="Calibri"/>
            </a:endParaRPr>
          </a:p>
          <a:p>
            <a:pPr marL="457200" lvl="0" indent="-457200">
              <a:buFont typeface="Courier New" pitchFamily="34"/>
              <a:buChar char="o"/>
            </a:pPr>
            <a:r>
              <a:rPr lang="en-US" b="1">
                <a:cs typeface="Calibri"/>
              </a:rPr>
              <a:t>Inclinação dos painéis: </a:t>
            </a:r>
            <a:r>
              <a:rPr lang="en-US">
                <a:cs typeface="Calibri"/>
              </a:rPr>
              <a:t>32°</a:t>
            </a:r>
          </a:p>
          <a:p>
            <a:pPr marL="457200" lvl="0" indent="-457200">
              <a:buFont typeface="Courier New" pitchFamily="34"/>
              <a:buChar char="o"/>
            </a:pPr>
            <a:r>
              <a:rPr lang="en-US" b="1">
                <a:cs typeface="Calibri"/>
              </a:rPr>
              <a:t>Poupança </a:t>
            </a:r>
            <a:r>
              <a:rPr lang="pt-PT" b="1">
                <a:cs typeface="Calibri"/>
              </a:rPr>
              <a:t>anual</a:t>
            </a:r>
            <a:r>
              <a:rPr lang="en-US" b="1">
                <a:cs typeface="Calibri"/>
              </a:rPr>
              <a:t> de combustível: </a:t>
            </a:r>
            <a:r>
              <a:rPr lang="en-US">
                <a:cs typeface="Calibri"/>
              </a:rPr>
              <a:t>32 510 €</a:t>
            </a:r>
            <a:r>
              <a:rPr lang="en-US" b="1">
                <a:cs typeface="Calibri"/>
              </a:rPr>
              <a:t>  </a:t>
            </a:r>
          </a:p>
        </p:txBody>
      </p:sp>
      <p:sp>
        <p:nvSpPr>
          <p:cNvPr id="5" name="Arrow: Right 316">
            <a:extLst>
              <a:ext uri="{FF2B5EF4-FFF2-40B4-BE49-F238E27FC236}">
                <a16:creationId xmlns:a16="http://schemas.microsoft.com/office/drawing/2014/main" id="{C2DB341E-EBC8-D231-AF12-BD4AAEB543F7}"/>
              </a:ext>
            </a:extLst>
          </p:cNvPr>
          <p:cNvSpPr/>
          <p:nvPr/>
        </p:nvSpPr>
        <p:spPr>
          <a:xfrm>
            <a:off x="6964463" y="3816595"/>
            <a:ext cx="1222077" cy="517586"/>
          </a:xfrm>
          <a:custGeom>
            <a:avLst>
              <a:gd name="f0" fmla="val 17026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548235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xtBox 317">
            <a:extLst>
              <a:ext uri="{FF2B5EF4-FFF2-40B4-BE49-F238E27FC236}">
                <a16:creationId xmlns:a16="http://schemas.microsoft.com/office/drawing/2014/main" id="{388E4838-ADA5-22BC-447A-39A67748D27D}"/>
              </a:ext>
            </a:extLst>
          </p:cNvPr>
          <p:cNvSpPr txBox="1"/>
          <p:nvPr/>
        </p:nvSpPr>
        <p:spPr>
          <a:xfrm>
            <a:off x="8235671" y="3814501"/>
            <a:ext cx="2743200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37 coletores</a:t>
            </a:r>
          </a:p>
        </p:txBody>
      </p:sp>
      <p:pic>
        <p:nvPicPr>
          <p:cNvPr id="7" name="Picture 7" descr="A picture containing text, accessory, case&#10;&#10;Description automatically generated">
            <a:extLst>
              <a:ext uri="{FF2B5EF4-FFF2-40B4-BE49-F238E27FC236}">
                <a16:creationId xmlns:a16="http://schemas.microsoft.com/office/drawing/2014/main" id="{ACAC0D2D-ED68-BB17-0C33-F069DCC1D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23" y="435364"/>
            <a:ext cx="5107198" cy="288176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80F5E0DB-0108-9BDE-45CB-3D0D6AA334A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6797" cy="6858000"/>
          </a:xfrm>
          <a:prstGeom prst="rect">
            <a:avLst/>
          </a:prstGeom>
          <a:gradFill>
            <a:gsLst>
              <a:gs pos="0">
                <a:srgbClr val="A8D08D">
                  <a:alpha val="84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0AB0EF0-2BFB-1313-3159-EDDEDC9A6A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>
                <a:solidFill>
                  <a:srgbClr val="2A411B"/>
                </a:solidFill>
                <a:latin typeface="Amasis MT Pro Black" pitchFamily="18"/>
              </a:rPr>
              <a:t>Análise de Emissões</a:t>
            </a:r>
            <a:endParaRPr lang="pt-PT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4493BC6D-D11D-7DF1-F597-A0F7CAE6F7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82781" y="1700939"/>
            <a:ext cx="4710549" cy="4365190"/>
          </a:xfrm>
        </p:spPr>
        <p:txBody>
          <a:bodyPr/>
          <a:lstStyle/>
          <a:p>
            <a:pPr marL="0" lvl="0" indent="0">
              <a:buNone/>
            </a:pPr>
            <a:r>
              <a:rPr lang="en-US" u="sng">
                <a:cs typeface="Calibri"/>
              </a:rPr>
              <a:t>Caso Atual</a:t>
            </a:r>
          </a:p>
          <a:p>
            <a:pPr marL="0" lvl="0" indent="0">
              <a:buNone/>
            </a:pPr>
            <a:endParaRPr lang="en-US">
              <a:cs typeface="Calibri"/>
            </a:endParaRPr>
          </a:p>
          <a:p>
            <a:pPr marL="0" lvl="0" indent="0">
              <a:buNone/>
            </a:pPr>
            <a:r>
              <a:rPr lang="en-US" b="1">
                <a:cs typeface="Calibri"/>
              </a:rPr>
              <a:t>Emissão de GEE: </a:t>
            </a:r>
            <a:r>
              <a:rPr lang="en-US">
                <a:cs typeface="Calibri"/>
              </a:rPr>
              <a:t> ~50,6 tCO</a:t>
            </a:r>
            <a:r>
              <a:rPr lang="en-US" baseline="30000">
                <a:cs typeface="Calibri"/>
              </a:rPr>
              <a:t>2</a:t>
            </a:r>
          </a:p>
          <a:p>
            <a:pPr marL="0" lvl="0" indent="0">
              <a:buNone/>
            </a:pPr>
            <a:endParaRPr lang="en-US">
              <a:cs typeface="Calibri"/>
            </a:endParaRPr>
          </a:p>
          <a:p>
            <a:pPr marL="0" lvl="0" indent="0">
              <a:buNone/>
            </a:pPr>
            <a:r>
              <a:rPr lang="en-US" sz="1800">
                <a:cs typeface="Calibri"/>
              </a:rPr>
              <a:t>Queima de propano gera 0,246  tCO</a:t>
            </a:r>
            <a:r>
              <a:rPr lang="en-US" sz="1800" baseline="30000">
                <a:cs typeface="Calibri"/>
              </a:rPr>
              <a:t>2</a:t>
            </a:r>
            <a:r>
              <a:rPr lang="en-US" sz="1800">
                <a:cs typeface="Calibri"/>
              </a:rPr>
              <a:t> / MWh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246E34C1-2B89-344E-C511-76CDCF29B39A}"/>
              </a:ext>
            </a:extLst>
          </p:cNvPr>
          <p:cNvSpPr txBox="1"/>
          <p:nvPr/>
        </p:nvSpPr>
        <p:spPr>
          <a:xfrm>
            <a:off x="5978237" y="1714792"/>
            <a:ext cx="4502725" cy="43513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sng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Caso Proposto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sng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Emissão de GEE: 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~20,4 tCO</a:t>
            </a:r>
            <a:r>
              <a:rPr lang="en-US" sz="28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</a:t>
            </a:r>
            <a:endParaRPr lang="en-US" sz="2800" b="1" i="0" u="none" strike="noStrike" kern="1200" cap="none" spc="0" baseline="3000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E05A730-A8DD-E7A3-1B74-644E228AEEAE}"/>
              </a:ext>
            </a:extLst>
          </p:cNvPr>
          <p:cNvSpPr txBox="1"/>
          <p:nvPr/>
        </p:nvSpPr>
        <p:spPr>
          <a:xfrm>
            <a:off x="1246912" y="5250868"/>
            <a:ext cx="8756074" cy="13849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Redução anual líquida de emissões de GEE: 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29,9 tCO</a:t>
            </a:r>
            <a:r>
              <a:rPr lang="en-US" sz="2800" b="0" i="0" u="none" strike="noStrike" kern="1200" cap="none" spc="0" baseline="3000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            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(o equivalente a 5,5 Carros e camionetes não utilizados)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E6CBD281-7B44-5C71-9406-C6AE2B74A150}"/>
              </a:ext>
            </a:extLst>
          </p:cNvPr>
          <p:cNvCxnSpPr/>
          <p:nvPr/>
        </p:nvCxnSpPr>
        <p:spPr>
          <a:xfrm>
            <a:off x="5560000" y="1881624"/>
            <a:ext cx="13862" cy="2701632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pic>
        <p:nvPicPr>
          <p:cNvPr id="8" name="Picture 10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66F62731-7473-C2AE-3033-C2BB79941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821" y="3233108"/>
            <a:ext cx="2174580" cy="218895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0D55CD9A-F7F9-8087-F694-CEA1D697FF42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6797" cy="6858000"/>
          </a:xfrm>
          <a:prstGeom prst="rect">
            <a:avLst/>
          </a:prstGeom>
          <a:gradFill>
            <a:gsLst>
              <a:gs pos="0">
                <a:srgbClr val="A8D08D">
                  <a:alpha val="84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A470375-BE43-4DDE-B308-81B9B4F0A3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>
                <a:solidFill>
                  <a:srgbClr val="2A411B"/>
                </a:solidFill>
                <a:latin typeface="Amasis MT Pro Black" pitchFamily="18"/>
              </a:rPr>
              <a:t>Análise Financeira</a:t>
            </a:r>
            <a:endParaRPr lang="pt-PT"/>
          </a:p>
        </p:txBody>
      </p:sp>
      <p:pic>
        <p:nvPicPr>
          <p:cNvPr id="4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9AD1C3B-DE23-DC07-B797-4DD4EDC1F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598" y="1509326"/>
            <a:ext cx="7896986" cy="4983937"/>
          </a:xfrm>
        </p:spPr>
      </p:pic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1D037B5-4667-F532-34A7-95A8F783A52A}"/>
              </a:ext>
            </a:extLst>
          </p:cNvPr>
          <p:cNvGraphicFramePr>
            <a:graphicFrameLocks noGrp="1"/>
          </p:cNvGraphicFramePr>
          <p:nvPr/>
        </p:nvGraphicFramePr>
        <p:xfrm>
          <a:off x="330674" y="2027206"/>
          <a:ext cx="3246019" cy="1280160"/>
        </p:xfrm>
        <a:graphic>
          <a:graphicData uri="http://schemas.openxmlformats.org/drawingml/2006/table">
            <a:tbl>
              <a:tblPr firstRow="1" bandRow="1">
                <a:effectLst/>
                <a:tableStyleId>{912C8C85-51F0-491E-9774-3900AFEF0FD7}</a:tableStyleId>
              </a:tblPr>
              <a:tblGrid>
                <a:gridCol w="3246019">
                  <a:extLst>
                    <a:ext uri="{9D8B030D-6E8A-4147-A177-3AD203B41FA5}">
                      <a16:colId xmlns:a16="http://schemas.microsoft.com/office/drawing/2014/main" val="393751291"/>
                    </a:ext>
                  </a:extLst>
                </a:gridCol>
              </a:tblGrid>
              <a:tr h="675869">
                <a:tc>
                  <a:txBody>
                    <a:bodyPr/>
                    <a:lstStyle/>
                    <a:p>
                      <a:pPr lvl="0" algn="ctr"/>
                      <a:r>
                        <a:rPr lang="en-US" sz="2400"/>
                        <a:t>Variação do custo de combustível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106605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lvl="0" algn="ctr"/>
                      <a:r>
                        <a:rPr lang="en-US" sz="240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0195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C634D351-F3D3-968B-0230-FC0F289CCD1C}"/>
              </a:ext>
            </a:extLst>
          </p:cNvPr>
          <p:cNvGraphicFramePr>
            <a:graphicFrameLocks noGrp="1"/>
          </p:cNvGraphicFramePr>
          <p:nvPr/>
        </p:nvGraphicFramePr>
        <p:xfrm>
          <a:off x="316300" y="3795619"/>
          <a:ext cx="3278562" cy="914400"/>
        </p:xfrm>
        <a:graphic>
          <a:graphicData uri="http://schemas.openxmlformats.org/drawingml/2006/table">
            <a:tbl>
              <a:tblPr firstRow="1" bandRow="1">
                <a:effectLst/>
                <a:tableStyleId>{912C8C85-51F0-491E-9774-3900AFEF0FD7}</a:tableStyleId>
              </a:tblPr>
              <a:tblGrid>
                <a:gridCol w="3278562">
                  <a:extLst>
                    <a:ext uri="{9D8B030D-6E8A-4147-A177-3AD203B41FA5}">
                      <a16:colId xmlns:a16="http://schemas.microsoft.com/office/drawing/2014/main" val="3916354062"/>
                    </a:ext>
                  </a:extLst>
                </a:gridCol>
              </a:tblGrid>
              <a:tr h="382210">
                <a:tc>
                  <a:txBody>
                    <a:bodyPr/>
                    <a:lstStyle/>
                    <a:p>
                      <a:pPr lvl="0" algn="ctr" rtl="0" fontAlgn="auto"/>
                      <a:r>
                        <a:rPr lang="en-US" sz="2400"/>
                        <a:t>Taxa de inflação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51951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pPr lvl="0" algn="ctr" rtl="0" fontAlgn="auto"/>
                      <a:r>
                        <a:rPr lang="en-US" sz="2400"/>
                        <a:t>2%​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59957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BC77BAD8-E987-A3C1-05D7-429F42985CB7}"/>
              </a:ext>
            </a:extLst>
          </p:cNvPr>
          <p:cNvGraphicFramePr>
            <a:graphicFrameLocks noGrp="1"/>
          </p:cNvGraphicFramePr>
          <p:nvPr/>
        </p:nvGraphicFramePr>
        <p:xfrm>
          <a:off x="388190" y="5161467"/>
          <a:ext cx="3141393" cy="914400"/>
        </p:xfrm>
        <a:graphic>
          <a:graphicData uri="http://schemas.openxmlformats.org/drawingml/2006/table">
            <a:tbl>
              <a:tblPr firstRow="1" bandRow="1">
                <a:effectLst/>
                <a:tableStyleId>{912C8C85-51F0-491E-9774-3900AFEF0FD7}</a:tableStyleId>
              </a:tblPr>
              <a:tblGrid>
                <a:gridCol w="3141393">
                  <a:extLst>
                    <a:ext uri="{9D8B030D-6E8A-4147-A177-3AD203B41FA5}">
                      <a16:colId xmlns:a16="http://schemas.microsoft.com/office/drawing/2014/main" val="3201070246"/>
                    </a:ext>
                  </a:extLst>
                </a:gridCol>
              </a:tblGrid>
              <a:tr h="397434">
                <a:tc>
                  <a:txBody>
                    <a:bodyPr/>
                    <a:lstStyle/>
                    <a:p>
                      <a:pPr lvl="0" algn="ctr" rtl="0" fontAlgn="auto"/>
                      <a:r>
                        <a:rPr lang="en-US" sz="2400"/>
                        <a:t>Taxa de desconto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6140"/>
                  </a:ext>
                </a:extLst>
              </a:tr>
              <a:tr h="397434">
                <a:tc>
                  <a:txBody>
                    <a:bodyPr/>
                    <a:lstStyle/>
                    <a:p>
                      <a:pPr lvl="0" algn="ctr" rtl="0" fontAlgn="auto"/>
                      <a:r>
                        <a:rPr lang="en-US" sz="2400"/>
                        <a:t>0,5%​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923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89E5F-50A7-06AC-922F-5B7D2496F7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>
                <a:solidFill>
                  <a:srgbClr val="2A411B"/>
                </a:solidFill>
                <a:latin typeface="Amasis MT Pro Black" pitchFamily="18"/>
              </a:rPr>
              <a:t>Análise de Custos</a:t>
            </a:r>
            <a:endParaRPr lang="pt-PT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264B7C5-82E5-4553-0E43-F914D7A023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7622" y="1725280"/>
          <a:ext cx="10789920" cy="1645920"/>
        </p:xfrm>
        <a:graphic>
          <a:graphicData uri="http://schemas.openxmlformats.org/drawingml/2006/table">
            <a:tbl>
              <a:tblPr firstRow="1" bandRow="1">
                <a:effectLst/>
                <a:tableStyleId>{912C8C85-51F0-491E-9774-3900AFEF0FD7}</a:tableStyleId>
              </a:tblPr>
              <a:tblGrid>
                <a:gridCol w="2157984">
                  <a:extLst>
                    <a:ext uri="{9D8B030D-6E8A-4147-A177-3AD203B41FA5}">
                      <a16:colId xmlns:a16="http://schemas.microsoft.com/office/drawing/2014/main" val="767803557"/>
                    </a:ext>
                  </a:extLst>
                </a:gridCol>
                <a:gridCol w="2157984">
                  <a:extLst>
                    <a:ext uri="{9D8B030D-6E8A-4147-A177-3AD203B41FA5}">
                      <a16:colId xmlns:a16="http://schemas.microsoft.com/office/drawing/2014/main" val="984752141"/>
                    </a:ext>
                  </a:extLst>
                </a:gridCol>
                <a:gridCol w="2157984">
                  <a:extLst>
                    <a:ext uri="{9D8B030D-6E8A-4147-A177-3AD203B41FA5}">
                      <a16:colId xmlns:a16="http://schemas.microsoft.com/office/drawing/2014/main" val="2726940400"/>
                    </a:ext>
                  </a:extLst>
                </a:gridCol>
                <a:gridCol w="2157984">
                  <a:extLst>
                    <a:ext uri="{9D8B030D-6E8A-4147-A177-3AD203B41FA5}">
                      <a16:colId xmlns:a16="http://schemas.microsoft.com/office/drawing/2014/main" val="2976356628"/>
                    </a:ext>
                  </a:extLst>
                </a:gridCol>
                <a:gridCol w="2157984">
                  <a:extLst>
                    <a:ext uri="{9D8B030D-6E8A-4147-A177-3AD203B41FA5}">
                      <a16:colId xmlns:a16="http://schemas.microsoft.com/office/drawing/2014/main" val="546356672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lvl="0" algn="ctr"/>
                      <a:r>
                        <a:rPr lang="en-US" sz="2400"/>
                        <a:t>Custo do coletor 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2400"/>
                        <a:t>(por uni.)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/>
                        <a:t>Custo total dos painéis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/>
                        <a:t>Custo do reservatório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/>
                        <a:t>Custo da bomba de calor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/>
                        <a:t>Custos de transporte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86556"/>
                  </a:ext>
                </a:extLst>
              </a:tr>
              <a:tr h="313273">
                <a:tc>
                  <a:txBody>
                    <a:bodyPr/>
                    <a:lstStyle/>
                    <a:p>
                      <a:pPr lvl="0" algn="ctr"/>
                      <a:r>
                        <a:rPr lang="en-US" sz="2400"/>
                        <a:t>1003 €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/>
                        <a:t>37 093 €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/>
                        <a:t>22 147 €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/>
                        <a:t>23 000 €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/>
                        <a:t>138 €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7040"/>
                  </a:ext>
                </a:extLst>
              </a:tr>
            </a:tbl>
          </a:graphicData>
        </a:graphic>
      </p:graphicFrame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C70C7EB9-87E5-F488-9915-E536CC4E8D99}"/>
              </a:ext>
            </a:extLst>
          </p:cNvPr>
          <p:cNvGraphicFramePr>
            <a:graphicFrameLocks noGrp="1"/>
          </p:cNvGraphicFramePr>
          <p:nvPr/>
        </p:nvGraphicFramePr>
        <p:xfrm>
          <a:off x="776380" y="3623090"/>
          <a:ext cx="10729011" cy="1382892"/>
        </p:xfrm>
        <a:graphic>
          <a:graphicData uri="http://schemas.openxmlformats.org/drawingml/2006/table">
            <a:tbl>
              <a:tblPr firstRow="1" bandRow="1">
                <a:effectLst/>
                <a:tableStyleId>{912C8C85-51F0-491E-9774-3900AFEF0FD7}</a:tableStyleId>
              </a:tblPr>
              <a:tblGrid>
                <a:gridCol w="3576337">
                  <a:extLst>
                    <a:ext uri="{9D8B030D-6E8A-4147-A177-3AD203B41FA5}">
                      <a16:colId xmlns:a16="http://schemas.microsoft.com/office/drawing/2014/main" val="806518342"/>
                    </a:ext>
                  </a:extLst>
                </a:gridCol>
                <a:gridCol w="3576337">
                  <a:extLst>
                    <a:ext uri="{9D8B030D-6E8A-4147-A177-3AD203B41FA5}">
                      <a16:colId xmlns:a16="http://schemas.microsoft.com/office/drawing/2014/main" val="2766839328"/>
                    </a:ext>
                  </a:extLst>
                </a:gridCol>
                <a:gridCol w="3576337">
                  <a:extLst>
                    <a:ext uri="{9D8B030D-6E8A-4147-A177-3AD203B41FA5}">
                      <a16:colId xmlns:a16="http://schemas.microsoft.com/office/drawing/2014/main" val="3762081488"/>
                    </a:ext>
                  </a:extLst>
                </a:gridCol>
              </a:tblGrid>
              <a:tr h="719907">
                <a:tc>
                  <a:txBody>
                    <a:bodyPr/>
                    <a:lstStyle/>
                    <a:p>
                      <a:pPr lvl="0" algn="ctr"/>
                      <a:r>
                        <a:rPr lang="en-US" sz="2400"/>
                        <a:t>Custo anual da limpeza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/>
                        <a:t>Custo da manutenção a cada 4 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/>
                        <a:t>Custo anual de eletricidade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76296"/>
                  </a:ext>
                </a:extLst>
              </a:tr>
              <a:tr h="559932">
                <a:tc>
                  <a:txBody>
                    <a:bodyPr/>
                    <a:lstStyle/>
                    <a:p>
                      <a:pPr lvl="0" algn="ctr"/>
                      <a:r>
                        <a:rPr lang="en-US" sz="2400"/>
                        <a:t>1998€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/>
                        <a:t>598€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/>
                        <a:t>9052€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7579"/>
                  </a:ext>
                </a:extLst>
              </a:tr>
            </a:tbl>
          </a:graphicData>
        </a:graphic>
      </p:graphicFrame>
      <p:pic>
        <p:nvPicPr>
          <p:cNvPr id="6" name="Picture 20">
            <a:extLst>
              <a:ext uri="{FF2B5EF4-FFF2-40B4-BE49-F238E27FC236}">
                <a16:creationId xmlns:a16="http://schemas.microsoft.com/office/drawing/2014/main" id="{6A56DEBF-C300-B23C-CAFB-E58AF2458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41" y="5330019"/>
            <a:ext cx="9026106" cy="81309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BE230521-0D48-C0E8-9120-928299B3D17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6797" cy="6858000"/>
          </a:xfrm>
          <a:prstGeom prst="rect">
            <a:avLst/>
          </a:prstGeom>
          <a:gradFill>
            <a:gsLst>
              <a:gs pos="0">
                <a:srgbClr val="A8D08D">
                  <a:alpha val="84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7ED7461-E636-EBB7-8EC1-DFF8657D7BC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>
                <a:solidFill>
                  <a:srgbClr val="2A411B"/>
                </a:solidFill>
                <a:latin typeface="Amasis MT Pro Black"/>
              </a:rPr>
              <a:t>Análise de Sensibilidade</a:t>
            </a:r>
            <a:endParaRPr lang="pt-PT"/>
          </a:p>
        </p:txBody>
      </p:sp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800F2E10-2742-19C5-77CB-859F07DAC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662" y="1581207"/>
            <a:ext cx="8657200" cy="508458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C67CFEFB-ECEB-66DD-845E-2B4EAA92D92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6797" cy="6858000"/>
          </a:xfrm>
          <a:prstGeom prst="rect">
            <a:avLst/>
          </a:prstGeom>
          <a:gradFill>
            <a:gsLst>
              <a:gs pos="0">
                <a:srgbClr val="A8D08D">
                  <a:alpha val="84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A267AA3-8711-525C-9B6D-AAE9F705BE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PT">
                <a:solidFill>
                  <a:srgbClr val="2A411B"/>
                </a:solidFill>
                <a:latin typeface="Amasis MT Pro Black" pitchFamily="18"/>
              </a:rPr>
              <a:t>Análise de Riscos</a:t>
            </a:r>
          </a:p>
        </p:txBody>
      </p:sp>
      <p:pic>
        <p:nvPicPr>
          <p:cNvPr id="4" name="Picture 5" descr="Chart&#10;&#10;Description automatically generated">
            <a:extLst>
              <a:ext uri="{FF2B5EF4-FFF2-40B4-BE49-F238E27FC236}">
                <a16:creationId xmlns:a16="http://schemas.microsoft.com/office/drawing/2014/main" id="{571BE301-294D-D959-FEE8-08D8B61ED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739" y="1594139"/>
            <a:ext cx="8382173" cy="2290599"/>
          </a:xfrm>
        </p:spPr>
      </p:pic>
      <p:pic>
        <p:nvPicPr>
          <p:cNvPr id="5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43A992D-2F25-F18A-8B07-5CDBE4B70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870" y="3968448"/>
            <a:ext cx="8809870" cy="25244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394A4CF6-1EBA-FF5A-EFB8-C05080D60564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reeform: Shape 9">
            <a:extLst>
              <a:ext uri="{FF2B5EF4-FFF2-40B4-BE49-F238E27FC236}">
                <a16:creationId xmlns:a16="http://schemas.microsoft.com/office/drawing/2014/main" id="{B0D55930-B824-DFE9-2286-E04FAC93A8A9}"/>
              </a:ext>
            </a:extLst>
          </p:cNvPr>
          <p:cNvSpPr>
            <a:spLocks noMove="1" noResize="1"/>
          </p:cNvSpPr>
          <p:nvPr/>
        </p:nvSpPr>
        <p:spPr>
          <a:xfrm flipH="1">
            <a:off x="0" y="0"/>
            <a:ext cx="5511701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11704"/>
              <a:gd name="f7" fmla="val 6886576"/>
              <a:gd name="f8" fmla="val 1008599"/>
              <a:gd name="f9" fmla="val 1110360"/>
              <a:gd name="f10" fmla="val 35719"/>
              <a:gd name="f11" fmla="val 1209214"/>
              <a:gd name="f12" fmla="val 78581"/>
              <a:gd name="f13" fmla="val 1310975"/>
              <a:gd name="f14" fmla="val 110728"/>
              <a:gd name="f15" fmla="val 1296437"/>
              <a:gd name="f16" fmla="val 146447"/>
              <a:gd name="f17" fmla="val 1281900"/>
              <a:gd name="f18" fmla="val 139303"/>
              <a:gd name="f19" fmla="val 1267362"/>
              <a:gd name="f20" fmla="val 135731"/>
              <a:gd name="f21" fmla="val 1180139"/>
              <a:gd name="f22" fmla="val 121445"/>
              <a:gd name="f23" fmla="val 1090008"/>
              <a:gd name="f24" fmla="val 1005692"/>
              <a:gd name="f25" fmla="val 71437"/>
              <a:gd name="f26" fmla="val 985339"/>
              <a:gd name="f27" fmla="val 64294"/>
              <a:gd name="f28" fmla="val 962080"/>
              <a:gd name="f29" fmla="val 953358"/>
              <a:gd name="f30" fmla="val 89297"/>
              <a:gd name="f31" fmla="val 938820"/>
              <a:gd name="f32" fmla="val 125016"/>
              <a:gd name="f33" fmla="val 959172"/>
              <a:gd name="f34" fmla="val 979525"/>
              <a:gd name="f35" fmla="val 164307"/>
              <a:gd name="f36" fmla="val 1014414"/>
              <a:gd name="f37" fmla="val 196453"/>
              <a:gd name="f38" fmla="val 1055118"/>
              <a:gd name="f39" fmla="val 189310"/>
              <a:gd name="f40" fmla="val 1092915"/>
              <a:gd name="f41" fmla="val 192882"/>
              <a:gd name="f42" fmla="val 1197583"/>
              <a:gd name="f43" fmla="val 210741"/>
              <a:gd name="f44" fmla="val 1247011"/>
              <a:gd name="f45" fmla="val 260747"/>
              <a:gd name="f46" fmla="val 1270270"/>
              <a:gd name="f47" fmla="val 375047"/>
              <a:gd name="f48" fmla="val 328613"/>
              <a:gd name="f49" fmla="val 385763"/>
              <a:gd name="f50" fmla="val 1002784"/>
              <a:gd name="f51" fmla="val 353615"/>
              <a:gd name="f52" fmla="val 346472"/>
              <a:gd name="f53" fmla="val 944635"/>
              <a:gd name="f54" fmla="val 357188"/>
              <a:gd name="f55" fmla="val 956265"/>
              <a:gd name="f56" fmla="val 396479"/>
              <a:gd name="f57" fmla="val 967894"/>
              <a:gd name="f58" fmla="val 432198"/>
              <a:gd name="f59" fmla="val 460772"/>
              <a:gd name="f60" fmla="val 453629"/>
              <a:gd name="f61" fmla="val 889393"/>
              <a:gd name="f62" fmla="val 450056"/>
              <a:gd name="f63" fmla="val 874856"/>
              <a:gd name="f64" fmla="val 407194"/>
              <a:gd name="f65" fmla="val 860319"/>
              <a:gd name="f66" fmla="val 360759"/>
              <a:gd name="f67" fmla="val 848689"/>
              <a:gd name="f68" fmla="val 335757"/>
              <a:gd name="f69" fmla="val 816707"/>
              <a:gd name="f70" fmla="val 321469"/>
              <a:gd name="f71" fmla="val 793447"/>
              <a:gd name="f72" fmla="val 764373"/>
              <a:gd name="f73" fmla="val 350044"/>
              <a:gd name="f74" fmla="val 773095"/>
              <a:gd name="f75" fmla="val 389335"/>
              <a:gd name="f76" fmla="val 417910"/>
              <a:gd name="f77" fmla="val 770187"/>
              <a:gd name="f78" fmla="val 471488"/>
              <a:gd name="f79" fmla="val 496491"/>
              <a:gd name="f80" fmla="val 834151"/>
              <a:gd name="f81" fmla="val 507206"/>
              <a:gd name="f82" fmla="val 883579"/>
              <a:gd name="f83" fmla="val 521494"/>
              <a:gd name="f84" fmla="val 933005"/>
              <a:gd name="f85" fmla="val 539354"/>
              <a:gd name="f86" fmla="val 996969"/>
              <a:gd name="f87" fmla="val 560785"/>
              <a:gd name="f88" fmla="val 927190"/>
              <a:gd name="f89" fmla="val 596503"/>
              <a:gd name="f90" fmla="val 589360"/>
              <a:gd name="f91" fmla="val 822522"/>
              <a:gd name="f92" fmla="val 758558"/>
              <a:gd name="f93" fmla="val 528637"/>
              <a:gd name="f94" fmla="val 674242"/>
              <a:gd name="f95" fmla="val 485775"/>
              <a:gd name="f96" fmla="val 621908"/>
              <a:gd name="f97" fmla="val 525066"/>
              <a:gd name="f98" fmla="val 543407"/>
              <a:gd name="f99" fmla="val 582216"/>
              <a:gd name="f100" fmla="val 479443"/>
              <a:gd name="f101" fmla="val 546497"/>
              <a:gd name="f102" fmla="val 409664"/>
              <a:gd name="f103" fmla="val 535781"/>
              <a:gd name="f104" fmla="val 264290"/>
              <a:gd name="f105" fmla="val 514350"/>
              <a:gd name="f106" fmla="val 354422"/>
              <a:gd name="f107" fmla="val 482204"/>
              <a:gd name="f108" fmla="val 209049"/>
              <a:gd name="f109" fmla="val 464344"/>
              <a:gd name="f110" fmla="val 150900"/>
              <a:gd name="f111" fmla="val 457200"/>
              <a:gd name="f112" fmla="val 89843"/>
              <a:gd name="f113" fmla="val 428625"/>
              <a:gd name="f114" fmla="val 5527"/>
              <a:gd name="f115" fmla="val 467916"/>
              <a:gd name="f116" fmla="val 386404"/>
              <a:gd name="f117" fmla="val 675085"/>
              <a:gd name="f118" fmla="val 566666"/>
              <a:gd name="f119" fmla="val 660797"/>
              <a:gd name="f120" fmla="val 906838"/>
              <a:gd name="f121" fmla="val 914400"/>
              <a:gd name="f122" fmla="val 892301"/>
              <a:gd name="f123" fmla="val 939404"/>
              <a:gd name="f124" fmla="val 877764"/>
              <a:gd name="f125" fmla="val 928688"/>
              <a:gd name="f126" fmla="val 863226"/>
              <a:gd name="f127" fmla="val 925116"/>
              <a:gd name="f128" fmla="val 839967"/>
              <a:gd name="f129" fmla="val 921544"/>
              <a:gd name="f130" fmla="val 810892"/>
              <a:gd name="f131" fmla="val 907256"/>
              <a:gd name="f132" fmla="val 805077"/>
              <a:gd name="f133" fmla="val 953691"/>
              <a:gd name="f134" fmla="val 802169"/>
              <a:gd name="f135" fmla="val 989410"/>
              <a:gd name="f136" fmla="val 819615"/>
              <a:gd name="f137" fmla="val 1007269"/>
              <a:gd name="f138" fmla="val 1010841"/>
              <a:gd name="f139" fmla="val 1025129"/>
              <a:gd name="f140" fmla="val 1075135"/>
              <a:gd name="f141" fmla="val 1084193"/>
              <a:gd name="f142" fmla="val 1117997"/>
              <a:gd name="f143" fmla="val 1119082"/>
              <a:gd name="f144" fmla="val 1135857"/>
              <a:gd name="f145" fmla="val 1156879"/>
              <a:gd name="f146" fmla="val 1160860"/>
              <a:gd name="f147" fmla="val 1142342"/>
              <a:gd name="f148" fmla="val 1225153"/>
              <a:gd name="f149" fmla="val 1113268"/>
              <a:gd name="f150" fmla="val 1243013"/>
              <a:gd name="f151" fmla="val 1218009"/>
              <a:gd name="f152" fmla="val 1069655"/>
              <a:gd name="f153" fmla="val 1214438"/>
              <a:gd name="f154" fmla="val 1046396"/>
              <a:gd name="f155" fmla="val 1210866"/>
              <a:gd name="f156" fmla="val 991154"/>
              <a:gd name="f157" fmla="val 1235869"/>
              <a:gd name="f158" fmla="val 1072563"/>
              <a:gd name="f159" fmla="val 1275159"/>
              <a:gd name="f160" fmla="val 950450"/>
              <a:gd name="f161" fmla="val 1371600"/>
              <a:gd name="f162" fmla="val 1031858"/>
              <a:gd name="f163" fmla="val 1165601"/>
              <a:gd name="f164" fmla="val 1238288"/>
              <a:gd name="f165" fmla="val 1543050"/>
              <a:gd name="f166" fmla="val 1366216"/>
              <a:gd name="f167" fmla="val 1546622"/>
              <a:gd name="f168" fmla="val 1386568"/>
              <a:gd name="f169" fmla="val 1395290"/>
              <a:gd name="f170" fmla="val 1578770"/>
              <a:gd name="f171" fmla="val 1603772"/>
              <a:gd name="f172" fmla="val 1635920"/>
              <a:gd name="f173" fmla="val 1374939"/>
              <a:gd name="f174" fmla="val 1639491"/>
              <a:gd name="f175" fmla="val 1354586"/>
              <a:gd name="f176" fmla="val 1643063"/>
              <a:gd name="f177" fmla="val 1322604"/>
              <a:gd name="f178" fmla="val 1646635"/>
              <a:gd name="f179" fmla="val 1287715"/>
              <a:gd name="f180" fmla="val 1664494"/>
              <a:gd name="f181" fmla="val 1700213"/>
              <a:gd name="f182" fmla="val 1401105"/>
              <a:gd name="f183" fmla="val 1735932"/>
              <a:gd name="f184" fmla="val 1398198"/>
              <a:gd name="f185" fmla="val 1857375"/>
              <a:gd name="f186" fmla="val 1889523"/>
              <a:gd name="f187" fmla="val 1430180"/>
              <a:gd name="f188" fmla="val 1903810"/>
              <a:gd name="f189" fmla="val 1453440"/>
              <a:gd name="f190" fmla="val 1910954"/>
              <a:gd name="f191" fmla="val 1494144"/>
              <a:gd name="f192" fmla="val 1925241"/>
              <a:gd name="f193" fmla="val 1526126"/>
              <a:gd name="f194" fmla="val 1946673"/>
              <a:gd name="f195" fmla="val 1549386"/>
              <a:gd name="f196" fmla="val 1993106"/>
              <a:gd name="f197" fmla="val 2003822"/>
              <a:gd name="f198" fmla="val 2010966"/>
              <a:gd name="f199" fmla="val 2021681"/>
              <a:gd name="f200" fmla="val 1543571"/>
              <a:gd name="f201" fmla="val 2132410"/>
              <a:gd name="f202" fmla="val 1485422"/>
              <a:gd name="f203" fmla="val 2128838"/>
              <a:gd name="f204" fmla="val 1421458"/>
              <a:gd name="f205" fmla="val 2110978"/>
              <a:gd name="f206" fmla="val 1345864"/>
              <a:gd name="f207" fmla="val 2089547"/>
              <a:gd name="f208" fmla="val 2046685"/>
              <a:gd name="f209" fmla="val 1188861"/>
              <a:gd name="f210" fmla="val 2085976"/>
              <a:gd name="f211" fmla="val 1302252"/>
              <a:gd name="f212" fmla="val 2139554"/>
              <a:gd name="f213" fmla="val 1427272"/>
              <a:gd name="f214" fmla="val 2143126"/>
              <a:gd name="f215" fmla="val 1531941"/>
              <a:gd name="f216" fmla="val 2218135"/>
              <a:gd name="f217" fmla="val 2232422"/>
              <a:gd name="f218" fmla="val 799262"/>
              <a:gd name="f219" fmla="val 421293"/>
              <a:gd name="f220" fmla="val 1900238"/>
              <a:gd name="f221" fmla="val 432923"/>
              <a:gd name="f222" fmla="val 1960960"/>
              <a:gd name="f223" fmla="val 464905"/>
              <a:gd name="f224" fmla="val 1975247"/>
              <a:gd name="f225" fmla="val 491072"/>
              <a:gd name="f226" fmla="val 1982391"/>
              <a:gd name="f227" fmla="val 630630"/>
              <a:gd name="f228" fmla="val 2028825"/>
              <a:gd name="f229" fmla="val 752743"/>
              <a:gd name="f230" fmla="val 2121695"/>
              <a:gd name="f231" fmla="val 880671"/>
              <a:gd name="f232" fmla="val 2200276"/>
              <a:gd name="f233" fmla="val 970802"/>
              <a:gd name="f234" fmla="val 2268142"/>
              <a:gd name="f235" fmla="val 2336007"/>
              <a:gd name="f236" fmla="val 2400300"/>
              <a:gd name="f237" fmla="val 1043489"/>
              <a:gd name="f238" fmla="val 2428875"/>
              <a:gd name="f239" fmla="val 1107453"/>
              <a:gd name="f240" fmla="val 2411016"/>
              <a:gd name="f241" fmla="val 1159787"/>
              <a:gd name="f242" fmla="val 2396729"/>
              <a:gd name="f243" fmla="val 1215029"/>
              <a:gd name="f244" fmla="val 2403873"/>
              <a:gd name="f245" fmla="val 1331326"/>
              <a:gd name="f246" fmla="val 2418160"/>
              <a:gd name="f247" fmla="val 2489597"/>
              <a:gd name="f248" fmla="val 2528889"/>
              <a:gd name="f249" fmla="val 1357494"/>
              <a:gd name="f250" fmla="val 2593182"/>
              <a:gd name="f251" fmla="val 1308067"/>
              <a:gd name="f252" fmla="val 2561035"/>
              <a:gd name="f253" fmla="val 2553891"/>
              <a:gd name="f254" fmla="val 1217936"/>
              <a:gd name="f255" fmla="val 2546748"/>
              <a:gd name="f256" fmla="val 1127805"/>
              <a:gd name="f257" fmla="val 2536032"/>
              <a:gd name="f258" fmla="val 1095822"/>
              <a:gd name="f259" fmla="val 2696766"/>
              <a:gd name="f260" fmla="val 1023136"/>
              <a:gd name="f261" fmla="val 2575322"/>
              <a:gd name="f262" fmla="val 921375"/>
              <a:gd name="f263" fmla="val 871949"/>
              <a:gd name="f264" fmla="val 2557463"/>
              <a:gd name="f265" fmla="val 825429"/>
              <a:gd name="f266" fmla="val 2543176"/>
              <a:gd name="f267" fmla="val 2525316"/>
              <a:gd name="f268" fmla="val 709132"/>
              <a:gd name="f269" fmla="val 650982"/>
              <a:gd name="f270" fmla="val 2564607"/>
              <a:gd name="f271" fmla="val 598648"/>
              <a:gd name="f272" fmla="val 2571751"/>
              <a:gd name="f273" fmla="val 627722"/>
              <a:gd name="f274" fmla="val 2664620"/>
              <a:gd name="f275" fmla="val 595740"/>
              <a:gd name="f276" fmla="val 2703909"/>
              <a:gd name="f277" fmla="val 589926"/>
              <a:gd name="f278" fmla="val 2714626"/>
              <a:gd name="f279" fmla="val 584111"/>
              <a:gd name="f280" fmla="val 578296"/>
              <a:gd name="f281" fmla="val 560851"/>
              <a:gd name="f282" fmla="val 2993232"/>
              <a:gd name="f283" fmla="val 255568"/>
              <a:gd name="f284" fmla="val 2925366"/>
              <a:gd name="f285" fmla="val 2936081"/>
              <a:gd name="f286" fmla="val 229401"/>
              <a:gd name="f287" fmla="val 2953941"/>
              <a:gd name="f288" fmla="val 197419"/>
              <a:gd name="f289" fmla="val 2911079"/>
              <a:gd name="f290" fmla="val 165437"/>
              <a:gd name="f291" fmla="val 302087"/>
              <a:gd name="f292" fmla="val 3150394"/>
              <a:gd name="f293" fmla="val 511425"/>
              <a:gd name="f294" fmla="val 3196828"/>
              <a:gd name="f295" fmla="val 697501"/>
              <a:gd name="f296" fmla="val 3343275"/>
              <a:gd name="f297" fmla="val 3393282"/>
              <a:gd name="f298" fmla="val 453275"/>
              <a:gd name="f299" fmla="val 3221832"/>
              <a:gd name="f300" fmla="val 339884"/>
              <a:gd name="f301" fmla="val 3243263"/>
              <a:gd name="f302" fmla="val 284643"/>
              <a:gd name="f303" fmla="val 3296842"/>
              <a:gd name="f304" fmla="val 450368"/>
              <a:gd name="f305" fmla="val 3382566"/>
              <a:gd name="f306" fmla="val 290458"/>
              <a:gd name="f307" fmla="val 3407569"/>
              <a:gd name="f308" fmla="val 360236"/>
              <a:gd name="f309" fmla="val 3454004"/>
              <a:gd name="f310" fmla="val 3500439"/>
              <a:gd name="f311" fmla="val 459090"/>
              <a:gd name="f312" fmla="val 3554016"/>
              <a:gd name="f313" fmla="val 3650457"/>
              <a:gd name="f314" fmla="val 3714751"/>
              <a:gd name="f315" fmla="val 520147"/>
              <a:gd name="f316" fmla="val 3843338"/>
              <a:gd name="f317" fmla="val 493979"/>
              <a:gd name="f318" fmla="val 3929063"/>
              <a:gd name="f319" fmla="val 456183"/>
              <a:gd name="f320" fmla="val 4007645"/>
              <a:gd name="f321" fmla="val 4107657"/>
              <a:gd name="f322" fmla="val 514332"/>
              <a:gd name="f323" fmla="val 4175522"/>
              <a:gd name="f324" fmla="val 505609"/>
              <a:gd name="f325" fmla="val 4221957"/>
              <a:gd name="f326" fmla="val 418386"/>
              <a:gd name="f327" fmla="val 4189810"/>
              <a:gd name="f328" fmla="val 325347"/>
              <a:gd name="f329" fmla="val 4157663"/>
              <a:gd name="f330" fmla="val 4218386"/>
              <a:gd name="f331" fmla="val 313718"/>
              <a:gd name="f332" fmla="val 4339829"/>
              <a:gd name="f333" fmla="val 328254"/>
              <a:gd name="f334" fmla="val 4418410"/>
              <a:gd name="f335" fmla="val 4443413"/>
              <a:gd name="f336" fmla="val 249753"/>
              <a:gd name="f337" fmla="val 4432698"/>
              <a:gd name="f338" fmla="val 179975"/>
              <a:gd name="f339" fmla="val 4421982"/>
              <a:gd name="f340" fmla="val 113103"/>
              <a:gd name="f341" fmla="val 4371976"/>
              <a:gd name="f342" fmla="val 25879"/>
              <a:gd name="f343" fmla="val 4396979"/>
              <a:gd name="f344" fmla="val 95658"/>
              <a:gd name="f345" fmla="val 4539854"/>
              <a:gd name="f346" fmla="val 243939"/>
              <a:gd name="f347" fmla="val 4496991"/>
              <a:gd name="f348" fmla="val 4632722"/>
              <a:gd name="f349" fmla="val 153807"/>
              <a:gd name="f350" fmla="val 84029"/>
              <a:gd name="f351" fmla="val 4604147"/>
              <a:gd name="f352" fmla="val 54954"/>
              <a:gd name="f353" fmla="val 4593433"/>
              <a:gd name="f354" fmla="val 22972"/>
              <a:gd name="f355" fmla="val 4579145"/>
              <a:gd name="f356" fmla="val 4622007"/>
              <a:gd name="f357" fmla="+- 0 0 14826"/>
              <a:gd name="f358" fmla="val 4672014"/>
              <a:gd name="f359" fmla="val 4689872"/>
              <a:gd name="f360" fmla="val 49139"/>
              <a:gd name="f361" fmla="val 4697016"/>
              <a:gd name="f362" fmla="val 116011"/>
              <a:gd name="f363" fmla="val 4722019"/>
              <a:gd name="f364" fmla="val 168344"/>
              <a:gd name="f365" fmla="val 4779170"/>
              <a:gd name="f366" fmla="val 226494"/>
              <a:gd name="f367" fmla="val 4825604"/>
              <a:gd name="f368" fmla="val 351514"/>
              <a:gd name="f369" fmla="val 4925616"/>
              <a:gd name="f370" fmla="val 488165"/>
              <a:gd name="f371" fmla="val 5011341"/>
              <a:gd name="f372" fmla="val 592833"/>
              <a:gd name="f373" fmla="val 5175647"/>
              <a:gd name="f374" fmla="val 461997"/>
              <a:gd name="f375" fmla="val 5132785"/>
              <a:gd name="f376" fmla="val 363144"/>
              <a:gd name="f377" fmla="val 5032772"/>
              <a:gd name="f378" fmla="val 238123"/>
              <a:gd name="f379" fmla="val 5014913"/>
              <a:gd name="f380" fmla="val 345700"/>
              <a:gd name="f381" fmla="val 5164932"/>
              <a:gd name="f382" fmla="val 482350"/>
              <a:gd name="f383" fmla="val 5264944"/>
              <a:gd name="f384" fmla="val 610278"/>
              <a:gd name="f385" fmla="val 5375673"/>
              <a:gd name="f386" fmla="val 648075"/>
              <a:gd name="f387" fmla="val 5407819"/>
              <a:gd name="f388" fmla="val 685872"/>
              <a:gd name="f389" fmla="val 5429250"/>
              <a:gd name="f390" fmla="val 691686"/>
              <a:gd name="f391" fmla="val 5497116"/>
              <a:gd name="f392" fmla="val 5629276"/>
              <a:gd name="f393" fmla="val 755650"/>
              <a:gd name="f394" fmla="val 5736432"/>
              <a:gd name="f395" fmla="val 5793582"/>
              <a:gd name="f396" fmla="val 854504"/>
              <a:gd name="f397" fmla="val 5815013"/>
              <a:gd name="f398" fmla="val 851597"/>
              <a:gd name="f399" fmla="val 5825729"/>
              <a:gd name="f400" fmla="val 787632"/>
              <a:gd name="f401" fmla="val 5829301"/>
              <a:gd name="f402" fmla="val 738206"/>
              <a:gd name="f403" fmla="val 5750720"/>
              <a:gd name="f404" fmla="val 659704"/>
              <a:gd name="f405" fmla="val 5779295"/>
              <a:gd name="f406" fmla="val 5886451"/>
              <a:gd name="f407" fmla="val 5979319"/>
              <a:gd name="f408" fmla="val 909746"/>
              <a:gd name="f409" fmla="val 6029326"/>
              <a:gd name="f410" fmla="val 6068616"/>
              <a:gd name="f411" fmla="val 1104545"/>
              <a:gd name="f412" fmla="val 6093620"/>
              <a:gd name="f413" fmla="val 1168509"/>
              <a:gd name="f414" fmla="val 6222207"/>
              <a:gd name="f415" fmla="val 6247210"/>
              <a:gd name="f416" fmla="val 1040581"/>
              <a:gd name="f417" fmla="val 6215063"/>
              <a:gd name="f418" fmla="val 6193632"/>
              <a:gd name="f419" fmla="val 901023"/>
              <a:gd name="f420" fmla="val 6157913"/>
              <a:gd name="f421" fmla="val 6118623"/>
              <a:gd name="f422" fmla="val 732391"/>
              <a:gd name="f423" fmla="val 6082904"/>
              <a:gd name="f424" fmla="val 700408"/>
              <a:gd name="f425" fmla="val 665519"/>
              <a:gd name="f426" fmla="val 6061472"/>
              <a:gd name="f427" fmla="val 645167"/>
              <a:gd name="f428" fmla="val 6125766"/>
              <a:gd name="f429" fmla="val 6140053"/>
              <a:gd name="f430" fmla="val 6225779"/>
              <a:gd name="f431" fmla="val 6307932"/>
              <a:gd name="f432" fmla="val 6354366"/>
              <a:gd name="f433" fmla="val 6415088"/>
              <a:gd name="f434" fmla="val 1020229"/>
              <a:gd name="f435" fmla="val 6393657"/>
              <a:gd name="f436" fmla="val 6382942"/>
              <a:gd name="f437" fmla="val 1078378"/>
              <a:gd name="f438" fmla="val 1075471"/>
              <a:gd name="f439" fmla="val 6457950"/>
              <a:gd name="f440" fmla="val 1060933"/>
              <a:gd name="f441" fmla="val 6607970"/>
              <a:gd name="f442" fmla="val 1145250"/>
              <a:gd name="f443" fmla="val 6657976"/>
              <a:gd name="f444" fmla="val 1232473"/>
              <a:gd name="f445" fmla="val 6686551"/>
              <a:gd name="f446" fmla="val 1360401"/>
              <a:gd name="f447" fmla="val 6729413"/>
              <a:gd name="f448" fmla="val 1473792"/>
              <a:gd name="f449" fmla="val 6815138"/>
              <a:gd name="f450" fmla="val 1592997"/>
              <a:gd name="f451" fmla="+- 0 0 -90"/>
              <a:gd name="f452" fmla="*/ f3 1 5511704"/>
              <a:gd name="f453" fmla="*/ f4 1 6886576"/>
              <a:gd name="f454" fmla="+- f7 0 f5"/>
              <a:gd name="f455" fmla="+- f6 0 f5"/>
              <a:gd name="f456" fmla="*/ f451 f0 1"/>
              <a:gd name="f457" fmla="*/ f455 1 5511704"/>
              <a:gd name="f458" fmla="*/ f454 1 6886576"/>
              <a:gd name="f459" fmla="*/ 5511704 f455 1"/>
              <a:gd name="f460" fmla="*/ 0 f454 1"/>
              <a:gd name="f461" fmla="*/ 1008599 f455 1"/>
              <a:gd name="f462" fmla="*/ 1310975 f455 1"/>
              <a:gd name="f463" fmla="*/ 110728 f454 1"/>
              <a:gd name="f464" fmla="*/ 1267362 f455 1"/>
              <a:gd name="f465" fmla="*/ 135731 f454 1"/>
              <a:gd name="f466" fmla="*/ 1005692 f455 1"/>
              <a:gd name="f467" fmla="*/ 71437 f454 1"/>
              <a:gd name="f468" fmla="*/ 953358 f455 1"/>
              <a:gd name="f469" fmla="*/ 89297 f454 1"/>
              <a:gd name="f470" fmla="*/ 979525 f455 1"/>
              <a:gd name="f471" fmla="*/ 164307 f454 1"/>
              <a:gd name="f472" fmla="*/ 1092915 f455 1"/>
              <a:gd name="f473" fmla="*/ 192882 f454 1"/>
              <a:gd name="f474" fmla="*/ 1270270 f455 1"/>
              <a:gd name="f475" fmla="*/ 375047 f454 1"/>
              <a:gd name="f476" fmla="*/ 1002784 f455 1"/>
              <a:gd name="f477" fmla="*/ 353615 f454 1"/>
              <a:gd name="f478" fmla="*/ 956265 f455 1"/>
              <a:gd name="f479" fmla="*/ 396479 f454 1"/>
              <a:gd name="f480" fmla="*/ 938820 f455 1"/>
              <a:gd name="f481" fmla="*/ 453629 f454 1"/>
              <a:gd name="f482" fmla="*/ 860319 f455 1"/>
              <a:gd name="f483" fmla="*/ 360759 f454 1"/>
              <a:gd name="f484" fmla="*/ 793447 f455 1"/>
              <a:gd name="f485" fmla="*/ 335757 f454 1"/>
              <a:gd name="f486" fmla="*/ 773095 f455 1"/>
              <a:gd name="f487" fmla="*/ 417910 f454 1"/>
              <a:gd name="f488" fmla="*/ 834151 f455 1"/>
              <a:gd name="f489" fmla="*/ 507206 f454 1"/>
              <a:gd name="f490" fmla="*/ 996969 f455 1"/>
              <a:gd name="f491" fmla="*/ 560785 f454 1"/>
              <a:gd name="f492" fmla="*/ 822522 f455 1"/>
              <a:gd name="f493" fmla="*/ 621908 f455 1"/>
              <a:gd name="f494" fmla="*/ 525066 f454 1"/>
              <a:gd name="f495" fmla="*/ 409664 f455 1"/>
              <a:gd name="f496" fmla="*/ 535781 f454 1"/>
              <a:gd name="f497" fmla="*/ 209049 f455 1"/>
              <a:gd name="f498" fmla="*/ 464344 f454 1"/>
              <a:gd name="f499" fmla="*/ 5527 f455 1"/>
              <a:gd name="f500" fmla="*/ 467916 f454 1"/>
              <a:gd name="f501" fmla="*/ 906838 f455 1"/>
              <a:gd name="f502" fmla="*/ 914400 f454 1"/>
              <a:gd name="f503" fmla="*/ 863226 f455 1"/>
              <a:gd name="f504" fmla="*/ 925116 f454 1"/>
              <a:gd name="f505" fmla="*/ 805077 f455 1"/>
              <a:gd name="f506" fmla="*/ 953691 f454 1"/>
              <a:gd name="f507" fmla="*/ 848689 f455 1"/>
              <a:gd name="f508" fmla="*/ 1010841 f454 1"/>
              <a:gd name="f509" fmla="*/ 1084193 f455 1"/>
              <a:gd name="f510" fmla="*/ 1117997 f454 1"/>
              <a:gd name="f511" fmla="*/ 1142342 f455 1"/>
              <a:gd name="f512" fmla="*/ 1225153 f454 1"/>
              <a:gd name="f513" fmla="*/ 1069655 f455 1"/>
              <a:gd name="f514" fmla="*/ 1214438 f454 1"/>
              <a:gd name="f515" fmla="*/ 1235869 f454 1"/>
              <a:gd name="f516" fmla="*/ 1031858 f455 1"/>
              <a:gd name="f517" fmla="*/ 1371600 f454 1"/>
              <a:gd name="f518" fmla="*/ 1366216 f455 1"/>
              <a:gd name="f519" fmla="*/ 1546622 f454 1"/>
              <a:gd name="f520" fmla="*/ 1395290 f455 1"/>
              <a:gd name="f521" fmla="*/ 1603772 f454 1"/>
              <a:gd name="f522" fmla="*/ 1354586 f455 1"/>
              <a:gd name="f523" fmla="*/ 1643063 f454 1"/>
              <a:gd name="f524" fmla="*/ 1247011 f455 1"/>
              <a:gd name="f525" fmla="*/ 1664494 f454 1"/>
              <a:gd name="f526" fmla="*/ 1398198 f455 1"/>
              <a:gd name="f527" fmla="*/ 1857375 f454 1"/>
              <a:gd name="f528" fmla="*/ 1453440 f455 1"/>
              <a:gd name="f529" fmla="*/ 1910954 f454 1"/>
              <a:gd name="f530" fmla="*/ 1549386 f455 1"/>
              <a:gd name="f531" fmla="*/ 1993106 f454 1"/>
              <a:gd name="f532" fmla="*/ 2021681 f454 1"/>
              <a:gd name="f533" fmla="*/ 1421458 f455 1"/>
              <a:gd name="f534" fmla="*/ 2110978 f454 1"/>
              <a:gd name="f535" fmla="*/ 1188861 f455 1"/>
              <a:gd name="f536" fmla="*/ 2085976 f454 1"/>
              <a:gd name="f537" fmla="*/ 1531941 f455 1"/>
              <a:gd name="f538" fmla="*/ 2218135 f454 1"/>
              <a:gd name="f539" fmla="*/ 421293 f455 1"/>
              <a:gd name="f540" fmla="*/ 1900238 f454 1"/>
              <a:gd name="f541" fmla="*/ 491072 f455 1"/>
              <a:gd name="f542" fmla="*/ 1982391 f454 1"/>
              <a:gd name="f543" fmla="*/ 880671 f455 1"/>
              <a:gd name="f544" fmla="*/ 2200276 f454 1"/>
              <a:gd name="f545" fmla="*/ 991154 f455 1"/>
              <a:gd name="f546" fmla="*/ 2336007 f454 1"/>
              <a:gd name="f547" fmla="*/ 1107453 f455 1"/>
              <a:gd name="f548" fmla="*/ 2411016 f454 1"/>
              <a:gd name="f549" fmla="*/ 1386568 f455 1"/>
              <a:gd name="f550" fmla="*/ 2528889 f454 1"/>
              <a:gd name="f551" fmla="*/ 2553891 f454 1"/>
              <a:gd name="f552" fmla="*/ 1127805 f455 1"/>
              <a:gd name="f553" fmla="*/ 2536032 f454 1"/>
              <a:gd name="f554" fmla="*/ 970802 f455 1"/>
              <a:gd name="f555" fmla="*/ 2575322 f454 1"/>
              <a:gd name="f556" fmla="*/ 825429 f455 1"/>
              <a:gd name="f557" fmla="*/ 2543176 f454 1"/>
              <a:gd name="f558" fmla="*/ 650982 f455 1"/>
              <a:gd name="f559" fmla="*/ 2564607 f454 1"/>
              <a:gd name="f560" fmla="*/ 595740 f455 1"/>
              <a:gd name="f561" fmla="*/ 2703909 f454 1"/>
              <a:gd name="f562" fmla="*/ 578296 f455 1"/>
              <a:gd name="f563" fmla="*/ 2714626 f454 1"/>
              <a:gd name="f564" fmla="*/ 255568 f455 1"/>
              <a:gd name="f565" fmla="*/ 2936081 f454 1"/>
              <a:gd name="f566" fmla="*/ 165437 f455 1"/>
              <a:gd name="f567" fmla="*/ 2953941 f454 1"/>
              <a:gd name="f568" fmla="*/ 697501 f455 1"/>
              <a:gd name="f569" fmla="*/ 3343275 f454 1"/>
              <a:gd name="f570" fmla="*/ 339884 f455 1"/>
              <a:gd name="f571" fmla="*/ 3243263 f454 1"/>
              <a:gd name="f572" fmla="*/ 290458 f455 1"/>
              <a:gd name="f573" fmla="*/ 3407569 f454 1"/>
              <a:gd name="f574" fmla="*/ 459090 f455 1"/>
              <a:gd name="f575" fmla="*/ 3554016 f454 1"/>
              <a:gd name="f576" fmla="*/ 520147 f455 1"/>
              <a:gd name="f577" fmla="*/ 3843338 f454 1"/>
              <a:gd name="f578" fmla="*/ 4107657 f454 1"/>
              <a:gd name="f579" fmla="*/ 418386 f455 1"/>
              <a:gd name="f580" fmla="*/ 4189810 f454 1"/>
              <a:gd name="f581" fmla="*/ 313718 f455 1"/>
              <a:gd name="f582" fmla="*/ 4339829 f454 1"/>
              <a:gd name="f583" fmla="*/ 249753 f455 1"/>
              <a:gd name="f584" fmla="*/ 4432698 f454 1"/>
              <a:gd name="f585" fmla="*/ 25879 f455 1"/>
              <a:gd name="f586" fmla="*/ 4396979 f454 1"/>
              <a:gd name="f587" fmla="*/ 325347 f455 1"/>
              <a:gd name="f588" fmla="*/ 4632722 f454 1"/>
              <a:gd name="f589" fmla="*/ 84029 f455 1"/>
              <a:gd name="f590" fmla="*/ 4604147 f454 1"/>
              <a:gd name="f591" fmla="*/ 4622007 f454 1"/>
              <a:gd name="f592" fmla="*/ 49139 f455 1"/>
              <a:gd name="f593" fmla="*/ 4697016 f454 1"/>
              <a:gd name="f594" fmla="*/ 226494 f455 1"/>
              <a:gd name="f595" fmla="*/ 4825604 f454 1"/>
              <a:gd name="f596" fmla="*/ 592833 f455 1"/>
              <a:gd name="f597" fmla="*/ 5175647 f454 1"/>
              <a:gd name="f598" fmla="*/ 238123 f455 1"/>
              <a:gd name="f599" fmla="*/ 5014913 f454 1"/>
              <a:gd name="f600" fmla="*/ 610278 f455 1"/>
              <a:gd name="f601" fmla="*/ 5375673 f454 1"/>
              <a:gd name="f602" fmla="*/ 691686 f455 1"/>
              <a:gd name="f603" fmla="*/ 5497116 f454 1"/>
              <a:gd name="f604" fmla="*/ 5793582 f454 1"/>
              <a:gd name="f605" fmla="*/ 851597 f455 1"/>
              <a:gd name="f606" fmla="*/ 5825729 f454 1"/>
              <a:gd name="f607" fmla="*/ 659704 f455 1"/>
              <a:gd name="f608" fmla="*/ 5779295 f454 1"/>
              <a:gd name="f609" fmla="*/ 909746 f455 1"/>
              <a:gd name="f610" fmla="*/ 6029326 f454 1"/>
              <a:gd name="f611" fmla="*/ 1168509 f455 1"/>
              <a:gd name="f612" fmla="*/ 6222207 f454 1"/>
              <a:gd name="f613" fmla="*/ 985339 f455 1"/>
              <a:gd name="f614" fmla="*/ 6193632 f454 1"/>
              <a:gd name="f615" fmla="*/ 732391 f455 1"/>
              <a:gd name="f616" fmla="*/ 6082904 f454 1"/>
              <a:gd name="f617" fmla="*/ 645167 f455 1"/>
              <a:gd name="f618" fmla="*/ 6125766 f454 1"/>
              <a:gd name="f619" fmla="*/ 883579 f455 1"/>
              <a:gd name="f620" fmla="*/ 6307932 f454 1"/>
              <a:gd name="f621" fmla="*/ 1020229 f455 1"/>
              <a:gd name="f622" fmla="*/ 6393657 f454 1"/>
              <a:gd name="f623" fmla="*/ 1075471 f455 1"/>
              <a:gd name="f624" fmla="*/ 6457950 f454 1"/>
              <a:gd name="f625" fmla="*/ 1232473 f455 1"/>
              <a:gd name="f626" fmla="*/ 6686551 f454 1"/>
              <a:gd name="f627" fmla="*/ 1592997 f455 1"/>
              <a:gd name="f628" fmla="*/ 6886576 f454 1"/>
              <a:gd name="f629" fmla="*/ f456 1 f2"/>
              <a:gd name="f630" fmla="*/ f459 1 5511704"/>
              <a:gd name="f631" fmla="*/ f460 1 6886576"/>
              <a:gd name="f632" fmla="*/ f461 1 5511704"/>
              <a:gd name="f633" fmla="*/ f462 1 5511704"/>
              <a:gd name="f634" fmla="*/ f463 1 6886576"/>
              <a:gd name="f635" fmla="*/ f464 1 5511704"/>
              <a:gd name="f636" fmla="*/ f465 1 6886576"/>
              <a:gd name="f637" fmla="*/ f466 1 5511704"/>
              <a:gd name="f638" fmla="*/ f467 1 6886576"/>
              <a:gd name="f639" fmla="*/ f468 1 5511704"/>
              <a:gd name="f640" fmla="*/ f469 1 6886576"/>
              <a:gd name="f641" fmla="*/ f470 1 5511704"/>
              <a:gd name="f642" fmla="*/ f471 1 6886576"/>
              <a:gd name="f643" fmla="*/ f472 1 5511704"/>
              <a:gd name="f644" fmla="*/ f473 1 6886576"/>
              <a:gd name="f645" fmla="*/ f474 1 5511704"/>
              <a:gd name="f646" fmla="*/ f475 1 6886576"/>
              <a:gd name="f647" fmla="*/ f476 1 5511704"/>
              <a:gd name="f648" fmla="*/ f477 1 6886576"/>
              <a:gd name="f649" fmla="*/ f478 1 5511704"/>
              <a:gd name="f650" fmla="*/ f479 1 6886576"/>
              <a:gd name="f651" fmla="*/ f480 1 5511704"/>
              <a:gd name="f652" fmla="*/ f481 1 6886576"/>
              <a:gd name="f653" fmla="*/ f482 1 5511704"/>
              <a:gd name="f654" fmla="*/ f483 1 6886576"/>
              <a:gd name="f655" fmla="*/ f484 1 5511704"/>
              <a:gd name="f656" fmla="*/ f485 1 6886576"/>
              <a:gd name="f657" fmla="*/ f486 1 5511704"/>
              <a:gd name="f658" fmla="*/ f487 1 6886576"/>
              <a:gd name="f659" fmla="*/ f488 1 5511704"/>
              <a:gd name="f660" fmla="*/ f489 1 6886576"/>
              <a:gd name="f661" fmla="*/ f490 1 5511704"/>
              <a:gd name="f662" fmla="*/ f491 1 6886576"/>
              <a:gd name="f663" fmla="*/ f492 1 5511704"/>
              <a:gd name="f664" fmla="*/ f493 1 5511704"/>
              <a:gd name="f665" fmla="*/ f494 1 6886576"/>
              <a:gd name="f666" fmla="*/ f495 1 5511704"/>
              <a:gd name="f667" fmla="*/ f496 1 6886576"/>
              <a:gd name="f668" fmla="*/ f497 1 5511704"/>
              <a:gd name="f669" fmla="*/ f498 1 6886576"/>
              <a:gd name="f670" fmla="*/ f499 1 5511704"/>
              <a:gd name="f671" fmla="*/ f500 1 6886576"/>
              <a:gd name="f672" fmla="*/ f501 1 5511704"/>
              <a:gd name="f673" fmla="*/ f502 1 6886576"/>
              <a:gd name="f674" fmla="*/ f503 1 5511704"/>
              <a:gd name="f675" fmla="*/ f504 1 6886576"/>
              <a:gd name="f676" fmla="*/ f505 1 5511704"/>
              <a:gd name="f677" fmla="*/ f506 1 6886576"/>
              <a:gd name="f678" fmla="*/ f507 1 5511704"/>
              <a:gd name="f679" fmla="*/ f508 1 6886576"/>
              <a:gd name="f680" fmla="*/ f509 1 5511704"/>
              <a:gd name="f681" fmla="*/ f510 1 6886576"/>
              <a:gd name="f682" fmla="*/ f511 1 5511704"/>
              <a:gd name="f683" fmla="*/ f512 1 6886576"/>
              <a:gd name="f684" fmla="*/ f513 1 5511704"/>
              <a:gd name="f685" fmla="*/ f514 1 6886576"/>
              <a:gd name="f686" fmla="*/ f515 1 6886576"/>
              <a:gd name="f687" fmla="*/ f516 1 5511704"/>
              <a:gd name="f688" fmla="*/ f517 1 6886576"/>
              <a:gd name="f689" fmla="*/ f518 1 5511704"/>
              <a:gd name="f690" fmla="*/ f519 1 6886576"/>
              <a:gd name="f691" fmla="*/ f520 1 5511704"/>
              <a:gd name="f692" fmla="*/ f521 1 6886576"/>
              <a:gd name="f693" fmla="*/ f522 1 5511704"/>
              <a:gd name="f694" fmla="*/ f523 1 6886576"/>
              <a:gd name="f695" fmla="*/ f524 1 5511704"/>
              <a:gd name="f696" fmla="*/ f525 1 6886576"/>
              <a:gd name="f697" fmla="*/ f526 1 5511704"/>
              <a:gd name="f698" fmla="*/ f527 1 6886576"/>
              <a:gd name="f699" fmla="*/ f528 1 5511704"/>
              <a:gd name="f700" fmla="*/ f529 1 6886576"/>
              <a:gd name="f701" fmla="*/ f530 1 5511704"/>
              <a:gd name="f702" fmla="*/ f531 1 6886576"/>
              <a:gd name="f703" fmla="*/ f532 1 6886576"/>
              <a:gd name="f704" fmla="*/ f533 1 5511704"/>
              <a:gd name="f705" fmla="*/ f534 1 6886576"/>
              <a:gd name="f706" fmla="*/ f535 1 5511704"/>
              <a:gd name="f707" fmla="*/ f536 1 6886576"/>
              <a:gd name="f708" fmla="*/ f537 1 5511704"/>
              <a:gd name="f709" fmla="*/ f538 1 6886576"/>
              <a:gd name="f710" fmla="*/ f539 1 5511704"/>
              <a:gd name="f711" fmla="*/ f540 1 6886576"/>
              <a:gd name="f712" fmla="*/ f541 1 5511704"/>
              <a:gd name="f713" fmla="*/ f542 1 6886576"/>
              <a:gd name="f714" fmla="*/ f543 1 5511704"/>
              <a:gd name="f715" fmla="*/ f544 1 6886576"/>
              <a:gd name="f716" fmla="*/ f545 1 5511704"/>
              <a:gd name="f717" fmla="*/ f546 1 6886576"/>
              <a:gd name="f718" fmla="*/ f547 1 5511704"/>
              <a:gd name="f719" fmla="*/ f548 1 6886576"/>
              <a:gd name="f720" fmla="*/ f549 1 5511704"/>
              <a:gd name="f721" fmla="*/ f550 1 6886576"/>
              <a:gd name="f722" fmla="*/ f551 1 6886576"/>
              <a:gd name="f723" fmla="*/ f552 1 5511704"/>
              <a:gd name="f724" fmla="*/ f553 1 6886576"/>
              <a:gd name="f725" fmla="*/ f554 1 5511704"/>
              <a:gd name="f726" fmla="*/ f555 1 6886576"/>
              <a:gd name="f727" fmla="*/ f556 1 5511704"/>
              <a:gd name="f728" fmla="*/ f557 1 6886576"/>
              <a:gd name="f729" fmla="*/ f558 1 5511704"/>
              <a:gd name="f730" fmla="*/ f559 1 6886576"/>
              <a:gd name="f731" fmla="*/ f560 1 5511704"/>
              <a:gd name="f732" fmla="*/ f561 1 6886576"/>
              <a:gd name="f733" fmla="*/ f562 1 5511704"/>
              <a:gd name="f734" fmla="*/ f563 1 6886576"/>
              <a:gd name="f735" fmla="*/ f564 1 5511704"/>
              <a:gd name="f736" fmla="*/ f565 1 6886576"/>
              <a:gd name="f737" fmla="*/ f566 1 5511704"/>
              <a:gd name="f738" fmla="*/ f567 1 6886576"/>
              <a:gd name="f739" fmla="*/ f568 1 5511704"/>
              <a:gd name="f740" fmla="*/ f569 1 6886576"/>
              <a:gd name="f741" fmla="*/ f570 1 5511704"/>
              <a:gd name="f742" fmla="*/ f571 1 6886576"/>
              <a:gd name="f743" fmla="*/ f572 1 5511704"/>
              <a:gd name="f744" fmla="*/ f573 1 6886576"/>
              <a:gd name="f745" fmla="*/ f574 1 5511704"/>
              <a:gd name="f746" fmla="*/ f575 1 6886576"/>
              <a:gd name="f747" fmla="*/ f576 1 5511704"/>
              <a:gd name="f748" fmla="*/ f577 1 6886576"/>
              <a:gd name="f749" fmla="*/ f578 1 6886576"/>
              <a:gd name="f750" fmla="*/ f579 1 5511704"/>
              <a:gd name="f751" fmla="*/ f580 1 6886576"/>
              <a:gd name="f752" fmla="*/ f581 1 5511704"/>
              <a:gd name="f753" fmla="*/ f582 1 6886576"/>
              <a:gd name="f754" fmla="*/ f583 1 5511704"/>
              <a:gd name="f755" fmla="*/ f584 1 6886576"/>
              <a:gd name="f756" fmla="*/ f585 1 5511704"/>
              <a:gd name="f757" fmla="*/ f586 1 6886576"/>
              <a:gd name="f758" fmla="*/ f587 1 5511704"/>
              <a:gd name="f759" fmla="*/ f588 1 6886576"/>
              <a:gd name="f760" fmla="*/ f589 1 5511704"/>
              <a:gd name="f761" fmla="*/ f590 1 6886576"/>
              <a:gd name="f762" fmla="*/ f591 1 6886576"/>
              <a:gd name="f763" fmla="*/ f592 1 5511704"/>
              <a:gd name="f764" fmla="*/ f593 1 6886576"/>
              <a:gd name="f765" fmla="*/ f594 1 5511704"/>
              <a:gd name="f766" fmla="*/ f595 1 6886576"/>
              <a:gd name="f767" fmla="*/ f596 1 5511704"/>
              <a:gd name="f768" fmla="*/ f597 1 6886576"/>
              <a:gd name="f769" fmla="*/ f598 1 5511704"/>
              <a:gd name="f770" fmla="*/ f599 1 6886576"/>
              <a:gd name="f771" fmla="*/ f600 1 5511704"/>
              <a:gd name="f772" fmla="*/ f601 1 6886576"/>
              <a:gd name="f773" fmla="*/ f602 1 5511704"/>
              <a:gd name="f774" fmla="*/ f603 1 6886576"/>
              <a:gd name="f775" fmla="*/ f604 1 6886576"/>
              <a:gd name="f776" fmla="*/ f605 1 5511704"/>
              <a:gd name="f777" fmla="*/ f606 1 6886576"/>
              <a:gd name="f778" fmla="*/ f607 1 5511704"/>
              <a:gd name="f779" fmla="*/ f608 1 6886576"/>
              <a:gd name="f780" fmla="*/ f609 1 5511704"/>
              <a:gd name="f781" fmla="*/ f610 1 6886576"/>
              <a:gd name="f782" fmla="*/ f611 1 5511704"/>
              <a:gd name="f783" fmla="*/ f612 1 6886576"/>
              <a:gd name="f784" fmla="*/ f613 1 5511704"/>
              <a:gd name="f785" fmla="*/ f614 1 6886576"/>
              <a:gd name="f786" fmla="*/ f615 1 5511704"/>
              <a:gd name="f787" fmla="*/ f616 1 6886576"/>
              <a:gd name="f788" fmla="*/ f617 1 5511704"/>
              <a:gd name="f789" fmla="*/ f618 1 6886576"/>
              <a:gd name="f790" fmla="*/ f619 1 5511704"/>
              <a:gd name="f791" fmla="*/ f620 1 6886576"/>
              <a:gd name="f792" fmla="*/ f621 1 5511704"/>
              <a:gd name="f793" fmla="*/ f622 1 6886576"/>
              <a:gd name="f794" fmla="*/ f623 1 5511704"/>
              <a:gd name="f795" fmla="*/ f624 1 6886576"/>
              <a:gd name="f796" fmla="*/ f625 1 5511704"/>
              <a:gd name="f797" fmla="*/ f626 1 6886576"/>
              <a:gd name="f798" fmla="*/ f627 1 5511704"/>
              <a:gd name="f799" fmla="*/ f628 1 6886576"/>
              <a:gd name="f800" fmla="*/ f5 1 f457"/>
              <a:gd name="f801" fmla="*/ f6 1 f457"/>
              <a:gd name="f802" fmla="*/ f5 1 f458"/>
              <a:gd name="f803" fmla="*/ f7 1 f458"/>
              <a:gd name="f804" fmla="+- f629 0 f1"/>
              <a:gd name="f805" fmla="*/ f630 1 f457"/>
              <a:gd name="f806" fmla="*/ f631 1 f458"/>
              <a:gd name="f807" fmla="*/ f632 1 f457"/>
              <a:gd name="f808" fmla="*/ f633 1 f457"/>
              <a:gd name="f809" fmla="*/ f634 1 f458"/>
              <a:gd name="f810" fmla="*/ f635 1 f457"/>
              <a:gd name="f811" fmla="*/ f636 1 f458"/>
              <a:gd name="f812" fmla="*/ f637 1 f457"/>
              <a:gd name="f813" fmla="*/ f638 1 f458"/>
              <a:gd name="f814" fmla="*/ f639 1 f457"/>
              <a:gd name="f815" fmla="*/ f640 1 f458"/>
              <a:gd name="f816" fmla="*/ f641 1 f457"/>
              <a:gd name="f817" fmla="*/ f642 1 f458"/>
              <a:gd name="f818" fmla="*/ f643 1 f457"/>
              <a:gd name="f819" fmla="*/ f644 1 f458"/>
              <a:gd name="f820" fmla="*/ f645 1 f457"/>
              <a:gd name="f821" fmla="*/ f646 1 f458"/>
              <a:gd name="f822" fmla="*/ f647 1 f457"/>
              <a:gd name="f823" fmla="*/ f648 1 f458"/>
              <a:gd name="f824" fmla="*/ f649 1 f457"/>
              <a:gd name="f825" fmla="*/ f650 1 f458"/>
              <a:gd name="f826" fmla="*/ f651 1 f457"/>
              <a:gd name="f827" fmla="*/ f652 1 f458"/>
              <a:gd name="f828" fmla="*/ f653 1 f457"/>
              <a:gd name="f829" fmla="*/ f654 1 f458"/>
              <a:gd name="f830" fmla="*/ f655 1 f457"/>
              <a:gd name="f831" fmla="*/ f656 1 f458"/>
              <a:gd name="f832" fmla="*/ f657 1 f457"/>
              <a:gd name="f833" fmla="*/ f658 1 f458"/>
              <a:gd name="f834" fmla="*/ f659 1 f457"/>
              <a:gd name="f835" fmla="*/ f660 1 f458"/>
              <a:gd name="f836" fmla="*/ f661 1 f457"/>
              <a:gd name="f837" fmla="*/ f662 1 f458"/>
              <a:gd name="f838" fmla="*/ f663 1 f457"/>
              <a:gd name="f839" fmla="*/ f664 1 f457"/>
              <a:gd name="f840" fmla="*/ f665 1 f458"/>
              <a:gd name="f841" fmla="*/ f666 1 f457"/>
              <a:gd name="f842" fmla="*/ f667 1 f458"/>
              <a:gd name="f843" fmla="*/ f668 1 f457"/>
              <a:gd name="f844" fmla="*/ f669 1 f458"/>
              <a:gd name="f845" fmla="*/ f670 1 f457"/>
              <a:gd name="f846" fmla="*/ f671 1 f458"/>
              <a:gd name="f847" fmla="*/ f672 1 f457"/>
              <a:gd name="f848" fmla="*/ f673 1 f458"/>
              <a:gd name="f849" fmla="*/ f674 1 f457"/>
              <a:gd name="f850" fmla="*/ f675 1 f458"/>
              <a:gd name="f851" fmla="*/ f676 1 f457"/>
              <a:gd name="f852" fmla="*/ f677 1 f458"/>
              <a:gd name="f853" fmla="*/ f678 1 f457"/>
              <a:gd name="f854" fmla="*/ f679 1 f458"/>
              <a:gd name="f855" fmla="*/ f680 1 f457"/>
              <a:gd name="f856" fmla="*/ f681 1 f458"/>
              <a:gd name="f857" fmla="*/ f682 1 f457"/>
              <a:gd name="f858" fmla="*/ f683 1 f458"/>
              <a:gd name="f859" fmla="*/ f684 1 f457"/>
              <a:gd name="f860" fmla="*/ f685 1 f458"/>
              <a:gd name="f861" fmla="*/ f686 1 f458"/>
              <a:gd name="f862" fmla="*/ f687 1 f457"/>
              <a:gd name="f863" fmla="*/ f688 1 f458"/>
              <a:gd name="f864" fmla="*/ f689 1 f457"/>
              <a:gd name="f865" fmla="*/ f690 1 f458"/>
              <a:gd name="f866" fmla="*/ f691 1 f457"/>
              <a:gd name="f867" fmla="*/ f692 1 f458"/>
              <a:gd name="f868" fmla="*/ f693 1 f457"/>
              <a:gd name="f869" fmla="*/ f694 1 f458"/>
              <a:gd name="f870" fmla="*/ f695 1 f457"/>
              <a:gd name="f871" fmla="*/ f696 1 f458"/>
              <a:gd name="f872" fmla="*/ f697 1 f457"/>
              <a:gd name="f873" fmla="*/ f698 1 f458"/>
              <a:gd name="f874" fmla="*/ f699 1 f457"/>
              <a:gd name="f875" fmla="*/ f700 1 f458"/>
              <a:gd name="f876" fmla="*/ f701 1 f457"/>
              <a:gd name="f877" fmla="*/ f702 1 f458"/>
              <a:gd name="f878" fmla="*/ f703 1 f458"/>
              <a:gd name="f879" fmla="*/ f704 1 f457"/>
              <a:gd name="f880" fmla="*/ f705 1 f458"/>
              <a:gd name="f881" fmla="*/ f706 1 f457"/>
              <a:gd name="f882" fmla="*/ f707 1 f458"/>
              <a:gd name="f883" fmla="*/ f708 1 f457"/>
              <a:gd name="f884" fmla="*/ f709 1 f458"/>
              <a:gd name="f885" fmla="*/ f710 1 f457"/>
              <a:gd name="f886" fmla="*/ f711 1 f458"/>
              <a:gd name="f887" fmla="*/ f712 1 f457"/>
              <a:gd name="f888" fmla="*/ f713 1 f458"/>
              <a:gd name="f889" fmla="*/ f714 1 f457"/>
              <a:gd name="f890" fmla="*/ f715 1 f458"/>
              <a:gd name="f891" fmla="*/ f716 1 f457"/>
              <a:gd name="f892" fmla="*/ f717 1 f458"/>
              <a:gd name="f893" fmla="*/ f718 1 f457"/>
              <a:gd name="f894" fmla="*/ f719 1 f458"/>
              <a:gd name="f895" fmla="*/ f720 1 f457"/>
              <a:gd name="f896" fmla="*/ f721 1 f458"/>
              <a:gd name="f897" fmla="*/ f722 1 f458"/>
              <a:gd name="f898" fmla="*/ f723 1 f457"/>
              <a:gd name="f899" fmla="*/ f724 1 f458"/>
              <a:gd name="f900" fmla="*/ f725 1 f457"/>
              <a:gd name="f901" fmla="*/ f726 1 f458"/>
              <a:gd name="f902" fmla="*/ f727 1 f457"/>
              <a:gd name="f903" fmla="*/ f728 1 f458"/>
              <a:gd name="f904" fmla="*/ f729 1 f457"/>
              <a:gd name="f905" fmla="*/ f730 1 f458"/>
              <a:gd name="f906" fmla="*/ f731 1 f457"/>
              <a:gd name="f907" fmla="*/ f732 1 f458"/>
              <a:gd name="f908" fmla="*/ f733 1 f457"/>
              <a:gd name="f909" fmla="*/ f734 1 f458"/>
              <a:gd name="f910" fmla="*/ f735 1 f457"/>
              <a:gd name="f911" fmla="*/ f736 1 f458"/>
              <a:gd name="f912" fmla="*/ f737 1 f457"/>
              <a:gd name="f913" fmla="*/ f738 1 f458"/>
              <a:gd name="f914" fmla="*/ f739 1 f457"/>
              <a:gd name="f915" fmla="*/ f740 1 f458"/>
              <a:gd name="f916" fmla="*/ f741 1 f457"/>
              <a:gd name="f917" fmla="*/ f742 1 f458"/>
              <a:gd name="f918" fmla="*/ f743 1 f457"/>
              <a:gd name="f919" fmla="*/ f744 1 f458"/>
              <a:gd name="f920" fmla="*/ f745 1 f457"/>
              <a:gd name="f921" fmla="*/ f746 1 f458"/>
              <a:gd name="f922" fmla="*/ f747 1 f457"/>
              <a:gd name="f923" fmla="*/ f748 1 f458"/>
              <a:gd name="f924" fmla="*/ f749 1 f458"/>
              <a:gd name="f925" fmla="*/ f750 1 f457"/>
              <a:gd name="f926" fmla="*/ f751 1 f458"/>
              <a:gd name="f927" fmla="*/ f752 1 f457"/>
              <a:gd name="f928" fmla="*/ f753 1 f458"/>
              <a:gd name="f929" fmla="*/ f754 1 f457"/>
              <a:gd name="f930" fmla="*/ f755 1 f458"/>
              <a:gd name="f931" fmla="*/ f756 1 f457"/>
              <a:gd name="f932" fmla="*/ f757 1 f458"/>
              <a:gd name="f933" fmla="*/ f758 1 f457"/>
              <a:gd name="f934" fmla="*/ f759 1 f458"/>
              <a:gd name="f935" fmla="*/ f760 1 f457"/>
              <a:gd name="f936" fmla="*/ f761 1 f458"/>
              <a:gd name="f937" fmla="*/ f762 1 f458"/>
              <a:gd name="f938" fmla="*/ f763 1 f457"/>
              <a:gd name="f939" fmla="*/ f764 1 f458"/>
              <a:gd name="f940" fmla="*/ f765 1 f457"/>
              <a:gd name="f941" fmla="*/ f766 1 f458"/>
              <a:gd name="f942" fmla="*/ f767 1 f457"/>
              <a:gd name="f943" fmla="*/ f768 1 f458"/>
              <a:gd name="f944" fmla="*/ f769 1 f457"/>
              <a:gd name="f945" fmla="*/ f770 1 f458"/>
              <a:gd name="f946" fmla="*/ f771 1 f457"/>
              <a:gd name="f947" fmla="*/ f772 1 f458"/>
              <a:gd name="f948" fmla="*/ f773 1 f457"/>
              <a:gd name="f949" fmla="*/ f774 1 f458"/>
              <a:gd name="f950" fmla="*/ f775 1 f458"/>
              <a:gd name="f951" fmla="*/ f776 1 f457"/>
              <a:gd name="f952" fmla="*/ f777 1 f458"/>
              <a:gd name="f953" fmla="*/ f778 1 f457"/>
              <a:gd name="f954" fmla="*/ f779 1 f458"/>
              <a:gd name="f955" fmla="*/ f780 1 f457"/>
              <a:gd name="f956" fmla="*/ f781 1 f458"/>
              <a:gd name="f957" fmla="*/ f782 1 f457"/>
              <a:gd name="f958" fmla="*/ f783 1 f458"/>
              <a:gd name="f959" fmla="*/ f784 1 f457"/>
              <a:gd name="f960" fmla="*/ f785 1 f458"/>
              <a:gd name="f961" fmla="*/ f786 1 f457"/>
              <a:gd name="f962" fmla="*/ f787 1 f458"/>
              <a:gd name="f963" fmla="*/ f788 1 f457"/>
              <a:gd name="f964" fmla="*/ f789 1 f458"/>
              <a:gd name="f965" fmla="*/ f790 1 f457"/>
              <a:gd name="f966" fmla="*/ f791 1 f458"/>
              <a:gd name="f967" fmla="*/ f792 1 f457"/>
              <a:gd name="f968" fmla="*/ f793 1 f458"/>
              <a:gd name="f969" fmla="*/ f794 1 f457"/>
              <a:gd name="f970" fmla="*/ f795 1 f458"/>
              <a:gd name="f971" fmla="*/ f796 1 f457"/>
              <a:gd name="f972" fmla="*/ f797 1 f458"/>
              <a:gd name="f973" fmla="*/ f798 1 f457"/>
              <a:gd name="f974" fmla="*/ f799 1 f458"/>
              <a:gd name="f975" fmla="*/ f800 f452 1"/>
              <a:gd name="f976" fmla="*/ f801 f452 1"/>
              <a:gd name="f977" fmla="*/ f803 f453 1"/>
              <a:gd name="f978" fmla="*/ f802 f453 1"/>
              <a:gd name="f979" fmla="*/ f805 f452 1"/>
              <a:gd name="f980" fmla="*/ f806 f453 1"/>
              <a:gd name="f981" fmla="*/ f807 f452 1"/>
              <a:gd name="f982" fmla="*/ f808 f452 1"/>
              <a:gd name="f983" fmla="*/ f809 f453 1"/>
              <a:gd name="f984" fmla="*/ f810 f452 1"/>
              <a:gd name="f985" fmla="*/ f811 f453 1"/>
              <a:gd name="f986" fmla="*/ f812 f452 1"/>
              <a:gd name="f987" fmla="*/ f813 f453 1"/>
              <a:gd name="f988" fmla="*/ f814 f452 1"/>
              <a:gd name="f989" fmla="*/ f815 f453 1"/>
              <a:gd name="f990" fmla="*/ f816 f452 1"/>
              <a:gd name="f991" fmla="*/ f817 f453 1"/>
              <a:gd name="f992" fmla="*/ f818 f452 1"/>
              <a:gd name="f993" fmla="*/ f819 f453 1"/>
              <a:gd name="f994" fmla="*/ f820 f452 1"/>
              <a:gd name="f995" fmla="*/ f821 f453 1"/>
              <a:gd name="f996" fmla="*/ f822 f452 1"/>
              <a:gd name="f997" fmla="*/ f823 f453 1"/>
              <a:gd name="f998" fmla="*/ f824 f452 1"/>
              <a:gd name="f999" fmla="*/ f825 f453 1"/>
              <a:gd name="f1000" fmla="*/ f826 f452 1"/>
              <a:gd name="f1001" fmla="*/ f827 f453 1"/>
              <a:gd name="f1002" fmla="*/ f828 f452 1"/>
              <a:gd name="f1003" fmla="*/ f829 f453 1"/>
              <a:gd name="f1004" fmla="*/ f830 f452 1"/>
              <a:gd name="f1005" fmla="*/ f831 f453 1"/>
              <a:gd name="f1006" fmla="*/ f832 f452 1"/>
              <a:gd name="f1007" fmla="*/ f833 f453 1"/>
              <a:gd name="f1008" fmla="*/ f834 f452 1"/>
              <a:gd name="f1009" fmla="*/ f835 f453 1"/>
              <a:gd name="f1010" fmla="*/ f836 f452 1"/>
              <a:gd name="f1011" fmla="*/ f837 f453 1"/>
              <a:gd name="f1012" fmla="*/ f838 f452 1"/>
              <a:gd name="f1013" fmla="*/ f839 f452 1"/>
              <a:gd name="f1014" fmla="*/ f840 f453 1"/>
              <a:gd name="f1015" fmla="*/ f841 f452 1"/>
              <a:gd name="f1016" fmla="*/ f842 f453 1"/>
              <a:gd name="f1017" fmla="*/ f843 f452 1"/>
              <a:gd name="f1018" fmla="*/ f844 f453 1"/>
              <a:gd name="f1019" fmla="*/ f845 f452 1"/>
              <a:gd name="f1020" fmla="*/ f846 f453 1"/>
              <a:gd name="f1021" fmla="*/ f847 f452 1"/>
              <a:gd name="f1022" fmla="*/ f848 f453 1"/>
              <a:gd name="f1023" fmla="*/ f849 f452 1"/>
              <a:gd name="f1024" fmla="*/ f850 f453 1"/>
              <a:gd name="f1025" fmla="*/ f851 f452 1"/>
              <a:gd name="f1026" fmla="*/ f852 f453 1"/>
              <a:gd name="f1027" fmla="*/ f853 f452 1"/>
              <a:gd name="f1028" fmla="*/ f854 f453 1"/>
              <a:gd name="f1029" fmla="*/ f855 f452 1"/>
              <a:gd name="f1030" fmla="*/ f856 f453 1"/>
              <a:gd name="f1031" fmla="*/ f857 f452 1"/>
              <a:gd name="f1032" fmla="*/ f858 f453 1"/>
              <a:gd name="f1033" fmla="*/ f859 f452 1"/>
              <a:gd name="f1034" fmla="*/ f860 f453 1"/>
              <a:gd name="f1035" fmla="*/ f861 f453 1"/>
              <a:gd name="f1036" fmla="*/ f862 f452 1"/>
              <a:gd name="f1037" fmla="*/ f863 f453 1"/>
              <a:gd name="f1038" fmla="*/ f864 f452 1"/>
              <a:gd name="f1039" fmla="*/ f865 f453 1"/>
              <a:gd name="f1040" fmla="*/ f866 f452 1"/>
              <a:gd name="f1041" fmla="*/ f867 f453 1"/>
              <a:gd name="f1042" fmla="*/ f868 f452 1"/>
              <a:gd name="f1043" fmla="*/ f869 f453 1"/>
              <a:gd name="f1044" fmla="*/ f870 f452 1"/>
              <a:gd name="f1045" fmla="*/ f871 f453 1"/>
              <a:gd name="f1046" fmla="*/ f872 f452 1"/>
              <a:gd name="f1047" fmla="*/ f873 f453 1"/>
              <a:gd name="f1048" fmla="*/ f874 f452 1"/>
              <a:gd name="f1049" fmla="*/ f875 f453 1"/>
              <a:gd name="f1050" fmla="*/ f876 f452 1"/>
              <a:gd name="f1051" fmla="*/ f877 f453 1"/>
              <a:gd name="f1052" fmla="*/ f878 f453 1"/>
              <a:gd name="f1053" fmla="*/ f879 f452 1"/>
              <a:gd name="f1054" fmla="*/ f880 f453 1"/>
              <a:gd name="f1055" fmla="*/ f881 f452 1"/>
              <a:gd name="f1056" fmla="*/ f882 f453 1"/>
              <a:gd name="f1057" fmla="*/ f883 f452 1"/>
              <a:gd name="f1058" fmla="*/ f884 f453 1"/>
              <a:gd name="f1059" fmla="*/ f885 f452 1"/>
              <a:gd name="f1060" fmla="*/ f886 f453 1"/>
              <a:gd name="f1061" fmla="*/ f887 f452 1"/>
              <a:gd name="f1062" fmla="*/ f888 f453 1"/>
              <a:gd name="f1063" fmla="*/ f889 f452 1"/>
              <a:gd name="f1064" fmla="*/ f890 f453 1"/>
              <a:gd name="f1065" fmla="*/ f891 f452 1"/>
              <a:gd name="f1066" fmla="*/ f892 f453 1"/>
              <a:gd name="f1067" fmla="*/ f893 f452 1"/>
              <a:gd name="f1068" fmla="*/ f894 f453 1"/>
              <a:gd name="f1069" fmla="*/ f895 f452 1"/>
              <a:gd name="f1070" fmla="*/ f896 f453 1"/>
              <a:gd name="f1071" fmla="*/ f897 f453 1"/>
              <a:gd name="f1072" fmla="*/ f898 f452 1"/>
              <a:gd name="f1073" fmla="*/ f899 f453 1"/>
              <a:gd name="f1074" fmla="*/ f900 f452 1"/>
              <a:gd name="f1075" fmla="*/ f901 f453 1"/>
              <a:gd name="f1076" fmla="*/ f902 f452 1"/>
              <a:gd name="f1077" fmla="*/ f903 f453 1"/>
              <a:gd name="f1078" fmla="*/ f904 f452 1"/>
              <a:gd name="f1079" fmla="*/ f905 f453 1"/>
              <a:gd name="f1080" fmla="*/ f906 f452 1"/>
              <a:gd name="f1081" fmla="*/ f907 f453 1"/>
              <a:gd name="f1082" fmla="*/ f908 f452 1"/>
              <a:gd name="f1083" fmla="*/ f909 f453 1"/>
              <a:gd name="f1084" fmla="*/ f910 f452 1"/>
              <a:gd name="f1085" fmla="*/ f911 f453 1"/>
              <a:gd name="f1086" fmla="*/ f912 f452 1"/>
              <a:gd name="f1087" fmla="*/ f913 f453 1"/>
              <a:gd name="f1088" fmla="*/ f914 f452 1"/>
              <a:gd name="f1089" fmla="*/ f915 f453 1"/>
              <a:gd name="f1090" fmla="*/ f916 f452 1"/>
              <a:gd name="f1091" fmla="*/ f917 f453 1"/>
              <a:gd name="f1092" fmla="*/ f918 f452 1"/>
              <a:gd name="f1093" fmla="*/ f919 f453 1"/>
              <a:gd name="f1094" fmla="*/ f920 f452 1"/>
              <a:gd name="f1095" fmla="*/ f921 f453 1"/>
              <a:gd name="f1096" fmla="*/ f922 f452 1"/>
              <a:gd name="f1097" fmla="*/ f923 f453 1"/>
              <a:gd name="f1098" fmla="*/ f924 f453 1"/>
              <a:gd name="f1099" fmla="*/ f925 f452 1"/>
              <a:gd name="f1100" fmla="*/ f926 f453 1"/>
              <a:gd name="f1101" fmla="*/ f927 f452 1"/>
              <a:gd name="f1102" fmla="*/ f928 f453 1"/>
              <a:gd name="f1103" fmla="*/ f929 f452 1"/>
              <a:gd name="f1104" fmla="*/ f930 f453 1"/>
              <a:gd name="f1105" fmla="*/ f931 f452 1"/>
              <a:gd name="f1106" fmla="*/ f932 f453 1"/>
              <a:gd name="f1107" fmla="*/ f933 f452 1"/>
              <a:gd name="f1108" fmla="*/ f934 f453 1"/>
              <a:gd name="f1109" fmla="*/ f935 f452 1"/>
              <a:gd name="f1110" fmla="*/ f936 f453 1"/>
              <a:gd name="f1111" fmla="*/ f937 f453 1"/>
              <a:gd name="f1112" fmla="*/ f938 f452 1"/>
              <a:gd name="f1113" fmla="*/ f939 f453 1"/>
              <a:gd name="f1114" fmla="*/ f940 f452 1"/>
              <a:gd name="f1115" fmla="*/ f941 f453 1"/>
              <a:gd name="f1116" fmla="*/ f942 f452 1"/>
              <a:gd name="f1117" fmla="*/ f943 f453 1"/>
              <a:gd name="f1118" fmla="*/ f944 f452 1"/>
              <a:gd name="f1119" fmla="*/ f945 f453 1"/>
              <a:gd name="f1120" fmla="*/ f946 f452 1"/>
              <a:gd name="f1121" fmla="*/ f947 f453 1"/>
              <a:gd name="f1122" fmla="*/ f948 f452 1"/>
              <a:gd name="f1123" fmla="*/ f949 f453 1"/>
              <a:gd name="f1124" fmla="*/ f950 f453 1"/>
              <a:gd name="f1125" fmla="*/ f951 f452 1"/>
              <a:gd name="f1126" fmla="*/ f952 f453 1"/>
              <a:gd name="f1127" fmla="*/ f953 f452 1"/>
              <a:gd name="f1128" fmla="*/ f954 f453 1"/>
              <a:gd name="f1129" fmla="*/ f955 f452 1"/>
              <a:gd name="f1130" fmla="*/ f956 f453 1"/>
              <a:gd name="f1131" fmla="*/ f957 f452 1"/>
              <a:gd name="f1132" fmla="*/ f958 f453 1"/>
              <a:gd name="f1133" fmla="*/ f959 f452 1"/>
              <a:gd name="f1134" fmla="*/ f960 f453 1"/>
              <a:gd name="f1135" fmla="*/ f961 f452 1"/>
              <a:gd name="f1136" fmla="*/ f962 f453 1"/>
              <a:gd name="f1137" fmla="*/ f963 f452 1"/>
              <a:gd name="f1138" fmla="*/ f964 f453 1"/>
              <a:gd name="f1139" fmla="*/ f965 f452 1"/>
              <a:gd name="f1140" fmla="*/ f966 f453 1"/>
              <a:gd name="f1141" fmla="*/ f967 f452 1"/>
              <a:gd name="f1142" fmla="*/ f968 f453 1"/>
              <a:gd name="f1143" fmla="*/ f969 f452 1"/>
              <a:gd name="f1144" fmla="*/ f970 f453 1"/>
              <a:gd name="f1145" fmla="*/ f971 f452 1"/>
              <a:gd name="f1146" fmla="*/ f972 f453 1"/>
              <a:gd name="f1147" fmla="*/ f973 f452 1"/>
              <a:gd name="f1148" fmla="*/ f974 f45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04">
                <a:pos x="f979" y="f980"/>
              </a:cxn>
              <a:cxn ang="f804">
                <a:pos x="f981" y="f980"/>
              </a:cxn>
              <a:cxn ang="f804">
                <a:pos x="f982" y="f983"/>
              </a:cxn>
              <a:cxn ang="f804">
                <a:pos x="f984" y="f985"/>
              </a:cxn>
              <a:cxn ang="f804">
                <a:pos x="f986" y="f987"/>
              </a:cxn>
              <a:cxn ang="f804">
                <a:pos x="f988" y="f989"/>
              </a:cxn>
              <a:cxn ang="f804">
                <a:pos x="f990" y="f991"/>
              </a:cxn>
              <a:cxn ang="f804">
                <a:pos x="f992" y="f993"/>
              </a:cxn>
              <a:cxn ang="f804">
                <a:pos x="f994" y="f995"/>
              </a:cxn>
              <a:cxn ang="f804">
                <a:pos x="f996" y="f997"/>
              </a:cxn>
              <a:cxn ang="f804">
                <a:pos x="f998" y="f999"/>
              </a:cxn>
              <a:cxn ang="f804">
                <a:pos x="f1000" y="f1001"/>
              </a:cxn>
              <a:cxn ang="f804">
                <a:pos x="f1002" y="f1003"/>
              </a:cxn>
              <a:cxn ang="f804">
                <a:pos x="f1004" y="f1005"/>
              </a:cxn>
              <a:cxn ang="f804">
                <a:pos x="f1006" y="f1007"/>
              </a:cxn>
              <a:cxn ang="f804">
                <a:pos x="f1008" y="f1009"/>
              </a:cxn>
              <a:cxn ang="f804">
                <a:pos x="f1010" y="f1011"/>
              </a:cxn>
              <a:cxn ang="f804">
                <a:pos x="f1012" y="f1011"/>
              </a:cxn>
              <a:cxn ang="f804">
                <a:pos x="f1013" y="f1014"/>
              </a:cxn>
              <a:cxn ang="f804">
                <a:pos x="f1015" y="f1016"/>
              </a:cxn>
              <a:cxn ang="f804">
                <a:pos x="f1017" y="f1018"/>
              </a:cxn>
              <a:cxn ang="f804">
                <a:pos x="f1019" y="f1020"/>
              </a:cxn>
              <a:cxn ang="f804">
                <a:pos x="f1021" y="f1022"/>
              </a:cxn>
              <a:cxn ang="f804">
                <a:pos x="f1023" y="f1024"/>
              </a:cxn>
              <a:cxn ang="f804">
                <a:pos x="f1025" y="f1026"/>
              </a:cxn>
              <a:cxn ang="f804">
                <a:pos x="f1027" y="f1028"/>
              </a:cxn>
              <a:cxn ang="f804">
                <a:pos x="f1029" y="f1030"/>
              </a:cxn>
              <a:cxn ang="f804">
                <a:pos x="f1031" y="f1032"/>
              </a:cxn>
              <a:cxn ang="f804">
                <a:pos x="f1033" y="f1034"/>
              </a:cxn>
              <a:cxn ang="f804">
                <a:pos x="f986" y="f1035"/>
              </a:cxn>
              <a:cxn ang="f804">
                <a:pos x="f1036" y="f1037"/>
              </a:cxn>
              <a:cxn ang="f804">
                <a:pos x="f1038" y="f1039"/>
              </a:cxn>
              <a:cxn ang="f804">
                <a:pos x="f1040" y="f1041"/>
              </a:cxn>
              <a:cxn ang="f804">
                <a:pos x="f1042" y="f1043"/>
              </a:cxn>
              <a:cxn ang="f804">
                <a:pos x="f1044" y="f1045"/>
              </a:cxn>
              <a:cxn ang="f804">
                <a:pos x="f1046" y="f1047"/>
              </a:cxn>
              <a:cxn ang="f804">
                <a:pos x="f1048" y="f1049"/>
              </a:cxn>
              <a:cxn ang="f804">
                <a:pos x="f1050" y="f1051"/>
              </a:cxn>
              <a:cxn ang="f804">
                <a:pos x="f1050" y="f1052"/>
              </a:cxn>
              <a:cxn ang="f804">
                <a:pos x="f1053" y="f1054"/>
              </a:cxn>
              <a:cxn ang="f804">
                <a:pos x="f1055" y="f1056"/>
              </a:cxn>
              <a:cxn ang="f804">
                <a:pos x="f1057" y="f1058"/>
              </a:cxn>
              <a:cxn ang="f804">
                <a:pos x="f1059" y="f1060"/>
              </a:cxn>
              <a:cxn ang="f804">
                <a:pos x="f1061" y="f1062"/>
              </a:cxn>
              <a:cxn ang="f804">
                <a:pos x="f1063" y="f1064"/>
              </a:cxn>
              <a:cxn ang="f804">
                <a:pos x="f1065" y="f1066"/>
              </a:cxn>
              <a:cxn ang="f804">
                <a:pos x="f1067" y="f1068"/>
              </a:cxn>
              <a:cxn ang="f804">
                <a:pos x="f994" y="f1068"/>
              </a:cxn>
              <a:cxn ang="f804">
                <a:pos x="f1069" y="f1070"/>
              </a:cxn>
              <a:cxn ang="f804">
                <a:pos x="f984" y="f1071"/>
              </a:cxn>
              <a:cxn ang="f804">
                <a:pos x="f1072" y="f1073"/>
              </a:cxn>
              <a:cxn ang="f804">
                <a:pos x="f1074" y="f1075"/>
              </a:cxn>
              <a:cxn ang="f804">
                <a:pos x="f1076" y="f1077"/>
              </a:cxn>
              <a:cxn ang="f804">
                <a:pos x="f1078" y="f1079"/>
              </a:cxn>
              <a:cxn ang="f804">
                <a:pos x="f1080" y="f1081"/>
              </a:cxn>
              <a:cxn ang="f804">
                <a:pos x="f1082" y="f1083"/>
              </a:cxn>
              <a:cxn ang="f804">
                <a:pos x="f1084" y="f1085"/>
              </a:cxn>
              <a:cxn ang="f804">
                <a:pos x="f1086" y="f1087"/>
              </a:cxn>
              <a:cxn ang="f804">
                <a:pos x="f1088" y="f1089"/>
              </a:cxn>
              <a:cxn ang="f804">
                <a:pos x="f1090" y="f1091"/>
              </a:cxn>
              <a:cxn ang="f804">
                <a:pos x="f1092" y="f1093"/>
              </a:cxn>
              <a:cxn ang="f804">
                <a:pos x="f1094" y="f1095"/>
              </a:cxn>
              <a:cxn ang="f804">
                <a:pos x="f1096" y="f1097"/>
              </a:cxn>
              <a:cxn ang="f804">
                <a:pos x="f1061" y="f1098"/>
              </a:cxn>
              <a:cxn ang="f804">
                <a:pos x="f1099" y="f1100"/>
              </a:cxn>
              <a:cxn ang="f804">
                <a:pos x="f1101" y="f1102"/>
              </a:cxn>
              <a:cxn ang="f804">
                <a:pos x="f1103" y="f1104"/>
              </a:cxn>
              <a:cxn ang="f804">
                <a:pos x="f1105" y="f1106"/>
              </a:cxn>
              <a:cxn ang="f804">
                <a:pos x="f1107" y="f1108"/>
              </a:cxn>
              <a:cxn ang="f804">
                <a:pos x="f1109" y="f1110"/>
              </a:cxn>
              <a:cxn ang="f804">
                <a:pos x="f1019" y="f1111"/>
              </a:cxn>
              <a:cxn ang="f804">
                <a:pos x="f1112" y="f1113"/>
              </a:cxn>
              <a:cxn ang="f804">
                <a:pos x="f1114" y="f1115"/>
              </a:cxn>
              <a:cxn ang="f804">
                <a:pos x="f1116" y="f1117"/>
              </a:cxn>
              <a:cxn ang="f804">
                <a:pos x="f1118" y="f1119"/>
              </a:cxn>
              <a:cxn ang="f804">
                <a:pos x="f1120" y="f1121"/>
              </a:cxn>
              <a:cxn ang="f804">
                <a:pos x="f1122" y="f1123"/>
              </a:cxn>
              <a:cxn ang="f804">
                <a:pos x="f1002" y="f1124"/>
              </a:cxn>
              <a:cxn ang="f804">
                <a:pos x="f1125" y="f1126"/>
              </a:cxn>
              <a:cxn ang="f804">
                <a:pos x="f1127" y="f1128"/>
              </a:cxn>
              <a:cxn ang="f804">
                <a:pos x="f1129" y="f1130"/>
              </a:cxn>
              <a:cxn ang="f804">
                <a:pos x="f1131" y="f1132"/>
              </a:cxn>
              <a:cxn ang="f804">
                <a:pos x="f1133" y="f1134"/>
              </a:cxn>
              <a:cxn ang="f804">
                <a:pos x="f1135" y="f1136"/>
              </a:cxn>
              <a:cxn ang="f804">
                <a:pos x="f1137" y="f1138"/>
              </a:cxn>
              <a:cxn ang="f804">
                <a:pos x="f1139" y="f1140"/>
              </a:cxn>
              <a:cxn ang="f804">
                <a:pos x="f1141" y="f1142"/>
              </a:cxn>
              <a:cxn ang="f804">
                <a:pos x="f1143" y="f1144"/>
              </a:cxn>
              <a:cxn ang="f804">
                <a:pos x="f1145" y="f1146"/>
              </a:cxn>
              <a:cxn ang="f804">
                <a:pos x="f1147" y="f1148"/>
              </a:cxn>
              <a:cxn ang="f804">
                <a:pos x="f979" y="f1148"/>
              </a:cxn>
            </a:cxnLst>
            <a:rect l="f975" t="f978" r="f976" b="f977"/>
            <a:pathLst>
              <a:path w="5511704" h="6886576">
                <a:moveTo>
                  <a:pt x="f6" y="f5"/>
                </a:moveTo>
                <a:lnTo>
                  <a:pt x="f8" y="f5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14"/>
                  <a:pt x="f24" y="f25"/>
                </a:cubicBezTo>
                <a:cubicBezTo>
                  <a:pt x="f26" y="f27"/>
                  <a:pt x="f28" y="f27"/>
                  <a:pt x="f29" y="f30"/>
                </a:cubicBezTo>
                <a:cubicBezTo>
                  <a:pt x="f31" y="f32"/>
                  <a:pt x="f33" y="f16"/>
                  <a:pt x="f34" y="f35"/>
                </a:cubicBezTo>
                <a:cubicBezTo>
                  <a:pt x="f36" y="f37"/>
                  <a:pt x="f38" y="f39"/>
                  <a:pt x="f40" y="f41"/>
                </a:cubicBezTo>
                <a:cubicBezTo>
                  <a:pt x="f42" y="f43"/>
                  <a:pt x="f44" y="f45"/>
                  <a:pt x="f46" y="f47"/>
                </a:cubicBezTo>
                <a:cubicBezTo>
                  <a:pt x="f21" y="f48"/>
                  <a:pt x="f23" y="f49"/>
                  <a:pt x="f50" y="f51"/>
                </a:cubicBezTo>
                <a:cubicBezTo>
                  <a:pt x="f34" y="f52"/>
                  <a:pt x="f53" y="f54"/>
                  <a:pt x="f55" y="f56"/>
                </a:cubicBezTo>
                <a:cubicBezTo>
                  <a:pt x="f57" y="f58"/>
                  <a:pt x="f24" y="f59"/>
                  <a:pt x="f31" y="f60"/>
                </a:cubicBezTo>
                <a:cubicBezTo>
                  <a:pt x="f61" y="f62"/>
                  <a:pt x="f63" y="f64"/>
                  <a:pt x="f65" y="f66"/>
                </a:cubicBezTo>
                <a:cubicBezTo>
                  <a:pt x="f67" y="f68"/>
                  <a:pt x="f69" y="f70"/>
                  <a:pt x="f71" y="f68"/>
                </a:cubicBezTo>
                <a:cubicBezTo>
                  <a:pt x="f72" y="f73"/>
                  <a:pt x="f74" y="f75"/>
                  <a:pt x="f74" y="f76"/>
                </a:cubicBezTo>
                <a:cubicBezTo>
                  <a:pt x="f77" y="f78"/>
                  <a:pt x="f71" y="f79"/>
                  <a:pt x="f80" y="f81"/>
                </a:cubicBezTo>
                <a:cubicBezTo>
                  <a:pt x="f82" y="f83"/>
                  <a:pt x="f84" y="f85"/>
                  <a:pt x="f86" y="f87"/>
                </a:cubicBezTo>
                <a:cubicBezTo>
                  <a:pt x="f88" y="f89"/>
                  <a:pt x="f63" y="f90"/>
                  <a:pt x="f91" y="f87"/>
                </a:cubicBezTo>
                <a:cubicBezTo>
                  <a:pt x="f92" y="f93"/>
                  <a:pt x="f94" y="f95"/>
                  <a:pt x="f96" y="f97"/>
                </a:cubicBezTo>
                <a:cubicBezTo>
                  <a:pt x="f98" y="f99"/>
                  <a:pt x="f100" y="f101"/>
                  <a:pt x="f102" y="f103"/>
                </a:cubicBezTo>
                <a:cubicBezTo>
                  <a:pt x="f104" y="f105"/>
                  <a:pt x="f106" y="f107"/>
                  <a:pt x="f108" y="f109"/>
                </a:cubicBezTo>
                <a:cubicBezTo>
                  <a:pt x="f110" y="f111"/>
                  <a:pt x="f112" y="f113"/>
                  <a:pt x="f114" y="f115"/>
                </a:cubicBezTo>
                <a:cubicBezTo>
                  <a:pt x="f116" y="f117"/>
                  <a:pt x="f118" y="f119"/>
                  <a:pt x="f120" y="f121"/>
                </a:cubicBezTo>
                <a:cubicBezTo>
                  <a:pt x="f122" y="f123"/>
                  <a:pt x="f124" y="f125"/>
                  <a:pt x="f126" y="f127"/>
                </a:cubicBezTo>
                <a:cubicBezTo>
                  <a:pt x="f128" y="f129"/>
                  <a:pt x="f130" y="f131"/>
                  <a:pt x="f132" y="f133"/>
                </a:cubicBezTo>
                <a:cubicBezTo>
                  <a:pt x="f134" y="f135"/>
                  <a:pt x="f136" y="f137"/>
                  <a:pt x="f67" y="f138"/>
                </a:cubicBezTo>
                <a:cubicBezTo>
                  <a:pt x="f84" y="f139"/>
                  <a:pt x="f8" y="f140"/>
                  <a:pt x="f141" y="f142"/>
                </a:cubicBezTo>
                <a:cubicBezTo>
                  <a:pt x="f143" y="f144"/>
                  <a:pt x="f145" y="f146"/>
                  <a:pt x="f147" y="f148"/>
                </a:cubicBezTo>
                <a:cubicBezTo>
                  <a:pt x="f149" y="f150"/>
                  <a:pt x="f40" y="f151"/>
                  <a:pt x="f152" y="f153"/>
                </a:cubicBezTo>
                <a:cubicBezTo>
                  <a:pt x="f154" y="f155"/>
                  <a:pt x="f156" y="f148"/>
                  <a:pt x="f24" y="f157"/>
                </a:cubicBezTo>
                <a:cubicBezTo>
                  <a:pt x="f158" y="f159"/>
                  <a:pt x="f160" y="f161"/>
                  <a:pt x="f162" y="f161"/>
                </a:cubicBezTo>
                <a:cubicBezTo>
                  <a:pt x="f163" y="f161"/>
                  <a:pt x="f164" y="f165"/>
                  <a:pt x="f166" y="f167"/>
                </a:cubicBezTo>
                <a:cubicBezTo>
                  <a:pt x="f168" y="f167"/>
                  <a:pt x="f169" y="f170"/>
                  <a:pt x="f169" y="f171"/>
                </a:cubicBezTo>
                <a:cubicBezTo>
                  <a:pt x="f169" y="f172"/>
                  <a:pt x="f173" y="f174"/>
                  <a:pt x="f175" y="f176"/>
                </a:cubicBezTo>
                <a:cubicBezTo>
                  <a:pt x="f177" y="f178"/>
                  <a:pt x="f179" y="f171"/>
                  <a:pt x="f44" y="f180"/>
                </a:cubicBezTo>
                <a:cubicBezTo>
                  <a:pt x="f177" y="f181"/>
                  <a:pt x="f182" y="f183"/>
                  <a:pt x="f184" y="f185"/>
                </a:cubicBezTo>
                <a:cubicBezTo>
                  <a:pt x="f184" y="f186"/>
                  <a:pt x="f187" y="f188"/>
                  <a:pt x="f189" y="f190"/>
                </a:cubicBezTo>
                <a:cubicBezTo>
                  <a:pt x="f191" y="f192"/>
                  <a:pt x="f193" y="f194"/>
                  <a:pt x="f195" y="f196"/>
                </a:cubicBezTo>
                <a:cubicBezTo>
                  <a:pt x="f195" y="f197"/>
                  <a:pt x="f195" y="f198"/>
                  <a:pt x="f195" y="f199"/>
                </a:cubicBezTo>
                <a:cubicBezTo>
                  <a:pt x="f200" y="f201"/>
                  <a:pt x="f202" y="f203"/>
                  <a:pt x="f204" y="f205"/>
                </a:cubicBezTo>
                <a:cubicBezTo>
                  <a:pt x="f206" y="f207"/>
                  <a:pt x="f46" y="f208"/>
                  <a:pt x="f209" y="f210"/>
                </a:cubicBezTo>
                <a:cubicBezTo>
                  <a:pt x="f211" y="f212"/>
                  <a:pt x="f213" y="f214"/>
                  <a:pt x="f215" y="f216"/>
                </a:cubicBezTo>
                <a:cubicBezTo>
                  <a:pt x="f147" y="f217"/>
                  <a:pt x="f218" y="f196"/>
                  <a:pt x="f219" y="f220"/>
                </a:cubicBezTo>
                <a:cubicBezTo>
                  <a:pt x="f221" y="f222"/>
                  <a:pt x="f223" y="f224"/>
                  <a:pt x="f225" y="f226"/>
                </a:cubicBezTo>
                <a:cubicBezTo>
                  <a:pt x="f227" y="f228"/>
                  <a:pt x="f229" y="f230"/>
                  <a:pt x="f231" y="f232"/>
                </a:cubicBezTo>
                <a:cubicBezTo>
                  <a:pt x="f84" y="f217"/>
                  <a:pt x="f233" y="f234"/>
                  <a:pt x="f156" y="f235"/>
                </a:cubicBezTo>
                <a:cubicBezTo>
                  <a:pt x="f8" y="f236"/>
                  <a:pt x="f237" y="f238"/>
                  <a:pt x="f239" y="f240"/>
                </a:cubicBezTo>
                <a:cubicBezTo>
                  <a:pt x="f241" y="f242"/>
                  <a:pt x="f243" y="f244"/>
                  <a:pt x="f46" y="f240"/>
                </a:cubicBezTo>
                <a:cubicBezTo>
                  <a:pt x="f245" y="f246"/>
                  <a:pt x="f182" y="f247"/>
                  <a:pt x="f168" y="f248"/>
                </a:cubicBezTo>
                <a:cubicBezTo>
                  <a:pt x="f249" y="f250"/>
                  <a:pt x="f251" y="f252"/>
                  <a:pt x="f19" y="f253"/>
                </a:cubicBezTo>
                <a:cubicBezTo>
                  <a:pt x="f254" y="f255"/>
                  <a:pt x="f256" y="f248"/>
                  <a:pt x="f256" y="f257"/>
                </a:cubicBezTo>
                <a:cubicBezTo>
                  <a:pt x="f258" y="f259"/>
                  <a:pt x="f260" y="f261"/>
                  <a:pt x="f233" y="f261"/>
                </a:cubicBezTo>
                <a:cubicBezTo>
                  <a:pt x="f262" y="f261"/>
                  <a:pt x="f263" y="f264"/>
                  <a:pt x="f265" y="f266"/>
                </a:cubicBezTo>
                <a:cubicBezTo>
                  <a:pt x="f72" y="f267"/>
                  <a:pt x="f268" y="f264"/>
                  <a:pt x="f269" y="f270"/>
                </a:cubicBezTo>
                <a:cubicBezTo>
                  <a:pt x="f271" y="f272"/>
                  <a:pt x="f273" y="f274"/>
                  <a:pt x="f275" y="f276"/>
                </a:cubicBezTo>
                <a:cubicBezTo>
                  <a:pt x="f277" y="f278"/>
                  <a:pt x="f279" y="f278"/>
                  <a:pt x="f280" y="f278"/>
                </a:cubicBezTo>
                <a:cubicBezTo>
                  <a:pt x="f281" y="f282"/>
                  <a:pt x="f283" y="f284"/>
                  <a:pt x="f283" y="f285"/>
                </a:cubicBezTo>
                <a:cubicBezTo>
                  <a:pt x="f286" y="f287"/>
                  <a:pt x="f288" y="f289"/>
                  <a:pt x="f290" y="f287"/>
                </a:cubicBezTo>
                <a:cubicBezTo>
                  <a:pt x="f291" y="f292"/>
                  <a:pt x="f293" y="f294"/>
                  <a:pt x="f295" y="f296"/>
                </a:cubicBezTo>
                <a:cubicBezTo>
                  <a:pt x="f98" y="f297"/>
                  <a:pt x="f298" y="f299"/>
                  <a:pt x="f300" y="f301"/>
                </a:cubicBezTo>
                <a:cubicBezTo>
                  <a:pt x="f302" y="f303"/>
                  <a:pt x="f304" y="f305"/>
                  <a:pt x="f306" y="f307"/>
                </a:cubicBezTo>
                <a:cubicBezTo>
                  <a:pt x="f308" y="f309"/>
                  <a:pt x="f102" y="f310"/>
                  <a:pt x="f311" y="f312"/>
                </a:cubicBezTo>
                <a:cubicBezTo>
                  <a:pt x="f98" y="f313"/>
                  <a:pt x="f281" y="f314"/>
                  <a:pt x="f315" y="f316"/>
                </a:cubicBezTo>
                <a:cubicBezTo>
                  <a:pt x="f317" y="f318"/>
                  <a:pt x="f319" y="f320"/>
                  <a:pt x="f225" y="f321"/>
                </a:cubicBezTo>
                <a:cubicBezTo>
                  <a:pt x="f322" y="f323"/>
                  <a:pt x="f324" y="f325"/>
                  <a:pt x="f326" y="f327"/>
                </a:cubicBezTo>
                <a:cubicBezTo>
                  <a:pt x="f328" y="f329"/>
                  <a:pt x="f306" y="f330"/>
                  <a:pt x="f331" y="f332"/>
                </a:cubicBezTo>
                <a:cubicBezTo>
                  <a:pt x="f333" y="f334"/>
                  <a:pt x="f331" y="f335"/>
                  <a:pt x="f336" y="f337"/>
                </a:cubicBezTo>
                <a:cubicBezTo>
                  <a:pt x="f338" y="f339"/>
                  <a:pt x="f340" y="f341"/>
                  <a:pt x="f342" y="f343"/>
                </a:cubicBezTo>
                <a:cubicBezTo>
                  <a:pt x="f344" y="f345"/>
                  <a:pt x="f346" y="f347"/>
                  <a:pt x="f328" y="f348"/>
                </a:cubicBezTo>
                <a:cubicBezTo>
                  <a:pt x="f286" y="f348"/>
                  <a:pt x="f349" y="f348"/>
                  <a:pt x="f350" y="f351"/>
                </a:cubicBezTo>
                <a:cubicBezTo>
                  <a:pt x="f352" y="f353"/>
                  <a:pt x="f354" y="f355"/>
                  <a:pt x="f114" y="f356"/>
                </a:cubicBezTo>
                <a:cubicBezTo>
                  <a:pt x="f357" y="f358"/>
                  <a:pt x="f342" y="f359"/>
                  <a:pt x="f360" y="f361"/>
                </a:cubicBezTo>
                <a:cubicBezTo>
                  <a:pt x="f362" y="f363"/>
                  <a:pt x="f364" y="f365"/>
                  <a:pt x="f366" y="f367"/>
                </a:cubicBezTo>
                <a:cubicBezTo>
                  <a:pt x="f368" y="f369"/>
                  <a:pt x="f370" y="f371"/>
                  <a:pt x="f372" y="f373"/>
                </a:cubicBezTo>
                <a:cubicBezTo>
                  <a:pt x="f374" y="f375"/>
                  <a:pt x="f376" y="f377"/>
                  <a:pt x="f378" y="f379"/>
                </a:cubicBezTo>
                <a:cubicBezTo>
                  <a:pt x="f380" y="f381"/>
                  <a:pt x="f382" y="f383"/>
                  <a:pt x="f384" y="f385"/>
                </a:cubicBezTo>
                <a:cubicBezTo>
                  <a:pt x="f386" y="f387"/>
                  <a:pt x="f388" y="f389"/>
                  <a:pt x="f390" y="f391"/>
                </a:cubicBezTo>
                <a:cubicBezTo>
                  <a:pt x="f268" y="f392"/>
                  <a:pt x="f393" y="f394"/>
                  <a:pt x="f65" y="f395"/>
                </a:cubicBezTo>
                <a:cubicBezTo>
                  <a:pt x="f65" y="f395"/>
                  <a:pt x="f396" y="f397"/>
                  <a:pt x="f398" y="f399"/>
                </a:cubicBezTo>
                <a:cubicBezTo>
                  <a:pt x="f400" y="f401"/>
                  <a:pt x="f402" y="f403"/>
                  <a:pt x="f404" y="f405"/>
                </a:cubicBezTo>
                <a:cubicBezTo>
                  <a:pt x="f402" y="f406"/>
                  <a:pt x="f134" y="f407"/>
                  <a:pt x="f408" y="f409"/>
                </a:cubicBezTo>
                <a:cubicBezTo>
                  <a:pt x="f86" y="f410"/>
                  <a:pt x="f411" y="f412"/>
                  <a:pt x="f413" y="f414"/>
                </a:cubicBezTo>
                <a:cubicBezTo>
                  <a:pt x="f258" y="f415"/>
                  <a:pt x="f416" y="f417"/>
                  <a:pt x="f26" y="f418"/>
                </a:cubicBezTo>
                <a:cubicBezTo>
                  <a:pt x="f419" y="f420"/>
                  <a:pt x="f69" y="f421"/>
                  <a:pt x="f422" y="f423"/>
                </a:cubicBezTo>
                <a:cubicBezTo>
                  <a:pt x="f424" y="f410"/>
                  <a:pt x="f425" y="f426"/>
                  <a:pt x="f427" y="f428"/>
                </a:cubicBezTo>
                <a:cubicBezTo>
                  <a:pt x="f229" y="f429"/>
                  <a:pt x="f69" y="f430"/>
                  <a:pt x="f82" y="f431"/>
                </a:cubicBezTo>
                <a:cubicBezTo>
                  <a:pt x="f262" y="f432"/>
                  <a:pt x="f29" y="f433"/>
                  <a:pt x="f434" y="f435"/>
                </a:cubicBezTo>
                <a:cubicBezTo>
                  <a:pt x="f38" y="f436"/>
                  <a:pt x="f437" y="f433"/>
                  <a:pt x="f438" y="f439"/>
                </a:cubicBezTo>
                <a:cubicBezTo>
                  <a:pt x="f440" y="f441"/>
                  <a:pt x="f442" y="f443"/>
                  <a:pt x="f444" y="f445"/>
                </a:cubicBezTo>
                <a:cubicBezTo>
                  <a:pt x="f446" y="f447"/>
                  <a:pt x="f448" y="f449"/>
                  <a:pt x="f450" y="f7"/>
                </a:cubicBezTo>
                <a:lnTo>
                  <a:pt x="f6" y="f7"/>
                </a:lnTo>
                <a:close/>
              </a:path>
            </a:pathLst>
          </a:custGeom>
          <a:solidFill>
            <a:srgbClr val="A8D08D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BEBB9F0-547D-5308-AA85-C331D6A358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631" y="697760"/>
            <a:ext cx="4701204" cy="5431380"/>
          </a:xfrm>
        </p:spPr>
        <p:txBody>
          <a:bodyPr/>
          <a:lstStyle/>
          <a:p>
            <a:pPr lvl="0"/>
            <a:r>
              <a:rPr lang="pt-PT" sz="4800">
                <a:solidFill>
                  <a:srgbClr val="2A411B"/>
                </a:solidFill>
                <a:latin typeface="Amasis MT Pro Black" pitchFamily="18"/>
              </a:rPr>
              <a:t>Sintetizando</a:t>
            </a:r>
          </a:p>
        </p:txBody>
      </p:sp>
      <p:pic>
        <p:nvPicPr>
          <p:cNvPr id="5" name="Graphic 10" descr="Badge Question Mark outline">
            <a:extLst>
              <a:ext uri="{FF2B5EF4-FFF2-40B4-BE49-F238E27FC236}">
                <a16:creationId xmlns:a16="http://schemas.microsoft.com/office/drawing/2014/main" id="{6F5283A6-4FCE-D74D-F9D1-D9259106E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0093" y="1720672"/>
            <a:ext cx="3099761" cy="3099761"/>
          </a:xfrm>
        </p:spPr>
      </p:pic>
      <p:pic>
        <p:nvPicPr>
          <p:cNvPr id="6" name="Graphic 12" descr="Badge Question Mark with solid fill">
            <a:extLst>
              <a:ext uri="{FF2B5EF4-FFF2-40B4-BE49-F238E27FC236}">
                <a16:creationId xmlns:a16="http://schemas.microsoft.com/office/drawing/2014/main" id="{2DE88552-B362-CBBE-F549-F1715E3B1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080" y="2828028"/>
            <a:ext cx="3013496" cy="298473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317</Words>
  <Application>Microsoft Office PowerPoint</Application>
  <PresentationFormat>Ecrã Panorâmico</PresentationFormat>
  <Paragraphs>70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Amasis MT Pro Black</vt:lpstr>
      <vt:lpstr>Arial</vt:lpstr>
      <vt:lpstr>Calibri</vt:lpstr>
      <vt:lpstr>Calibri Light</vt:lpstr>
      <vt:lpstr>Courier New</vt:lpstr>
      <vt:lpstr>Tema do Office</vt:lpstr>
      <vt:lpstr>Viabilidade de instalação de painéis solares térmicos</vt:lpstr>
      <vt:lpstr>Apresentação do PowerPoint</vt:lpstr>
      <vt:lpstr>Modelo Energético </vt:lpstr>
      <vt:lpstr>Análise de Emissões</vt:lpstr>
      <vt:lpstr>Análise Financeira</vt:lpstr>
      <vt:lpstr>Análise de Custos</vt:lpstr>
      <vt:lpstr>Análise de Sensibilidade</vt:lpstr>
      <vt:lpstr>Análise de Riscos</vt:lpstr>
      <vt:lpstr>Sintetizando</vt:lpstr>
      <vt:lpstr> 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Viabilidade de instalação de painéis solares térmicos</dc:title>
  <dc:creator>Sara Gonçalves</dc:creator>
  <cp:lastModifiedBy>Sara Gonçalves</cp:lastModifiedBy>
  <cp:revision>16</cp:revision>
  <dcterms:created xsi:type="dcterms:W3CDTF">2022-06-17T17:08:10Z</dcterms:created>
  <dcterms:modified xsi:type="dcterms:W3CDTF">2022-06-21T22:16:06Z</dcterms:modified>
</cp:coreProperties>
</file>