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Lst>
  <p:sldSz cy="6858000" cx="12192000"/>
  <p:notesSz cx="6858000" cy="9144000"/>
  <p:embeddedFontLst>
    <p:embeddedFont>
      <p:font typeface="Roboto"/>
      <p:regular r:id="rId47"/>
      <p:bold r:id="rId48"/>
      <p:italic r:id="rId49"/>
      <p:boldItalic r:id="rId50"/>
    </p:embeddedFont>
    <p:embeddedFont>
      <p:font typeface="Questrial"/>
      <p:regular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Roboto-bold.fntdata"/><Relationship Id="rId47" Type="http://schemas.openxmlformats.org/officeDocument/2006/relationships/font" Target="fonts/Roboto-regular.fntdata"/><Relationship Id="rId49" Type="http://schemas.openxmlformats.org/officeDocument/2006/relationships/font" Target="fonts/Robot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Questrial-regular.fntdata"/><Relationship Id="rId50" Type="http://schemas.openxmlformats.org/officeDocument/2006/relationships/font" Target="fonts/Roboto-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earchsoftwarequality.techtarget.com/definition/unit-testing" TargetMode="External"/><Relationship Id="rId3" Type="http://schemas.openxmlformats.org/officeDocument/2006/relationships/hyperlink" Target="https://searchmicroservices.techtarget.com/definition/source-code"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eguetech.com/blog/2014/07/24/why-use-resharper-manage-refactor-code"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 name="Google Shape;309;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4" name="Google Shape;33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9" name="Google Shape;349;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Google Shape;375;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6" name="Google Shape;376;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Google Shape;392;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3" name="Google Shape;393;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marR="0" rtl="0" algn="l">
              <a:lnSpc>
                <a:spcPct val="100000"/>
              </a:lnSpc>
              <a:spcBef>
                <a:spcPts val="0"/>
              </a:spcBef>
              <a:spcAft>
                <a:spcPts val="0"/>
              </a:spcAft>
              <a:buClr>
                <a:srgbClr val="000000"/>
              </a:buClr>
              <a:buSzPts val="1100"/>
              <a:buFont typeface="Arial"/>
              <a:buChar char="-"/>
            </a:pPr>
            <a:r>
              <a:rPr b="0" i="0" lang="pt-PT" sz="1350" u="none" cap="none" strike="noStrike">
                <a:solidFill>
                  <a:srgbClr val="6C6C6C"/>
                </a:solidFill>
                <a:highlight>
                  <a:srgbClr val="FFFFFF"/>
                </a:highlight>
                <a:latin typeface="Arial"/>
                <a:ea typeface="Arial"/>
                <a:cs typeface="Arial"/>
                <a:sym typeface="Arial"/>
              </a:rPr>
              <a:t>is a method of implementing software programming that interlaces </a:t>
            </a:r>
            <a:r>
              <a:rPr b="0" i="0" lang="pt-PT" sz="1350" u="sng" cap="none" strike="noStrike">
                <a:solidFill>
                  <a:schemeClr val="hlink"/>
                </a:solidFill>
                <a:highlight>
                  <a:srgbClr val="FFFFFF"/>
                </a:highlight>
                <a:latin typeface="Arial"/>
                <a:ea typeface="Arial"/>
                <a:cs typeface="Arial"/>
                <a:sym typeface="Arial"/>
                <a:hlinkClick r:id="rId2"/>
              </a:rPr>
              <a:t>unit testing</a:t>
            </a:r>
            <a:r>
              <a:rPr b="0" i="0" lang="pt-PT" sz="1350" u="none" cap="none" strike="noStrike">
                <a:solidFill>
                  <a:srgbClr val="6C6C6C"/>
                </a:solidFill>
                <a:highlight>
                  <a:srgbClr val="FFFFFF"/>
                </a:highlight>
                <a:latin typeface="Arial"/>
                <a:ea typeface="Arial"/>
                <a:cs typeface="Arial"/>
                <a:sym typeface="Arial"/>
              </a:rPr>
              <a:t>, programming and refactoring on </a:t>
            </a:r>
            <a:r>
              <a:rPr b="0" i="0" lang="pt-PT" sz="1350" u="sng" cap="none" strike="noStrike">
                <a:solidFill>
                  <a:schemeClr val="hlink"/>
                </a:solidFill>
                <a:highlight>
                  <a:srgbClr val="FFFFFF"/>
                </a:highlight>
                <a:latin typeface="Arial"/>
                <a:ea typeface="Arial"/>
                <a:cs typeface="Arial"/>
                <a:sym typeface="Arial"/>
                <a:hlinkClick r:id="rId3"/>
              </a:rPr>
              <a:t>source code</a:t>
            </a:r>
            <a:r>
              <a:rPr b="0" i="0" lang="pt-PT" sz="1350" u="none" cap="none" strike="noStrike">
                <a:solidFill>
                  <a:srgbClr val="6C6C6C"/>
                </a:solidFill>
                <a:highlight>
                  <a:srgbClr val="FFFFFF"/>
                </a:highlight>
                <a:latin typeface="Arial"/>
                <a:ea typeface="Arial"/>
                <a:cs typeface="Arial"/>
                <a:sym typeface="Arial"/>
              </a:rPr>
              <a:t>, used in scrum</a:t>
            </a:r>
            <a:endParaRPr b="0" i="0" sz="1350" u="none" cap="none" strike="noStrike">
              <a:solidFill>
                <a:srgbClr val="6C6C6C"/>
              </a:solidFill>
              <a:highlight>
                <a:srgbClr val="FFFFFF"/>
              </a:highlight>
              <a:latin typeface="Arial"/>
              <a:ea typeface="Arial"/>
              <a:cs typeface="Arial"/>
              <a:sym typeface="Arial"/>
            </a:endParaRPr>
          </a:p>
          <a:p>
            <a:pPr indent="-314325" lvl="0" marL="457200" marR="0" rtl="0" algn="l">
              <a:lnSpc>
                <a:spcPct val="100000"/>
              </a:lnSpc>
              <a:spcBef>
                <a:spcPts val="0"/>
              </a:spcBef>
              <a:spcAft>
                <a:spcPts val="0"/>
              </a:spcAft>
              <a:buClr>
                <a:srgbClr val="6C6C6C"/>
              </a:buClr>
              <a:buSzPts val="1350"/>
              <a:buFont typeface="Arial"/>
              <a:buAutoNum type="arabicParenR"/>
            </a:pPr>
            <a:r>
              <a:rPr b="0" i="0" lang="pt-PT" sz="1350" u="none" cap="none" strike="noStrike">
                <a:solidFill>
                  <a:srgbClr val="6C6C6C"/>
                </a:solidFill>
                <a:highlight>
                  <a:srgbClr val="FFFFFF"/>
                </a:highlight>
                <a:latin typeface="Arial"/>
                <a:ea typeface="Arial"/>
                <a:cs typeface="Arial"/>
                <a:sym typeface="Arial"/>
              </a:rPr>
              <a:t>Before any new code is written, the programmer must first create a failing unit test. </a:t>
            </a:r>
            <a:endParaRPr b="0" i="0" sz="1350" u="none" cap="none" strike="noStrike">
              <a:solidFill>
                <a:srgbClr val="6C6C6C"/>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pt-PT" sz="1350" u="none" cap="none" strike="noStrike">
                <a:solidFill>
                  <a:srgbClr val="6C6C6C"/>
                </a:solidFill>
                <a:highlight>
                  <a:srgbClr val="FFFFFF"/>
                </a:highlight>
                <a:latin typeface="Arial"/>
                <a:ea typeface="Arial"/>
                <a:cs typeface="Arial"/>
                <a:sym typeface="Arial"/>
              </a:rPr>
              <a:t>  2)	Then, the programmer creates just enough code to satisfy that requirement. </a:t>
            </a:r>
            <a:endParaRPr b="0" i="0" sz="1350" u="none" cap="none" strike="noStrike">
              <a:solidFill>
                <a:srgbClr val="6C6C6C"/>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pt-PT" sz="1350" u="none" cap="none" strike="noStrike">
                <a:solidFill>
                  <a:srgbClr val="6C6C6C"/>
                </a:solidFill>
                <a:highlight>
                  <a:srgbClr val="FFFFFF"/>
                </a:highlight>
                <a:latin typeface="Arial"/>
                <a:ea typeface="Arial"/>
                <a:cs typeface="Arial"/>
                <a:sym typeface="Arial"/>
              </a:rPr>
              <a:t>  3)	Once the test is passing, the programmer may refactor the design, making improvements without changing the behavior.</a:t>
            </a:r>
            <a:endParaRPr b="0" i="0" sz="1350" u="none" cap="none" strike="noStrike">
              <a:solidFill>
                <a:srgbClr val="6C6C6C"/>
              </a:solidFill>
              <a:highlight>
                <a:srgbClr val="FFFFFF"/>
              </a:highlight>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Google Shape;417;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8" name="Google Shape;418;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1" name="Shape 441"/>
        <p:cNvGrpSpPr/>
        <p:nvPr/>
      </p:nvGrpSpPr>
      <p:grpSpPr>
        <a:xfrm>
          <a:off x="0" y="0"/>
          <a:ext cx="0" cy="0"/>
          <a:chOff x="0" y="0"/>
          <a:chExt cx="0" cy="0"/>
        </a:xfrm>
      </p:grpSpPr>
      <p:sp>
        <p:nvSpPr>
          <p:cNvPr id="442" name="Google Shape;442;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3" name="Google Shape;443;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8" name="Shape 448"/>
        <p:cNvGrpSpPr/>
        <p:nvPr/>
      </p:nvGrpSpPr>
      <p:grpSpPr>
        <a:xfrm>
          <a:off x="0" y="0"/>
          <a:ext cx="0" cy="0"/>
          <a:chOff x="0" y="0"/>
          <a:chExt cx="0" cy="0"/>
        </a:xfrm>
      </p:grpSpPr>
      <p:sp>
        <p:nvSpPr>
          <p:cNvPr id="449" name="Google Shape;449;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0" name="Google Shape;450;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4" name="Shape 454"/>
        <p:cNvGrpSpPr/>
        <p:nvPr/>
      </p:nvGrpSpPr>
      <p:grpSpPr>
        <a:xfrm>
          <a:off x="0" y="0"/>
          <a:ext cx="0" cy="0"/>
          <a:chOff x="0" y="0"/>
          <a:chExt cx="0" cy="0"/>
        </a:xfrm>
      </p:grpSpPr>
      <p:sp>
        <p:nvSpPr>
          <p:cNvPr id="455" name="Google Shape;455;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6" name="Google Shape;456;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1" name="Shape 461"/>
        <p:cNvGrpSpPr/>
        <p:nvPr/>
      </p:nvGrpSpPr>
      <p:grpSpPr>
        <a:xfrm>
          <a:off x="0" y="0"/>
          <a:ext cx="0" cy="0"/>
          <a:chOff x="0" y="0"/>
          <a:chExt cx="0" cy="0"/>
        </a:xfrm>
      </p:grpSpPr>
      <p:sp>
        <p:nvSpPr>
          <p:cNvPr id="462" name="Google Shape;462;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3" name="Google Shape;463;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8" name="Shape 468"/>
        <p:cNvGrpSpPr/>
        <p:nvPr/>
      </p:nvGrpSpPr>
      <p:grpSpPr>
        <a:xfrm>
          <a:off x="0" y="0"/>
          <a:ext cx="0" cy="0"/>
          <a:chOff x="0" y="0"/>
          <a:chExt cx="0" cy="0"/>
        </a:xfrm>
      </p:grpSpPr>
      <p:sp>
        <p:nvSpPr>
          <p:cNvPr id="469" name="Google Shape;469;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0" name="Google Shape;470;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5" name="Shape 475"/>
        <p:cNvGrpSpPr/>
        <p:nvPr/>
      </p:nvGrpSpPr>
      <p:grpSpPr>
        <a:xfrm>
          <a:off x="0" y="0"/>
          <a:ext cx="0" cy="0"/>
          <a:chOff x="0" y="0"/>
          <a:chExt cx="0" cy="0"/>
        </a:xfrm>
      </p:grpSpPr>
      <p:sp>
        <p:nvSpPr>
          <p:cNvPr id="476" name="Google Shape;476;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7" name="Google Shape;477;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2" name="Shape 482"/>
        <p:cNvGrpSpPr/>
        <p:nvPr/>
      </p:nvGrpSpPr>
      <p:grpSpPr>
        <a:xfrm>
          <a:off x="0" y="0"/>
          <a:ext cx="0" cy="0"/>
          <a:chOff x="0" y="0"/>
          <a:chExt cx="0" cy="0"/>
        </a:xfrm>
      </p:grpSpPr>
      <p:sp>
        <p:nvSpPr>
          <p:cNvPr id="483" name="Google Shape;483;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4" name="Google Shape;484;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9" name="Shape 489"/>
        <p:cNvGrpSpPr/>
        <p:nvPr/>
      </p:nvGrpSpPr>
      <p:grpSpPr>
        <a:xfrm>
          <a:off x="0" y="0"/>
          <a:ext cx="0" cy="0"/>
          <a:chOff x="0" y="0"/>
          <a:chExt cx="0" cy="0"/>
        </a:xfrm>
      </p:grpSpPr>
      <p:sp>
        <p:nvSpPr>
          <p:cNvPr id="490" name="Google Shape;490;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1" name="Google Shape;491;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5" name="Shape 495"/>
        <p:cNvGrpSpPr/>
        <p:nvPr/>
      </p:nvGrpSpPr>
      <p:grpSpPr>
        <a:xfrm>
          <a:off x="0" y="0"/>
          <a:ext cx="0" cy="0"/>
          <a:chOff x="0" y="0"/>
          <a:chExt cx="0" cy="0"/>
        </a:xfrm>
      </p:grpSpPr>
      <p:sp>
        <p:nvSpPr>
          <p:cNvPr id="496" name="Google Shape;496;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7" name="Google Shape;497;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11" name="Google Shape;11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2" name="Shape 502"/>
        <p:cNvGrpSpPr/>
        <p:nvPr/>
      </p:nvGrpSpPr>
      <p:grpSpPr>
        <a:xfrm>
          <a:off x="0" y="0"/>
          <a:ext cx="0" cy="0"/>
          <a:chOff x="0" y="0"/>
          <a:chExt cx="0" cy="0"/>
        </a:xfrm>
      </p:grpSpPr>
      <p:sp>
        <p:nvSpPr>
          <p:cNvPr id="503" name="Google Shape;503;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4" name="Google Shape;504;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9" name="Shape 509"/>
        <p:cNvGrpSpPr/>
        <p:nvPr/>
      </p:nvGrpSpPr>
      <p:grpSpPr>
        <a:xfrm>
          <a:off x="0" y="0"/>
          <a:ext cx="0" cy="0"/>
          <a:chOff x="0" y="0"/>
          <a:chExt cx="0" cy="0"/>
        </a:xfrm>
      </p:grpSpPr>
      <p:sp>
        <p:nvSpPr>
          <p:cNvPr id="510" name="Google Shape;510;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1" name="Google Shape;511;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5" name="Shape 515"/>
        <p:cNvGrpSpPr/>
        <p:nvPr/>
      </p:nvGrpSpPr>
      <p:grpSpPr>
        <a:xfrm>
          <a:off x="0" y="0"/>
          <a:ext cx="0" cy="0"/>
          <a:chOff x="0" y="0"/>
          <a:chExt cx="0" cy="0"/>
        </a:xfrm>
      </p:grpSpPr>
      <p:sp>
        <p:nvSpPr>
          <p:cNvPr id="516" name="Google Shape;516;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17" name="Google Shape;517;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1" name="Shape 521"/>
        <p:cNvGrpSpPr/>
        <p:nvPr/>
      </p:nvGrpSpPr>
      <p:grpSpPr>
        <a:xfrm>
          <a:off x="0" y="0"/>
          <a:ext cx="0" cy="0"/>
          <a:chOff x="0" y="0"/>
          <a:chExt cx="0" cy="0"/>
        </a:xfrm>
      </p:grpSpPr>
      <p:sp>
        <p:nvSpPr>
          <p:cNvPr id="522" name="Google Shape;522;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23" name="Google Shape;523;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8" name="Shape 528"/>
        <p:cNvGrpSpPr/>
        <p:nvPr/>
      </p:nvGrpSpPr>
      <p:grpSpPr>
        <a:xfrm>
          <a:off x="0" y="0"/>
          <a:ext cx="0" cy="0"/>
          <a:chOff x="0" y="0"/>
          <a:chExt cx="0" cy="0"/>
        </a:xfrm>
      </p:grpSpPr>
      <p:sp>
        <p:nvSpPr>
          <p:cNvPr id="529" name="Google Shape;529;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30" name="Google Shape;530;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5" name="Shape 535"/>
        <p:cNvGrpSpPr/>
        <p:nvPr/>
      </p:nvGrpSpPr>
      <p:grpSpPr>
        <a:xfrm>
          <a:off x="0" y="0"/>
          <a:ext cx="0" cy="0"/>
          <a:chOff x="0" y="0"/>
          <a:chExt cx="0" cy="0"/>
        </a:xfrm>
      </p:grpSpPr>
      <p:sp>
        <p:nvSpPr>
          <p:cNvPr id="536" name="Google Shape;536;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37" name="Google Shape;537;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2" name="Shape 542"/>
        <p:cNvGrpSpPr/>
        <p:nvPr/>
      </p:nvGrpSpPr>
      <p:grpSpPr>
        <a:xfrm>
          <a:off x="0" y="0"/>
          <a:ext cx="0" cy="0"/>
          <a:chOff x="0" y="0"/>
          <a:chExt cx="0" cy="0"/>
        </a:xfrm>
      </p:grpSpPr>
      <p:sp>
        <p:nvSpPr>
          <p:cNvPr id="543" name="Google Shape;543;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44" name="Google Shape;544;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9" name="Shape 549"/>
        <p:cNvGrpSpPr/>
        <p:nvPr/>
      </p:nvGrpSpPr>
      <p:grpSpPr>
        <a:xfrm>
          <a:off x="0" y="0"/>
          <a:ext cx="0" cy="0"/>
          <a:chOff x="0" y="0"/>
          <a:chExt cx="0" cy="0"/>
        </a:xfrm>
      </p:grpSpPr>
      <p:sp>
        <p:nvSpPr>
          <p:cNvPr id="550" name="Google Shape;550;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51" name="Google Shape;551;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6" name="Shape 556"/>
        <p:cNvGrpSpPr/>
        <p:nvPr/>
      </p:nvGrpSpPr>
      <p:grpSpPr>
        <a:xfrm>
          <a:off x="0" y="0"/>
          <a:ext cx="0" cy="0"/>
          <a:chOff x="0" y="0"/>
          <a:chExt cx="0" cy="0"/>
        </a:xfrm>
      </p:grpSpPr>
      <p:sp>
        <p:nvSpPr>
          <p:cNvPr id="557" name="Google Shape;557;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58" name="Google Shape;558;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3" name="Shape 563"/>
        <p:cNvGrpSpPr/>
        <p:nvPr/>
      </p:nvGrpSpPr>
      <p:grpSpPr>
        <a:xfrm>
          <a:off x="0" y="0"/>
          <a:ext cx="0" cy="0"/>
          <a:chOff x="0" y="0"/>
          <a:chExt cx="0" cy="0"/>
        </a:xfrm>
      </p:grpSpPr>
      <p:sp>
        <p:nvSpPr>
          <p:cNvPr id="564" name="Google Shape;564;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5" name="Google Shape;565;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marR="0" rtl="0" algn="l">
              <a:lnSpc>
                <a:spcPct val="100000"/>
              </a:lnSpc>
              <a:spcBef>
                <a:spcPts val="0"/>
              </a:spcBef>
              <a:spcAft>
                <a:spcPts val="0"/>
              </a:spcAft>
              <a:buClr>
                <a:srgbClr val="000000"/>
              </a:buClr>
              <a:buSzPts val="1100"/>
              <a:buFont typeface="Arial"/>
              <a:buChar char="-"/>
            </a:pPr>
            <a:r>
              <a:rPr b="0" i="0" lang="pt-PT" sz="1100" u="none" cap="none" strike="noStrike">
                <a:solidFill>
                  <a:srgbClr val="000000"/>
                </a:solidFill>
                <a:latin typeface="Arial"/>
                <a:ea typeface="Arial"/>
                <a:cs typeface="Arial"/>
                <a:sym typeface="Arial"/>
              </a:rPr>
              <a:t>Unit tests are performed to prove that a piece of code does what the developer thinks it should do.</a:t>
            </a:r>
            <a:endParaRPr b="0" i="0" sz="1100" u="none" cap="none" strike="noStrike">
              <a:solidFill>
                <a:srgbClr val="000000"/>
              </a:solidFill>
              <a:latin typeface="Arial"/>
              <a:ea typeface="Arial"/>
              <a:cs typeface="Arial"/>
              <a:sym typeface="Arial"/>
            </a:endParaRPr>
          </a:p>
          <a:p>
            <a:pPr indent="-298450" lvl="0" marL="457200" marR="0" rtl="0" algn="l">
              <a:lnSpc>
                <a:spcPct val="100000"/>
              </a:lnSpc>
              <a:spcBef>
                <a:spcPts val="0"/>
              </a:spcBef>
              <a:spcAft>
                <a:spcPts val="0"/>
              </a:spcAft>
              <a:buClr>
                <a:srgbClr val="000000"/>
              </a:buClr>
              <a:buSzPts val="1100"/>
              <a:buFont typeface="Arial"/>
              <a:buChar char="-"/>
            </a:pPr>
            <a:r>
              <a:rPr b="0" i="0" lang="pt-PT" sz="1100" u="none" cap="none" strike="noStrike">
                <a:solidFill>
                  <a:srgbClr val="000000"/>
                </a:solidFill>
                <a:latin typeface="Arial"/>
                <a:ea typeface="Arial"/>
                <a:cs typeface="Arial"/>
                <a:sym typeface="Arial"/>
              </a:rPr>
              <a:t>Unit tests don’t worry about validation and verification or correctness, either performance as well</a:t>
            </a:r>
            <a:endParaRPr b="0" i="0" sz="1100" u="none" cap="none" strike="noStrike">
              <a:solidFill>
                <a:srgbClr val="000000"/>
              </a:solidFill>
              <a:latin typeface="Arial"/>
              <a:ea typeface="Arial"/>
              <a:cs typeface="Arial"/>
              <a:sym typeface="Arial"/>
            </a:endParaRPr>
          </a:p>
          <a:p>
            <a:pPr indent="-298450" lvl="0" marL="457200" marR="0" rtl="0" algn="l">
              <a:lnSpc>
                <a:spcPct val="100000"/>
              </a:lnSpc>
              <a:spcBef>
                <a:spcPts val="0"/>
              </a:spcBef>
              <a:spcAft>
                <a:spcPts val="0"/>
              </a:spcAft>
              <a:buClr>
                <a:srgbClr val="000000"/>
              </a:buClr>
              <a:buSzPts val="1100"/>
              <a:buFont typeface="Arial"/>
              <a:buChar char="-"/>
            </a:pPr>
            <a:r>
              <a:rPr b="0" i="0" lang="pt-PT" sz="1100" u="none" cap="none" strike="noStrike">
                <a:solidFill>
                  <a:srgbClr val="000000"/>
                </a:solidFill>
                <a:latin typeface="Arial"/>
                <a:ea typeface="Arial"/>
                <a:cs typeface="Arial"/>
                <a:sym typeface="Arial"/>
              </a:rPr>
              <a:t>All we want to do is to use unit testing to prove that code does what we intended, and so we want to test very small, very isolated pieces of functionality.</a:t>
            </a:r>
            <a:endParaRPr b="0" i="0" sz="1100" u="none" cap="none" strike="noStrike">
              <a:solidFill>
                <a:srgbClr val="000000"/>
              </a:solidFill>
              <a:latin typeface="Arial"/>
              <a:ea typeface="Arial"/>
              <a:cs typeface="Arial"/>
              <a:sym typeface="Arial"/>
            </a:endParaRPr>
          </a:p>
          <a:p>
            <a:pPr indent="-298450" lvl="0" marL="457200" marR="0" rtl="0" algn="l">
              <a:lnSpc>
                <a:spcPct val="100000"/>
              </a:lnSpc>
              <a:spcBef>
                <a:spcPts val="0"/>
              </a:spcBef>
              <a:spcAft>
                <a:spcPts val="0"/>
              </a:spcAft>
              <a:buClr>
                <a:srgbClr val="000000"/>
              </a:buClr>
              <a:buSzPts val="1100"/>
              <a:buFont typeface="Arial"/>
              <a:buChar char="-"/>
            </a:pPr>
            <a:r>
              <a:rPr b="0" i="0" lang="pt-PT" sz="1150" u="none" cap="none" strike="noStrike">
                <a:solidFill>
                  <a:srgbClr val="242729"/>
                </a:solidFill>
                <a:highlight>
                  <a:srgbClr val="FFFFFF"/>
                </a:highlight>
                <a:latin typeface="Arial"/>
                <a:ea typeface="Arial"/>
                <a:cs typeface="Arial"/>
                <a:sym typeface="Arial"/>
              </a:rPr>
              <a:t>By doing unit testing you also force the design of the software into something that is unit testable</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17" name="Google Shape;11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0" name="Shape 570"/>
        <p:cNvGrpSpPr/>
        <p:nvPr/>
      </p:nvGrpSpPr>
      <p:grpSpPr>
        <a:xfrm>
          <a:off x="0" y="0"/>
          <a:ext cx="0" cy="0"/>
          <a:chOff x="0" y="0"/>
          <a:chExt cx="0" cy="0"/>
        </a:xfrm>
      </p:grpSpPr>
      <p:sp>
        <p:nvSpPr>
          <p:cNvPr id="571" name="Google Shape;571;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2" name="Google Shape;572;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7" name="Shape 577"/>
        <p:cNvGrpSpPr/>
        <p:nvPr/>
      </p:nvGrpSpPr>
      <p:grpSpPr>
        <a:xfrm>
          <a:off x="0" y="0"/>
          <a:ext cx="0" cy="0"/>
          <a:chOff x="0" y="0"/>
          <a:chExt cx="0" cy="0"/>
        </a:xfrm>
      </p:grpSpPr>
      <p:sp>
        <p:nvSpPr>
          <p:cNvPr id="578" name="Google Shape;578;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9" name="Google Shape;579;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4" name="Shape 584"/>
        <p:cNvGrpSpPr/>
        <p:nvPr/>
      </p:nvGrpSpPr>
      <p:grpSpPr>
        <a:xfrm>
          <a:off x="0" y="0"/>
          <a:ext cx="0" cy="0"/>
          <a:chOff x="0" y="0"/>
          <a:chExt cx="0" cy="0"/>
        </a:xfrm>
      </p:grpSpPr>
      <p:sp>
        <p:nvSpPr>
          <p:cNvPr id="585" name="Google Shape;585;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6" name="Google Shape;586;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04800" lvl="0" marL="457200" marR="0" rtl="0" algn="l">
              <a:lnSpc>
                <a:spcPct val="100000"/>
              </a:lnSpc>
              <a:spcBef>
                <a:spcPts val="0"/>
              </a:spcBef>
              <a:spcAft>
                <a:spcPts val="0"/>
              </a:spcAft>
              <a:buClr>
                <a:srgbClr val="3B4145"/>
              </a:buClr>
              <a:buSzPts val="1200"/>
              <a:buFont typeface="Arial"/>
              <a:buChar char="-"/>
            </a:pPr>
            <a:r>
              <a:rPr b="0" i="0" lang="pt-PT" sz="1200" u="none" cap="none" strike="noStrike">
                <a:solidFill>
                  <a:srgbClr val="3B4145"/>
                </a:solidFill>
                <a:highlight>
                  <a:srgbClr val="FFFFFF"/>
                </a:highlight>
                <a:latin typeface="Arial"/>
                <a:ea typeface="Arial"/>
                <a:cs typeface="Arial"/>
                <a:sym typeface="Arial"/>
              </a:rPr>
              <a:t>Practical aspect that when you test very small units, your tests can be run fast; like a thousand tests in a second fast.</a:t>
            </a:r>
            <a:endParaRPr b="0" i="0" sz="1200" u="none" cap="none" strike="noStrike">
              <a:solidFill>
                <a:srgbClr val="3B4145"/>
              </a:solidFill>
              <a:highlight>
                <a:srgbClr val="FFFFFF"/>
              </a:highlight>
              <a:latin typeface="Arial"/>
              <a:ea typeface="Arial"/>
              <a:cs typeface="Arial"/>
              <a:sym typeface="Arial"/>
            </a:endParaRPr>
          </a:p>
          <a:p>
            <a:pPr indent="-304800" lvl="0" marL="457200" marR="0" rtl="0" algn="l">
              <a:lnSpc>
                <a:spcPct val="100000"/>
              </a:lnSpc>
              <a:spcBef>
                <a:spcPts val="0"/>
              </a:spcBef>
              <a:spcAft>
                <a:spcPts val="0"/>
              </a:spcAft>
              <a:buClr>
                <a:srgbClr val="3B4145"/>
              </a:buClr>
              <a:buSzPts val="1200"/>
              <a:buFont typeface="Arial"/>
              <a:buChar char="-"/>
            </a:pPr>
            <a:r>
              <a:rPr b="0" i="0" lang="pt-PT" sz="1200" u="none" cap="none" strike="noStrike">
                <a:solidFill>
                  <a:srgbClr val="3B4145"/>
                </a:solidFill>
                <a:highlight>
                  <a:srgbClr val="FFFFFF"/>
                </a:highlight>
                <a:latin typeface="Arial"/>
                <a:ea typeface="Arial"/>
                <a:cs typeface="Arial"/>
                <a:sym typeface="Arial"/>
              </a:rPr>
              <a:t>Smaller tests give you a much more granular view of how your code is performing</a:t>
            </a:r>
            <a:endParaRPr b="0" i="0" sz="1200" u="none" cap="none" strike="noStrike">
              <a:solidFill>
                <a:srgbClr val="3B4145"/>
              </a:solidFill>
              <a:highlight>
                <a:srgbClr val="FFFFFF"/>
              </a:highlight>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p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pt-PT" sz="1350" u="none" cap="none" strike="noStrike">
                <a:solidFill>
                  <a:srgbClr val="21262D"/>
                </a:solidFill>
                <a:highlight>
                  <a:srgbClr val="FFFFFF"/>
                </a:highlight>
                <a:latin typeface="Verdana"/>
                <a:ea typeface="Verdana"/>
                <a:cs typeface="Verdana"/>
                <a:sym typeface="Verdana"/>
              </a:rPr>
              <a:t>Unit tests are the low-level tests, they are the first tests that must be written. By adding Unit Tests to the software build process, or as part of the Continuous Integration process, as the code base grows larger, these tests run </a:t>
            </a:r>
            <a:r>
              <a:rPr b="0" i="1" lang="pt-PT" sz="1350" u="none" cap="none" strike="noStrike">
                <a:solidFill>
                  <a:srgbClr val="21262D"/>
                </a:solidFill>
                <a:highlight>
                  <a:srgbClr val="FFFFFF"/>
                </a:highlight>
                <a:latin typeface="Verdana"/>
                <a:ea typeface="Verdana"/>
                <a:cs typeface="Verdana"/>
                <a:sym typeface="Verdana"/>
              </a:rPr>
              <a:t>automatically</a:t>
            </a:r>
            <a:r>
              <a:rPr b="0" i="0" lang="pt-PT" sz="1350" u="none" cap="none" strike="noStrike">
                <a:solidFill>
                  <a:srgbClr val="21262D"/>
                </a:solidFill>
                <a:highlight>
                  <a:srgbClr val="FFFFFF"/>
                </a:highlight>
                <a:latin typeface="Verdana"/>
                <a:ea typeface="Verdana"/>
                <a:cs typeface="Verdana"/>
                <a:sym typeface="Verdana"/>
              </a:rPr>
              <a:t> bringing with their use a lot of advantages</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1150" lvl="0" marL="457200" marR="0" rtl="0" algn="l">
              <a:lnSpc>
                <a:spcPct val="100000"/>
              </a:lnSpc>
              <a:spcBef>
                <a:spcPts val="0"/>
              </a:spcBef>
              <a:spcAft>
                <a:spcPts val="0"/>
              </a:spcAft>
              <a:buClr>
                <a:srgbClr val="000000"/>
              </a:buClr>
              <a:buSzPts val="1300"/>
              <a:buFont typeface="Verdana"/>
              <a:buAutoNum type="arabicParenR"/>
            </a:pPr>
            <a:r>
              <a:rPr b="0" i="0" lang="pt-PT" sz="1300" u="none" cap="none" strike="noStrike">
                <a:solidFill>
                  <a:srgbClr val="21262D"/>
                </a:solidFill>
                <a:highlight>
                  <a:srgbClr val="FFFFFF"/>
                </a:highlight>
                <a:latin typeface="Verdana"/>
                <a:ea typeface="Verdana"/>
                <a:cs typeface="Verdana"/>
                <a:sym typeface="Verdana"/>
              </a:rPr>
              <a:t>Unit Tests ensure that the code still functions properly as the code base changes with code </a:t>
            </a:r>
            <a:r>
              <a:rPr b="0" i="0" lang="pt-PT" sz="1300" u="sng" cap="none" strike="noStrike">
                <a:solidFill>
                  <a:schemeClr val="hlink"/>
                </a:solidFill>
                <a:highlight>
                  <a:srgbClr val="FFFFFF"/>
                </a:highlight>
                <a:latin typeface="Verdana"/>
                <a:ea typeface="Verdana"/>
                <a:cs typeface="Verdana"/>
                <a:sym typeface="Verdana"/>
                <a:hlinkClick r:id="rId2"/>
              </a:rPr>
              <a:t>refactoring</a:t>
            </a:r>
            <a:r>
              <a:rPr b="0" i="0" lang="pt-PT" sz="1300" u="none" cap="none" strike="noStrike">
                <a:solidFill>
                  <a:srgbClr val="21262D"/>
                </a:solidFill>
                <a:highlight>
                  <a:srgbClr val="FFFFFF"/>
                </a:highlight>
                <a:latin typeface="Verdana"/>
                <a:ea typeface="Verdana"/>
                <a:cs typeface="Verdana"/>
                <a:sym typeface="Verdana"/>
              </a:rPr>
              <a:t> and as the code base grows</a:t>
            </a:r>
            <a:endParaRPr b="0" i="0" sz="1300" u="none" cap="none" strike="noStrike">
              <a:solidFill>
                <a:srgbClr val="21262D"/>
              </a:solidFill>
              <a:highlight>
                <a:srgbClr val="FFFFFF"/>
              </a:highlight>
              <a:latin typeface="Verdana"/>
              <a:ea typeface="Verdana"/>
              <a:cs typeface="Verdana"/>
              <a:sym typeface="Verdana"/>
            </a:endParaRPr>
          </a:p>
          <a:p>
            <a:pPr indent="-311150" lvl="0" marL="457200" marR="0" rtl="0" algn="l">
              <a:lnSpc>
                <a:spcPct val="100000"/>
              </a:lnSpc>
              <a:spcBef>
                <a:spcPts val="0"/>
              </a:spcBef>
              <a:spcAft>
                <a:spcPts val="0"/>
              </a:spcAft>
              <a:buClr>
                <a:srgbClr val="000000"/>
              </a:buClr>
              <a:buSzPts val="1300"/>
              <a:buFont typeface="Verdana"/>
              <a:buAutoNum type="arabicParenR"/>
            </a:pPr>
            <a:r>
              <a:rPr b="0" i="0" lang="pt-PT" sz="1300" u="none" cap="none" strike="noStrike">
                <a:solidFill>
                  <a:srgbClr val="000000"/>
                </a:solidFill>
                <a:highlight>
                  <a:srgbClr val="FFFFFF"/>
                </a:highlight>
                <a:latin typeface="Verdana"/>
                <a:ea typeface="Verdana"/>
                <a:cs typeface="Verdana"/>
                <a:sym typeface="Verdana"/>
              </a:rPr>
              <a:t>Writing tests before actual coding makes you think harder on the problem. It exposes the edge cases and makes you write better code.</a:t>
            </a:r>
            <a:endParaRPr b="0" i="0" sz="1300" u="none" cap="none" strike="noStrike">
              <a:solidFill>
                <a:srgbClr val="000000"/>
              </a:solidFill>
              <a:highlight>
                <a:srgbClr val="FFFFFF"/>
              </a:highlight>
              <a:latin typeface="Verdana"/>
              <a:ea typeface="Verdana"/>
              <a:cs typeface="Verdana"/>
              <a:sym typeface="Verdan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p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4325" lvl="0" marL="457200" marR="0" rtl="0" algn="l">
              <a:lnSpc>
                <a:spcPct val="100000"/>
              </a:lnSpc>
              <a:spcBef>
                <a:spcPts val="0"/>
              </a:spcBef>
              <a:spcAft>
                <a:spcPts val="0"/>
              </a:spcAft>
              <a:buClr>
                <a:srgbClr val="21262D"/>
              </a:buClr>
              <a:buSzPts val="1350"/>
              <a:buFont typeface="Verdana"/>
              <a:buAutoNum type="arabicParenR"/>
            </a:pPr>
            <a:r>
              <a:rPr b="0" i="0" lang="pt-PT" sz="1350" u="none" cap="none" strike="noStrike">
                <a:solidFill>
                  <a:srgbClr val="21262D"/>
                </a:solidFill>
                <a:highlight>
                  <a:srgbClr val="FFFFFF"/>
                </a:highlight>
                <a:latin typeface="Verdana"/>
                <a:ea typeface="Verdana"/>
                <a:cs typeface="Verdana"/>
                <a:sym typeface="Verdana"/>
              </a:rPr>
              <a:t>Since Unit Test failures alert the Development Team before the code is pushed to Testers or Clients, it is still early in the development cycle making the fix less costly than if found later in the development cycle</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o de Título"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lstStyle>
            <a:lvl1pPr lvl="0" marR="0" rtl="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lstStyle>
            <a:lvl1pPr lv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e Texto Vertical"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Vertical e Texto"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e Objeto"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beçalho da Secção"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údo Duplo"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ção"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ó Título"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m branco"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údo com Legenda"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m com Legenda"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3" name="Google Shape;63;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P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4.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1.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hyperlink" Target="http://www.youtube.com/watch?v=AQ0pF6irsZk" TargetMode="External"/><Relationship Id="rId4" Type="http://schemas.openxmlformats.org/officeDocument/2006/relationships/image" Target="../media/image2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hyperlink" Target="http://www.youtube.com/watch?v=KPaBInlIWCE" TargetMode="External"/><Relationship Id="rId4" Type="http://schemas.openxmlformats.org/officeDocument/2006/relationships/image" Target="../media/image19.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hyperlink" Target="https://raygun.com/blog/javascript-unit-testing-frameworks/" TargetMode="External"/><Relationship Id="rId4" Type="http://schemas.openxmlformats.org/officeDocument/2006/relationships/hyperlink" Target="https://karma-runner.github.io/2.0/index.html" TargetMode="External"/><Relationship Id="rId5" Type="http://schemas.openxmlformats.org/officeDocument/2006/relationships/hyperlink" Target="https://mochajs.org" TargetMode="External"/><Relationship Id="rId6" Type="http://schemas.openxmlformats.org/officeDocument/2006/relationships/hyperlink" Target="https://jasmine.github.io" TargetMode="External"/><Relationship Id="rId7" Type="http://schemas.openxmlformats.org/officeDocument/2006/relationships/hyperlink" Target="https://medium.com/allenhwkim/ava-the-test-tool-that-works-5d98ee03933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hyperlink" Target="https://phpunit.de" TargetMode="External"/><Relationship Id="rId4" Type="http://schemas.openxmlformats.org/officeDocument/2006/relationships/hyperlink" Target="http://simpletest.sourceforge.net" TargetMode="External"/><Relationship Id="rId9" Type="http://schemas.openxmlformats.org/officeDocument/2006/relationships/hyperlink" Target="http://www.parasoft.com/products/jtest" TargetMode="External"/><Relationship Id="rId5" Type="http://schemas.openxmlformats.org/officeDocument/2006/relationships/hyperlink" Target="https://codeception.com" TargetMode="External"/><Relationship Id="rId6" Type="http://schemas.openxmlformats.org/officeDocument/2006/relationships/hyperlink" Target="http://behat.org/en/latest/" TargetMode="External"/><Relationship Id="rId7" Type="http://schemas.openxmlformats.org/officeDocument/2006/relationships/hyperlink" Target="https://junit.org/junit5/" TargetMode="External"/><Relationship Id="rId8" Type="http://schemas.openxmlformats.org/officeDocument/2006/relationships/hyperlink" Target="https://testng.org/doc/index.html"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hyperlink" Target="https://github.com/google/googletest" TargetMode="External"/><Relationship Id="rId4" Type="http://schemas.openxmlformats.org/officeDocument/2006/relationships/hyperlink" Target="http://www.parasoft.com/products/ctest" TargetMode="External"/><Relationship Id="rId5" Type="http://schemas.openxmlformats.org/officeDocument/2006/relationships/hyperlink" Target="https://github.com/catchorg/Catch2" TargetMode="External"/><Relationship Id="rId6" Type="http://schemas.openxmlformats.org/officeDocument/2006/relationships/hyperlink" Target="https://github.com/catchorg/Catch2/blob/master/docs/limitations.md#tests-might-be-run-again-if-last-section-fails" TargetMode="External"/><Relationship Id="rId7" Type="http://schemas.openxmlformats.org/officeDocument/2006/relationships/hyperlink" Target="https://stackoverflow.com/questions/242926/comparison-of-c-unit-test-frameworks"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hyperlink" Target="https://nunit.org" TargetMode="External"/><Relationship Id="rId4" Type="http://schemas.openxmlformats.org/officeDocument/2006/relationships/hyperlink" Target="https://xunit.github.io" TargetMode="External"/><Relationship Id="rId5" Type="http://schemas.openxmlformats.org/officeDocument/2006/relationships/hyperlink" Target="https://docs.microsoft.com/en-us/dotnet/core/testing/unit-testing-with-mstest" TargetMode="External"/><Relationship Id="rId6" Type="http://schemas.openxmlformats.org/officeDocument/2006/relationships/hyperlink" Target="http://www.csunit.or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6000"/>
              <a:buFont typeface="Calibri"/>
              <a:buNone/>
            </a:pPr>
            <a:r>
              <a:rPr b="1" i="0" lang="pt-PT" sz="9600" u="none" cap="none" strike="noStrike">
                <a:solidFill>
                  <a:schemeClr val="dk1"/>
                </a:solidFill>
                <a:latin typeface="Questrial"/>
                <a:ea typeface="Questrial"/>
                <a:cs typeface="Questrial"/>
                <a:sym typeface="Questrial"/>
              </a:rPr>
              <a:t>Unit Tests</a:t>
            </a:r>
            <a:endParaRPr b="1" i="0" sz="9600" u="none" cap="none" strike="noStrike">
              <a:solidFill>
                <a:schemeClr val="dk1"/>
              </a:solidFill>
              <a:latin typeface="Questrial"/>
              <a:ea typeface="Questrial"/>
              <a:cs typeface="Questrial"/>
              <a:sym typeface="Questrial"/>
            </a:endParaRPr>
          </a:p>
        </p:txBody>
      </p:sp>
      <p:sp>
        <p:nvSpPr>
          <p:cNvPr id="85" name="Google Shape;85;p13"/>
          <p:cNvSpPr txBox="1"/>
          <p:nvPr>
            <p:ph idx="1" type="subTitle"/>
          </p:nvPr>
        </p:nvSpPr>
        <p:spPr>
          <a:xfrm>
            <a:off x="1524000" y="3602049"/>
            <a:ext cx="9211500" cy="28848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2400"/>
              <a:buFont typeface="Arial"/>
              <a:buNone/>
            </a:pPr>
            <a:r>
              <a:t/>
            </a:r>
            <a:endParaRPr b="0" i="0" sz="2400" u="none" cap="none" strike="noStrike">
              <a:solidFill>
                <a:schemeClr val="dk1"/>
              </a:solidFill>
              <a:latin typeface="Questrial"/>
              <a:ea typeface="Questrial"/>
              <a:cs typeface="Questrial"/>
              <a:sym typeface="Questrial"/>
            </a:endParaRPr>
          </a:p>
          <a:p>
            <a:pPr indent="0" lvl="0" marL="0" marR="0" rtl="0" algn="ctr">
              <a:lnSpc>
                <a:spcPct val="115000"/>
              </a:lnSpc>
              <a:spcBef>
                <a:spcPts val="0"/>
              </a:spcBef>
              <a:spcAft>
                <a:spcPts val="0"/>
              </a:spcAft>
              <a:buClr>
                <a:schemeClr val="dk1"/>
              </a:buClr>
              <a:buSzPts val="2400"/>
              <a:buFont typeface="Arial"/>
              <a:buNone/>
            </a:pPr>
            <a:r>
              <a:rPr b="1" i="0" lang="pt-PT" sz="2400" u="none" cap="none" strike="noStrike">
                <a:solidFill>
                  <a:schemeClr val="dk1"/>
                </a:solidFill>
                <a:latin typeface="Questrial"/>
                <a:ea typeface="Questrial"/>
                <a:cs typeface="Questrial"/>
                <a:sym typeface="Questrial"/>
              </a:rPr>
              <a:t>TVVS - </a:t>
            </a:r>
            <a:r>
              <a:rPr b="0" i="0" lang="pt-PT" sz="2400" u="none" cap="none" strike="noStrike">
                <a:solidFill>
                  <a:schemeClr val="dk1"/>
                </a:solidFill>
                <a:latin typeface="Questrial"/>
                <a:ea typeface="Questrial"/>
                <a:cs typeface="Questrial"/>
                <a:sym typeface="Questrial"/>
              </a:rPr>
              <a:t> </a:t>
            </a:r>
            <a:r>
              <a:rPr b="0" i="0" lang="pt-PT" sz="2300" u="none" cap="none" strike="noStrike">
                <a:solidFill>
                  <a:srgbClr val="000000"/>
                </a:solidFill>
                <a:latin typeface="Questrial"/>
                <a:ea typeface="Questrial"/>
                <a:cs typeface="Questrial"/>
                <a:sym typeface="Questrial"/>
              </a:rPr>
              <a:t>Software Testing, Verification and Validation </a:t>
            </a:r>
            <a:endParaRPr b="0" i="0" sz="2300" u="none" cap="none" strike="noStrike">
              <a:solidFill>
                <a:srgbClr val="000000"/>
              </a:solidFill>
              <a:latin typeface="Questrial"/>
              <a:ea typeface="Questrial"/>
              <a:cs typeface="Questrial"/>
              <a:sym typeface="Questrial"/>
            </a:endParaRPr>
          </a:p>
          <a:p>
            <a:pPr indent="0" lvl="0" marL="0" marR="0" rtl="0" algn="ctr">
              <a:lnSpc>
                <a:spcPct val="115000"/>
              </a:lnSpc>
              <a:spcBef>
                <a:spcPts val="0"/>
              </a:spcBef>
              <a:spcAft>
                <a:spcPts val="0"/>
              </a:spcAft>
              <a:buClr>
                <a:schemeClr val="dk1"/>
              </a:buClr>
              <a:buSzPts val="2400"/>
              <a:buFont typeface="Arial"/>
              <a:buNone/>
            </a:pPr>
            <a:r>
              <a:rPr b="1" i="0" lang="pt-PT" sz="2400" u="none" cap="none" strike="noStrike">
                <a:solidFill>
                  <a:schemeClr val="dk1"/>
                </a:solidFill>
                <a:latin typeface="Questrial"/>
                <a:ea typeface="Questrial"/>
                <a:cs typeface="Questrial"/>
                <a:sym typeface="Questrial"/>
              </a:rPr>
              <a:t>2018/2019 </a:t>
            </a:r>
            <a:endParaRPr b="1" i="0" sz="2400" u="none" cap="none" strike="noStrike">
              <a:solidFill>
                <a:schemeClr val="dk1"/>
              </a:solidFill>
              <a:latin typeface="Questrial"/>
              <a:ea typeface="Questrial"/>
              <a:cs typeface="Questrial"/>
              <a:sym typeface="Questrial"/>
            </a:endParaRPr>
          </a:p>
          <a:p>
            <a:pPr indent="0" lvl="0" marL="0" marR="0" rtl="0" algn="ctr">
              <a:lnSpc>
                <a:spcPct val="90000"/>
              </a:lnSpc>
              <a:spcBef>
                <a:spcPts val="0"/>
              </a:spcBef>
              <a:spcAft>
                <a:spcPts val="0"/>
              </a:spcAft>
              <a:buClr>
                <a:schemeClr val="dk1"/>
              </a:buClr>
              <a:buSzPts val="2400"/>
              <a:buFont typeface="Arial"/>
              <a:buNone/>
            </a:pPr>
            <a:r>
              <a:t/>
            </a:r>
            <a:endParaRPr b="0" i="0" sz="2400" u="none" cap="none" strike="noStrike">
              <a:solidFill>
                <a:schemeClr val="dk1"/>
              </a:solidFill>
              <a:latin typeface="Questrial"/>
              <a:ea typeface="Questrial"/>
              <a:cs typeface="Questrial"/>
              <a:sym typeface="Questrial"/>
            </a:endParaRPr>
          </a:p>
          <a:p>
            <a:pPr indent="0" lvl="0" marL="0" marR="0" rtl="0" algn="ctr">
              <a:lnSpc>
                <a:spcPct val="90000"/>
              </a:lnSpc>
              <a:spcBef>
                <a:spcPts val="0"/>
              </a:spcBef>
              <a:spcAft>
                <a:spcPts val="0"/>
              </a:spcAft>
              <a:buClr>
                <a:schemeClr val="dk1"/>
              </a:buClr>
              <a:buSzPts val="2400"/>
              <a:buFont typeface="Arial"/>
              <a:buNone/>
            </a:pPr>
            <a:r>
              <a:t/>
            </a:r>
            <a:endParaRPr b="0" i="0" sz="2400" u="none" cap="none" strike="noStrike">
              <a:solidFill>
                <a:schemeClr val="dk1"/>
              </a:solidFill>
              <a:latin typeface="Questrial"/>
              <a:ea typeface="Questrial"/>
              <a:cs typeface="Questrial"/>
              <a:sym typeface="Questrial"/>
            </a:endParaRPr>
          </a:p>
          <a:p>
            <a:pPr indent="0" lvl="0" marL="0" marR="0" rtl="0" algn="r">
              <a:lnSpc>
                <a:spcPct val="115000"/>
              </a:lnSpc>
              <a:spcBef>
                <a:spcPts val="0"/>
              </a:spcBef>
              <a:spcAft>
                <a:spcPts val="0"/>
              </a:spcAft>
              <a:buClr>
                <a:schemeClr val="dk1"/>
              </a:buClr>
              <a:buSzPts val="2400"/>
              <a:buFont typeface="Arial"/>
              <a:buNone/>
            </a:pPr>
            <a:r>
              <a:rPr b="1" i="0" lang="pt-PT" sz="2400" u="none" cap="none" strike="noStrike">
                <a:solidFill>
                  <a:schemeClr val="dk1"/>
                </a:solidFill>
                <a:latin typeface="Questrial"/>
                <a:ea typeface="Questrial"/>
                <a:cs typeface="Questrial"/>
                <a:sym typeface="Questrial"/>
              </a:rPr>
              <a:t>Miriam Gonçalves -</a:t>
            </a:r>
            <a:r>
              <a:rPr b="0" i="0" lang="pt-PT" sz="2400" u="none" cap="none" strike="noStrike">
                <a:solidFill>
                  <a:schemeClr val="dk1"/>
                </a:solidFill>
                <a:latin typeface="Questrial"/>
                <a:ea typeface="Questrial"/>
                <a:cs typeface="Questrial"/>
                <a:sym typeface="Questrial"/>
              </a:rPr>
              <a:t> up201403441</a:t>
            </a:r>
            <a:endParaRPr b="0" i="0" sz="2400" u="none" cap="none" strike="noStrike">
              <a:solidFill>
                <a:schemeClr val="dk1"/>
              </a:solidFill>
              <a:latin typeface="Questrial"/>
              <a:ea typeface="Questrial"/>
              <a:cs typeface="Questrial"/>
              <a:sym typeface="Questrial"/>
            </a:endParaRPr>
          </a:p>
          <a:p>
            <a:pPr indent="0" lvl="0" marL="0" marR="0" rtl="0" algn="r">
              <a:lnSpc>
                <a:spcPct val="115000"/>
              </a:lnSpc>
              <a:spcBef>
                <a:spcPts val="0"/>
              </a:spcBef>
              <a:spcAft>
                <a:spcPts val="0"/>
              </a:spcAft>
              <a:buClr>
                <a:schemeClr val="dk1"/>
              </a:buClr>
              <a:buSzPts val="2400"/>
              <a:buFont typeface="Arial"/>
              <a:buNone/>
            </a:pPr>
            <a:r>
              <a:rPr b="1" i="0" lang="pt-PT" sz="2400" u="none" cap="none" strike="noStrike">
                <a:solidFill>
                  <a:schemeClr val="dk1"/>
                </a:solidFill>
                <a:latin typeface="Questrial"/>
                <a:ea typeface="Questrial"/>
                <a:cs typeface="Questrial"/>
                <a:sym typeface="Questrial"/>
              </a:rPr>
              <a:t>Sara Fernandes -</a:t>
            </a:r>
            <a:r>
              <a:rPr b="0" i="0" lang="pt-PT" sz="2400" u="none" cap="none" strike="noStrike">
                <a:solidFill>
                  <a:schemeClr val="dk1"/>
                </a:solidFill>
                <a:latin typeface="Questrial"/>
                <a:ea typeface="Questrial"/>
                <a:cs typeface="Questrial"/>
                <a:sym typeface="Questrial"/>
              </a:rPr>
              <a:t> up201405955</a:t>
            </a:r>
            <a:endParaRPr b="0" i="0" sz="2400" u="none" cap="none" strike="noStrike">
              <a:solidFill>
                <a:schemeClr val="dk1"/>
              </a:solidFill>
              <a:latin typeface="Questrial"/>
              <a:ea typeface="Questrial"/>
              <a:cs typeface="Questrial"/>
              <a:sym typeface="Questrial"/>
            </a:endParaRPr>
          </a:p>
          <a:p>
            <a:pPr indent="0" lvl="0" marL="0" marR="0" rtl="0" algn="r">
              <a:lnSpc>
                <a:spcPct val="90000"/>
              </a:lnSpc>
              <a:spcBef>
                <a:spcPts val="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1" i="0" lang="pt-PT" sz="4400" u="none" cap="none" strike="noStrike">
                <a:solidFill>
                  <a:schemeClr val="dk1"/>
                </a:solidFill>
                <a:latin typeface="Questrial"/>
                <a:ea typeface="Questrial"/>
                <a:cs typeface="Questrial"/>
                <a:sym typeface="Questrial"/>
              </a:rPr>
              <a:t>Unit Testing Framework Tools (2/2)</a:t>
            </a:r>
            <a:endParaRPr b="1" i="0" sz="4400" u="none" cap="none" strike="noStrike">
              <a:solidFill>
                <a:schemeClr val="dk1"/>
              </a:solidFill>
              <a:latin typeface="Questrial"/>
              <a:ea typeface="Questrial"/>
              <a:cs typeface="Questrial"/>
              <a:sym typeface="Questrial"/>
            </a:endParaRPr>
          </a:p>
        </p:txBody>
      </p:sp>
      <p:grpSp>
        <p:nvGrpSpPr>
          <p:cNvPr id="191" name="Google Shape;191;p22"/>
          <p:cNvGrpSpPr/>
          <p:nvPr/>
        </p:nvGrpSpPr>
        <p:grpSpPr>
          <a:xfrm>
            <a:off x="2768012" y="1804812"/>
            <a:ext cx="3328034" cy="4076271"/>
            <a:chOff x="0" y="2295575"/>
            <a:chExt cx="2286052" cy="2847950"/>
          </a:xfrm>
        </p:grpSpPr>
        <p:grpSp>
          <p:nvGrpSpPr>
            <p:cNvPr id="192" name="Google Shape;192;p22"/>
            <p:cNvGrpSpPr/>
            <p:nvPr/>
          </p:nvGrpSpPr>
          <p:grpSpPr>
            <a:xfrm>
              <a:off x="0" y="2295575"/>
              <a:ext cx="2286000" cy="2847950"/>
              <a:chOff x="0" y="2295575"/>
              <a:chExt cx="2286000" cy="2847950"/>
            </a:xfrm>
          </p:grpSpPr>
          <p:sp>
            <p:nvSpPr>
              <p:cNvPr id="193" name="Google Shape;193;p22"/>
              <p:cNvSpPr/>
              <p:nvPr/>
            </p:nvSpPr>
            <p:spPr>
              <a:xfrm>
                <a:off x="0" y="2823925"/>
                <a:ext cx="2286000" cy="2319600"/>
              </a:xfrm>
              <a:prstGeom prst="rect">
                <a:avLst/>
              </a:prstGeom>
              <a:solidFill>
                <a:srgbClr val="D0CECE"/>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0CECE"/>
                  </a:solidFill>
                  <a:latin typeface="Arial"/>
                  <a:ea typeface="Arial"/>
                  <a:cs typeface="Arial"/>
                  <a:sym typeface="Arial"/>
                </a:endParaRPr>
              </a:p>
            </p:txBody>
          </p:sp>
          <p:sp>
            <p:nvSpPr>
              <p:cNvPr id="194" name="Google Shape;194;p22"/>
              <p:cNvSpPr/>
              <p:nvPr/>
            </p:nvSpPr>
            <p:spPr>
              <a:xfrm>
                <a:off x="0" y="2295575"/>
                <a:ext cx="2286000" cy="53700"/>
              </a:xfrm>
              <a:prstGeom prst="rect">
                <a:avLst/>
              </a:prstGeom>
              <a:solidFill>
                <a:srgbClr val="D0CECE"/>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5" name="Google Shape;195;p22"/>
            <p:cNvSpPr txBox="1"/>
            <p:nvPr/>
          </p:nvSpPr>
          <p:spPr>
            <a:xfrm>
              <a:off x="52" y="2313593"/>
              <a:ext cx="2286000" cy="510300"/>
            </a:xfrm>
            <a:prstGeom prst="rect">
              <a:avLst/>
            </a:prstGeom>
            <a:noFill/>
            <a:ln>
              <a:noFill/>
            </a:ln>
          </p:spPr>
          <p:txBody>
            <a:bodyPr anchorCtr="0" anchor="t" bIns="121900" lIns="121900" spcFirstLastPara="1" rIns="121900" wrap="square" tIns="121900">
              <a:noAutofit/>
            </a:bodyPr>
            <a:lstStyle/>
            <a:p>
              <a:pPr indent="0" lvl="0" marL="0" marR="0" rtl="0" algn="ctr">
                <a:lnSpc>
                  <a:spcPct val="115000"/>
                </a:lnSpc>
                <a:spcBef>
                  <a:spcPts val="0"/>
                </a:spcBef>
                <a:spcAft>
                  <a:spcPts val="2100"/>
                </a:spcAft>
                <a:buClr>
                  <a:srgbClr val="000000"/>
                </a:buClr>
                <a:buSzPts val="2200"/>
                <a:buFont typeface="Arial"/>
                <a:buNone/>
              </a:pPr>
              <a:r>
                <a:rPr b="1" i="0" lang="pt-PT" sz="2200" u="none" cap="none" strike="noStrike">
                  <a:solidFill>
                    <a:schemeClr val="dk1"/>
                  </a:solidFill>
                  <a:latin typeface="Questrial"/>
                  <a:ea typeface="Questrial"/>
                  <a:cs typeface="Questrial"/>
                  <a:sym typeface="Questrial"/>
                </a:rPr>
                <a:t>C/C++</a:t>
              </a:r>
              <a:endParaRPr b="1" i="0" sz="2200" u="none" cap="none" strike="noStrike">
                <a:solidFill>
                  <a:schemeClr val="dk1"/>
                </a:solidFill>
                <a:latin typeface="Questrial"/>
                <a:ea typeface="Questrial"/>
                <a:cs typeface="Questrial"/>
                <a:sym typeface="Questrial"/>
              </a:endParaRPr>
            </a:p>
          </p:txBody>
        </p:sp>
        <p:sp>
          <p:nvSpPr>
            <p:cNvPr id="196" name="Google Shape;196;p22"/>
            <p:cNvSpPr txBox="1"/>
            <p:nvPr/>
          </p:nvSpPr>
          <p:spPr>
            <a:xfrm>
              <a:off x="216307" y="3050058"/>
              <a:ext cx="1853400" cy="1266900"/>
            </a:xfrm>
            <a:prstGeom prst="rect">
              <a:avLst/>
            </a:prstGeom>
            <a:noFill/>
            <a:ln>
              <a:noFill/>
            </a:ln>
          </p:spPr>
          <p:txBody>
            <a:bodyPr anchorCtr="0" anchor="t" bIns="121900" lIns="121900" spcFirstLastPara="1" rIns="121900" wrap="square" tIns="121900">
              <a:noAutofit/>
            </a:bodyPr>
            <a:lstStyle/>
            <a:p>
              <a:pPr indent="0" lvl="0" marL="0" marR="0" rtl="0" algn="l">
                <a:lnSpc>
                  <a:spcPct val="90000"/>
                </a:lnSpc>
                <a:spcBef>
                  <a:spcPts val="525"/>
                </a:spcBef>
                <a:spcAft>
                  <a:spcPts val="0"/>
                </a:spcAft>
                <a:buClr>
                  <a:schemeClr val="dk1"/>
                </a:buClr>
                <a:buSzPts val="1500"/>
                <a:buFont typeface="Calibri"/>
                <a:buNone/>
              </a:pPr>
              <a:r>
                <a:rPr b="1" i="0" lang="pt-PT" sz="2200" u="none" cap="none" strike="noStrike">
                  <a:solidFill>
                    <a:schemeClr val="dk1"/>
                  </a:solidFill>
                  <a:latin typeface="Questrial"/>
                  <a:ea typeface="Questrial"/>
                  <a:cs typeface="Questrial"/>
                  <a:sym typeface="Questrial"/>
                </a:rPr>
                <a:t>Catch</a:t>
              </a:r>
              <a:endParaRPr b="1" i="0" sz="2200" u="none" cap="none" strike="noStrike">
                <a:solidFill>
                  <a:schemeClr val="dk1"/>
                </a:solidFill>
                <a:latin typeface="Questrial"/>
                <a:ea typeface="Questrial"/>
                <a:cs typeface="Questrial"/>
                <a:sym typeface="Questrial"/>
              </a:endParaRPr>
            </a:p>
            <a:p>
              <a:pPr indent="0" lvl="0" marL="0" marR="0" rtl="0" algn="l">
                <a:lnSpc>
                  <a:spcPct val="90000"/>
                </a:lnSpc>
                <a:spcBef>
                  <a:spcPts val="525"/>
                </a:spcBef>
                <a:spcAft>
                  <a:spcPts val="0"/>
                </a:spcAft>
                <a:buClr>
                  <a:schemeClr val="dk1"/>
                </a:buClr>
                <a:buSzPts val="1500"/>
                <a:buFont typeface="Calibri"/>
                <a:buNone/>
              </a:pPr>
              <a:r>
                <a:rPr b="1" i="0" lang="pt-PT" sz="2200" u="none" cap="none" strike="noStrike">
                  <a:solidFill>
                    <a:schemeClr val="dk1"/>
                  </a:solidFill>
                  <a:latin typeface="Questrial"/>
                  <a:ea typeface="Questrial"/>
                  <a:cs typeface="Questrial"/>
                  <a:sym typeface="Questrial"/>
                </a:rPr>
                <a:t>GoogleTest</a:t>
              </a:r>
              <a:endParaRPr b="1" i="0" sz="2200" u="none" cap="none" strike="noStrike">
                <a:solidFill>
                  <a:schemeClr val="dk1"/>
                </a:solidFill>
                <a:latin typeface="Questrial"/>
                <a:ea typeface="Questrial"/>
                <a:cs typeface="Questrial"/>
                <a:sym typeface="Questrial"/>
              </a:endParaRPr>
            </a:p>
            <a:p>
              <a:pPr indent="0" lvl="0" marL="0" marR="0" rtl="0" algn="l">
                <a:lnSpc>
                  <a:spcPct val="90000"/>
                </a:lnSpc>
                <a:spcBef>
                  <a:spcPts val="525"/>
                </a:spcBef>
                <a:spcAft>
                  <a:spcPts val="0"/>
                </a:spcAft>
                <a:buClr>
                  <a:schemeClr val="dk1"/>
                </a:buClr>
                <a:buSzPts val="1500"/>
                <a:buFont typeface="Calibri"/>
                <a:buNone/>
              </a:pPr>
              <a:r>
                <a:rPr b="1" i="0" lang="pt-PT" sz="2200" u="none" cap="none" strike="noStrike">
                  <a:solidFill>
                    <a:schemeClr val="dk1"/>
                  </a:solidFill>
                  <a:latin typeface="Questrial"/>
                  <a:ea typeface="Questrial"/>
                  <a:cs typeface="Questrial"/>
                  <a:sym typeface="Questrial"/>
                </a:rPr>
                <a:t>Parasoft</a:t>
              </a:r>
              <a:endParaRPr b="1" i="0" sz="2200" u="none" cap="none" strike="noStrike">
                <a:solidFill>
                  <a:schemeClr val="dk1"/>
                </a:solidFill>
                <a:latin typeface="Questrial"/>
                <a:ea typeface="Questrial"/>
                <a:cs typeface="Questrial"/>
                <a:sym typeface="Questrial"/>
              </a:endParaRPr>
            </a:p>
            <a:p>
              <a:pPr indent="-114300" lvl="1" marL="114300" marR="0" rtl="0" algn="l">
                <a:lnSpc>
                  <a:spcPct val="90000"/>
                </a:lnSpc>
                <a:spcBef>
                  <a:spcPts val="180"/>
                </a:spcBef>
                <a:spcAft>
                  <a:spcPts val="0"/>
                </a:spcAft>
                <a:buClr>
                  <a:srgbClr val="000000"/>
                </a:buClr>
                <a:buSzPts val="2200"/>
                <a:buFont typeface="Arial"/>
                <a:buNone/>
              </a:pPr>
              <a:r>
                <a:t/>
              </a:r>
              <a:endParaRPr b="1" i="0" sz="2200" u="none" cap="none" strike="noStrike">
                <a:solidFill>
                  <a:srgbClr val="5E5E5E"/>
                </a:solidFill>
                <a:latin typeface="Questrial"/>
                <a:ea typeface="Questrial"/>
                <a:cs typeface="Questrial"/>
                <a:sym typeface="Questrial"/>
              </a:endParaRPr>
            </a:p>
          </p:txBody>
        </p:sp>
        <p:cxnSp>
          <p:nvCxnSpPr>
            <p:cNvPr id="197" name="Google Shape;197;p22"/>
            <p:cNvCxnSpPr/>
            <p:nvPr/>
          </p:nvCxnSpPr>
          <p:spPr>
            <a:xfrm>
              <a:off x="2286000" y="2295575"/>
              <a:ext cx="0" cy="2837400"/>
            </a:xfrm>
            <a:prstGeom prst="straightConnector1">
              <a:avLst/>
            </a:prstGeom>
            <a:noFill/>
            <a:ln cap="flat" cmpd="sng" w="9525">
              <a:solidFill>
                <a:srgbClr val="D9D9D9"/>
              </a:solidFill>
              <a:prstDash val="dot"/>
              <a:round/>
              <a:headEnd len="sm" w="sm" type="none"/>
              <a:tailEnd len="sm" w="sm" type="none"/>
            </a:ln>
          </p:spPr>
        </p:cxnSp>
      </p:grpSp>
      <p:grpSp>
        <p:nvGrpSpPr>
          <p:cNvPr id="198" name="Google Shape;198;p22"/>
          <p:cNvGrpSpPr/>
          <p:nvPr/>
        </p:nvGrpSpPr>
        <p:grpSpPr>
          <a:xfrm>
            <a:off x="6095956" y="1804812"/>
            <a:ext cx="3328040" cy="4076271"/>
            <a:chOff x="0" y="2295575"/>
            <a:chExt cx="2286056" cy="2847950"/>
          </a:xfrm>
        </p:grpSpPr>
        <p:grpSp>
          <p:nvGrpSpPr>
            <p:cNvPr id="199" name="Google Shape;199;p22"/>
            <p:cNvGrpSpPr/>
            <p:nvPr/>
          </p:nvGrpSpPr>
          <p:grpSpPr>
            <a:xfrm>
              <a:off x="0" y="2295575"/>
              <a:ext cx="2286000" cy="2847950"/>
              <a:chOff x="0" y="2295575"/>
              <a:chExt cx="2286000" cy="2847950"/>
            </a:xfrm>
          </p:grpSpPr>
          <p:sp>
            <p:nvSpPr>
              <p:cNvPr id="200" name="Google Shape;200;p22"/>
              <p:cNvSpPr/>
              <p:nvPr/>
            </p:nvSpPr>
            <p:spPr>
              <a:xfrm>
                <a:off x="0" y="2823925"/>
                <a:ext cx="2286000" cy="2319600"/>
              </a:xfrm>
              <a:prstGeom prst="rect">
                <a:avLst/>
              </a:prstGeom>
              <a:solidFill>
                <a:srgbClr val="1F386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22"/>
              <p:cNvSpPr/>
              <p:nvPr/>
            </p:nvSpPr>
            <p:spPr>
              <a:xfrm>
                <a:off x="0" y="2295575"/>
                <a:ext cx="2286000" cy="53700"/>
              </a:xfrm>
              <a:prstGeom prst="rect">
                <a:avLst/>
              </a:prstGeom>
              <a:solidFill>
                <a:srgbClr val="1F386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2" name="Google Shape;202;p22"/>
            <p:cNvSpPr txBox="1"/>
            <p:nvPr/>
          </p:nvSpPr>
          <p:spPr>
            <a:xfrm>
              <a:off x="56" y="2313592"/>
              <a:ext cx="2286000" cy="510300"/>
            </a:xfrm>
            <a:prstGeom prst="rect">
              <a:avLst/>
            </a:prstGeom>
            <a:noFill/>
            <a:ln>
              <a:noFill/>
            </a:ln>
          </p:spPr>
          <p:txBody>
            <a:bodyPr anchorCtr="0" anchor="t" bIns="121900" lIns="121900" spcFirstLastPara="1" rIns="121900" wrap="square" tIns="121900">
              <a:noAutofit/>
            </a:bodyPr>
            <a:lstStyle/>
            <a:p>
              <a:pPr indent="0" lvl="0" marL="0" marR="0" rtl="0" algn="ctr">
                <a:lnSpc>
                  <a:spcPct val="115000"/>
                </a:lnSpc>
                <a:spcBef>
                  <a:spcPts val="0"/>
                </a:spcBef>
                <a:spcAft>
                  <a:spcPts val="2100"/>
                </a:spcAft>
                <a:buClr>
                  <a:srgbClr val="000000"/>
                </a:buClr>
                <a:buSzPts val="2200"/>
                <a:buFont typeface="Arial"/>
                <a:buNone/>
              </a:pPr>
              <a:r>
                <a:rPr b="1" i="0" lang="pt-PT" sz="2200" u="none" cap="none" strike="noStrike">
                  <a:solidFill>
                    <a:schemeClr val="dk1"/>
                  </a:solidFill>
                  <a:latin typeface="Questrial"/>
                  <a:ea typeface="Questrial"/>
                  <a:cs typeface="Questrial"/>
                  <a:sym typeface="Questrial"/>
                </a:rPr>
                <a:t>C#</a:t>
              </a:r>
              <a:endParaRPr b="1" i="0" sz="2200" u="none" cap="none" strike="noStrike">
                <a:solidFill>
                  <a:schemeClr val="dk1"/>
                </a:solidFill>
                <a:latin typeface="Questrial"/>
                <a:ea typeface="Questrial"/>
                <a:cs typeface="Questrial"/>
                <a:sym typeface="Questrial"/>
              </a:endParaRPr>
            </a:p>
          </p:txBody>
        </p:sp>
        <p:sp>
          <p:nvSpPr>
            <p:cNvPr id="203" name="Google Shape;203;p22"/>
            <p:cNvSpPr txBox="1"/>
            <p:nvPr/>
          </p:nvSpPr>
          <p:spPr>
            <a:xfrm>
              <a:off x="216294" y="3050058"/>
              <a:ext cx="1853400" cy="1127400"/>
            </a:xfrm>
            <a:prstGeom prst="rect">
              <a:avLst/>
            </a:prstGeom>
            <a:noFill/>
            <a:ln>
              <a:noFill/>
            </a:ln>
          </p:spPr>
          <p:txBody>
            <a:bodyPr anchorCtr="0" anchor="t" bIns="121900" lIns="121900" spcFirstLastPara="1" rIns="121900" wrap="square" tIns="121900">
              <a:noAutofit/>
            </a:bodyPr>
            <a:lstStyle/>
            <a:p>
              <a:pPr indent="0" lvl="0" marL="0" marR="0" rtl="0" algn="l">
                <a:lnSpc>
                  <a:spcPct val="90000"/>
                </a:lnSpc>
                <a:spcBef>
                  <a:spcPts val="525"/>
                </a:spcBef>
                <a:spcAft>
                  <a:spcPts val="0"/>
                </a:spcAft>
                <a:buClr>
                  <a:srgbClr val="000000"/>
                </a:buClr>
                <a:buSzPts val="2200"/>
                <a:buFont typeface="Arial"/>
                <a:buNone/>
              </a:pPr>
              <a:r>
                <a:rPr b="1" i="0" lang="pt-PT" sz="2200" u="none" cap="none" strike="noStrike">
                  <a:solidFill>
                    <a:srgbClr val="FFFFFF"/>
                  </a:solidFill>
                  <a:latin typeface="Questrial"/>
                  <a:ea typeface="Questrial"/>
                  <a:cs typeface="Questrial"/>
                  <a:sym typeface="Questrial"/>
                </a:rPr>
                <a:t>nUnit</a:t>
              </a:r>
              <a:endParaRPr b="1" i="0" sz="2200" u="none" cap="none" strike="noStrike">
                <a:solidFill>
                  <a:srgbClr val="FFFFFF"/>
                </a:solidFill>
                <a:latin typeface="Questrial"/>
                <a:ea typeface="Questrial"/>
                <a:cs typeface="Questrial"/>
                <a:sym typeface="Questrial"/>
              </a:endParaRPr>
            </a:p>
            <a:p>
              <a:pPr indent="0" lvl="0" marL="0" marR="0" rtl="0" algn="l">
                <a:lnSpc>
                  <a:spcPct val="90000"/>
                </a:lnSpc>
                <a:spcBef>
                  <a:spcPts val="525"/>
                </a:spcBef>
                <a:spcAft>
                  <a:spcPts val="0"/>
                </a:spcAft>
                <a:buClr>
                  <a:srgbClr val="000000"/>
                </a:buClr>
                <a:buSzPts val="2200"/>
                <a:buFont typeface="Arial"/>
                <a:buNone/>
              </a:pPr>
              <a:r>
                <a:rPr b="1" i="0" lang="pt-PT" sz="2200" u="none" cap="none" strike="noStrike">
                  <a:solidFill>
                    <a:srgbClr val="FFFFFF"/>
                  </a:solidFill>
                  <a:latin typeface="Questrial"/>
                  <a:ea typeface="Questrial"/>
                  <a:cs typeface="Questrial"/>
                  <a:sym typeface="Questrial"/>
                </a:rPr>
                <a:t>xUnit.net</a:t>
              </a:r>
              <a:endParaRPr b="1" i="0" sz="2200" u="none" cap="none" strike="noStrike">
                <a:solidFill>
                  <a:srgbClr val="FFFFFF"/>
                </a:solidFill>
                <a:latin typeface="Questrial"/>
                <a:ea typeface="Questrial"/>
                <a:cs typeface="Questrial"/>
                <a:sym typeface="Questrial"/>
              </a:endParaRPr>
            </a:p>
            <a:p>
              <a:pPr indent="0" lvl="0" marL="0" marR="0" rtl="0" algn="l">
                <a:lnSpc>
                  <a:spcPct val="90000"/>
                </a:lnSpc>
                <a:spcBef>
                  <a:spcPts val="525"/>
                </a:spcBef>
                <a:spcAft>
                  <a:spcPts val="0"/>
                </a:spcAft>
                <a:buClr>
                  <a:srgbClr val="000000"/>
                </a:buClr>
                <a:buSzPts val="2200"/>
                <a:buFont typeface="Arial"/>
                <a:buNone/>
              </a:pPr>
              <a:r>
                <a:rPr b="1" i="0" lang="pt-PT" sz="2200" u="none" cap="none" strike="noStrike">
                  <a:solidFill>
                    <a:srgbClr val="FFFFFF"/>
                  </a:solidFill>
                  <a:latin typeface="Questrial"/>
                  <a:ea typeface="Questrial"/>
                  <a:cs typeface="Questrial"/>
                  <a:sym typeface="Questrial"/>
                </a:rPr>
                <a:t>MSTest</a:t>
              </a:r>
              <a:endParaRPr b="1" i="0" sz="2200" u="none" cap="none" strike="noStrike">
                <a:solidFill>
                  <a:srgbClr val="FFFFFF"/>
                </a:solidFill>
                <a:latin typeface="Questrial"/>
                <a:ea typeface="Questrial"/>
                <a:cs typeface="Questrial"/>
                <a:sym typeface="Questrial"/>
              </a:endParaRPr>
            </a:p>
            <a:p>
              <a:pPr indent="0" lvl="0" marL="0" marR="0" rtl="0" algn="l">
                <a:lnSpc>
                  <a:spcPct val="90000"/>
                </a:lnSpc>
                <a:spcBef>
                  <a:spcPts val="525"/>
                </a:spcBef>
                <a:spcAft>
                  <a:spcPts val="0"/>
                </a:spcAft>
                <a:buClr>
                  <a:srgbClr val="000000"/>
                </a:buClr>
                <a:buSzPts val="2200"/>
                <a:buFont typeface="Arial"/>
                <a:buNone/>
              </a:pPr>
              <a:r>
                <a:rPr b="1" i="0" lang="pt-PT" sz="2200" u="none" cap="none" strike="noStrike">
                  <a:solidFill>
                    <a:srgbClr val="FFFFFF"/>
                  </a:solidFill>
                  <a:latin typeface="Questrial"/>
                  <a:ea typeface="Questrial"/>
                  <a:cs typeface="Questrial"/>
                  <a:sym typeface="Questrial"/>
                </a:rPr>
                <a:t>csUnit</a:t>
              </a:r>
              <a:endParaRPr b="1" i="0" sz="2200" u="none" cap="none" strike="noStrike">
                <a:solidFill>
                  <a:srgbClr val="FFFFFF"/>
                </a:solidFill>
                <a:latin typeface="Questrial"/>
                <a:ea typeface="Questrial"/>
                <a:cs typeface="Questrial"/>
                <a:sym typeface="Questrial"/>
              </a:endParaRPr>
            </a:p>
          </p:txBody>
        </p:sp>
        <p:cxnSp>
          <p:nvCxnSpPr>
            <p:cNvPr id="204" name="Google Shape;204;p22"/>
            <p:cNvCxnSpPr/>
            <p:nvPr/>
          </p:nvCxnSpPr>
          <p:spPr>
            <a:xfrm>
              <a:off x="2286000" y="2295575"/>
              <a:ext cx="0" cy="2837400"/>
            </a:xfrm>
            <a:prstGeom prst="straightConnector1">
              <a:avLst/>
            </a:prstGeom>
            <a:noFill/>
            <a:ln cap="flat" cmpd="sng" w="9525">
              <a:solidFill>
                <a:srgbClr val="AAAAAA"/>
              </a:solidFill>
              <a:prstDash val="dot"/>
              <a:round/>
              <a:headEnd len="sm" w="sm" type="none"/>
              <a:tailEnd len="sm" w="sm" type="none"/>
            </a:ln>
          </p:spPr>
        </p:cxnSp>
      </p:grpSp>
      <p:sp>
        <p:nvSpPr>
          <p:cNvPr id="205" name="Google Shape;205;p2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pt-PT"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
        <p:nvSpPr>
          <p:cNvPr id="206" name="Google Shape;206;p22"/>
          <p:cNvSpPr txBox="1"/>
          <p:nvPr/>
        </p:nvSpPr>
        <p:spPr>
          <a:xfrm>
            <a:off x="3236075" y="5356675"/>
            <a:ext cx="2391900" cy="441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pt-PT" sz="3000" u="none" cap="none" strike="noStrike">
                <a:solidFill>
                  <a:srgbClr val="1F3864"/>
                </a:solidFill>
                <a:latin typeface="Questrial"/>
                <a:ea typeface="Questrial"/>
                <a:cs typeface="Questrial"/>
                <a:sym typeface="Questrial"/>
              </a:rPr>
              <a:t>Server-Side</a:t>
            </a:r>
            <a:endParaRPr b="1" i="0" sz="3000" u="none" cap="none" strike="noStrike">
              <a:solidFill>
                <a:srgbClr val="1F3864"/>
              </a:solidFill>
              <a:latin typeface="Questrial"/>
              <a:ea typeface="Questrial"/>
              <a:cs typeface="Questrial"/>
              <a:sym typeface="Questrial"/>
            </a:endParaRPr>
          </a:p>
        </p:txBody>
      </p:sp>
      <p:sp>
        <p:nvSpPr>
          <p:cNvPr id="207" name="Google Shape;207;p22"/>
          <p:cNvSpPr txBox="1"/>
          <p:nvPr/>
        </p:nvSpPr>
        <p:spPr>
          <a:xfrm>
            <a:off x="6564025" y="5356675"/>
            <a:ext cx="2391900" cy="441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pt-PT" sz="3000" u="none" cap="none" strike="noStrike">
                <a:solidFill>
                  <a:schemeClr val="lt1"/>
                </a:solidFill>
                <a:latin typeface="Questrial"/>
                <a:ea typeface="Questrial"/>
                <a:cs typeface="Questrial"/>
                <a:sym typeface="Questrial"/>
              </a:rPr>
              <a:t>Server-Side</a:t>
            </a:r>
            <a:endParaRPr b="1" i="0" sz="3000" u="none" cap="none" strike="noStrike">
              <a:solidFill>
                <a:schemeClr val="lt1"/>
              </a:solidFill>
              <a:latin typeface="Questrial"/>
              <a:ea typeface="Questrial"/>
              <a:cs typeface="Questrial"/>
              <a:sym typeface="Quest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2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1" i="0" lang="pt-PT" sz="4400" u="none" cap="none" strike="noStrike">
                <a:solidFill>
                  <a:schemeClr val="dk1"/>
                </a:solidFill>
                <a:latin typeface="Questrial"/>
                <a:ea typeface="Questrial"/>
                <a:cs typeface="Questrial"/>
                <a:sym typeface="Questrial"/>
              </a:rPr>
              <a:t>JavaScript Tools (1/2)</a:t>
            </a:r>
            <a:endParaRPr b="1" i="0" sz="4400" u="none" cap="none" strike="noStrike">
              <a:solidFill>
                <a:schemeClr val="dk1"/>
              </a:solidFill>
              <a:latin typeface="Questrial"/>
              <a:ea typeface="Questrial"/>
              <a:cs typeface="Questrial"/>
              <a:sym typeface="Questrial"/>
            </a:endParaRPr>
          </a:p>
        </p:txBody>
      </p:sp>
      <p:grpSp>
        <p:nvGrpSpPr>
          <p:cNvPr id="213" name="Google Shape;213;p23"/>
          <p:cNvGrpSpPr/>
          <p:nvPr/>
        </p:nvGrpSpPr>
        <p:grpSpPr>
          <a:xfrm>
            <a:off x="838200" y="3817226"/>
            <a:ext cx="10515826" cy="2032761"/>
            <a:chOff x="1593000" y="2321820"/>
            <a:chExt cx="5957975" cy="644248"/>
          </a:xfrm>
        </p:grpSpPr>
        <p:sp>
          <p:nvSpPr>
            <p:cNvPr id="214" name="Google Shape;214;p23"/>
            <p:cNvSpPr/>
            <p:nvPr/>
          </p:nvSpPr>
          <p:spPr>
            <a:xfrm>
              <a:off x="3728375" y="2322568"/>
              <a:ext cx="3822600" cy="643500"/>
            </a:xfrm>
            <a:prstGeom prst="rect">
              <a:avLst/>
            </a:prstGeom>
            <a:solidFill>
              <a:srgbClr val="D0CECE"/>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215" name="Google Shape;215;p23"/>
            <p:cNvSpPr/>
            <p:nvPr/>
          </p:nvSpPr>
          <p:spPr>
            <a:xfrm flipH="1">
              <a:off x="2283025" y="2322575"/>
              <a:ext cx="1844400" cy="642600"/>
            </a:xfrm>
            <a:prstGeom prst="rect">
              <a:avLst/>
            </a:prstGeom>
            <a:solidFill>
              <a:srgbClr val="1F386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216" name="Google Shape;216;p23"/>
            <p:cNvSpPr/>
            <p:nvPr/>
          </p:nvSpPr>
          <p:spPr>
            <a:xfrm rot="-5400000">
              <a:off x="3501574" y="1933923"/>
              <a:ext cx="643356" cy="1419149"/>
            </a:xfrm>
            <a:prstGeom prst="flowChartOffpageConnector">
              <a:avLst/>
            </a:prstGeom>
            <a:solidFill>
              <a:srgbClr val="1F386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217" name="Google Shape;217;p23"/>
            <p:cNvSpPr/>
            <p:nvPr/>
          </p:nvSpPr>
          <p:spPr>
            <a:xfrm>
              <a:off x="1593000" y="2322568"/>
              <a:ext cx="690000" cy="642300"/>
            </a:xfrm>
            <a:prstGeom prst="rect">
              <a:avLst/>
            </a:prstGeom>
            <a:solidFill>
              <a:srgbClr val="414141"/>
            </a:solidFill>
            <a:ln>
              <a:noFill/>
            </a:ln>
            <a:effectLst>
              <a:outerShdw blurRad="71438" rotWithShape="0" algn="bl" dir="2700000" dist="28575">
                <a:srgbClr val="000000">
                  <a:alpha val="16862"/>
                </a:srgbClr>
              </a:outerShdw>
            </a:effectLst>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218" name="Google Shape;218;p23"/>
            <p:cNvSpPr/>
            <p:nvPr/>
          </p:nvSpPr>
          <p:spPr>
            <a:xfrm>
              <a:off x="1593006" y="2322576"/>
              <a:ext cx="1138200" cy="642600"/>
            </a:xfrm>
            <a:prstGeom prst="rect">
              <a:avLst/>
            </a:prstGeom>
            <a:solidFill>
              <a:srgbClr val="2F5496"/>
            </a:solidFill>
            <a:ln>
              <a:noFill/>
            </a:ln>
            <a:effectLst>
              <a:outerShdw blurRad="57150" rotWithShape="0" algn="bl" dir="5400000" dist="19050">
                <a:srgbClr val="999999">
                  <a:alpha val="24705"/>
                </a:srgbClr>
              </a:outerShdw>
            </a:effectLst>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3500"/>
                <a:buFont typeface="Arial"/>
                <a:buNone/>
              </a:pPr>
              <a:r>
                <a:rPr b="1" i="0" lang="pt-PT" sz="3500" u="none" cap="none" strike="noStrike">
                  <a:solidFill>
                    <a:srgbClr val="FFFFFF"/>
                  </a:solidFill>
                  <a:latin typeface="Questrial"/>
                  <a:ea typeface="Questrial"/>
                  <a:cs typeface="Questrial"/>
                  <a:sym typeface="Questrial"/>
                </a:rPr>
                <a:t>Mocha</a:t>
              </a:r>
              <a:endParaRPr b="1" i="0" sz="3500" u="none" cap="none" strike="noStrike">
                <a:solidFill>
                  <a:srgbClr val="FFFFFF"/>
                </a:solidFill>
                <a:latin typeface="Questrial"/>
                <a:ea typeface="Questrial"/>
                <a:cs typeface="Questrial"/>
                <a:sym typeface="Questrial"/>
              </a:endParaRPr>
            </a:p>
          </p:txBody>
        </p:sp>
        <p:sp>
          <p:nvSpPr>
            <p:cNvPr id="219" name="Google Shape;219;p23"/>
            <p:cNvSpPr/>
            <p:nvPr/>
          </p:nvSpPr>
          <p:spPr>
            <a:xfrm>
              <a:off x="4387850" y="2323750"/>
              <a:ext cx="2971200" cy="642300"/>
            </a:xfrm>
            <a:prstGeom prst="rect">
              <a:avLst/>
            </a:prstGeom>
            <a:noFill/>
            <a:ln>
              <a:noFill/>
            </a:ln>
          </p:spPr>
          <p:txBody>
            <a:bodyPr anchorCtr="0" anchor="ctr" bIns="121900" lIns="121900" spcFirstLastPara="1" rIns="121900" wrap="square" tIns="121900">
              <a:noAutofit/>
            </a:bodyPr>
            <a:lstStyle/>
            <a:p>
              <a:pPr indent="-387350" lvl="0" marL="609600" marR="0" rtl="0" algn="l">
                <a:lnSpc>
                  <a:spcPct val="150000"/>
                </a:lnSpc>
                <a:spcBef>
                  <a:spcPts val="0"/>
                </a:spcBef>
                <a:spcAft>
                  <a:spcPts val="0"/>
                </a:spcAft>
                <a:buClr>
                  <a:srgbClr val="3D3D3D"/>
                </a:buClr>
                <a:buSzPts val="1300"/>
                <a:buFont typeface="Questrial"/>
                <a:buChar char="●"/>
              </a:pPr>
              <a:r>
                <a:rPr b="1" i="0" lang="pt-PT" sz="1400" u="none" cap="none" strike="noStrike">
                  <a:solidFill>
                    <a:srgbClr val="3D3D3D"/>
                  </a:solidFill>
                  <a:latin typeface="Questrial"/>
                  <a:ea typeface="Questrial"/>
                  <a:cs typeface="Questrial"/>
                  <a:sym typeface="Questrial"/>
                </a:rPr>
                <a:t>No atomic test  </a:t>
              </a:r>
              <a:endParaRPr b="1" i="0" sz="1400" u="none" cap="none" strike="noStrike">
                <a:solidFill>
                  <a:srgbClr val="3D3D3D"/>
                </a:solidFill>
                <a:latin typeface="Questrial"/>
                <a:ea typeface="Questrial"/>
                <a:cs typeface="Questrial"/>
                <a:sym typeface="Questrial"/>
              </a:endParaRPr>
            </a:p>
            <a:p>
              <a:pPr indent="-387350" lvl="0" marL="609600" marR="0" rtl="0" algn="l">
                <a:lnSpc>
                  <a:spcPct val="150000"/>
                </a:lnSpc>
                <a:spcBef>
                  <a:spcPts val="0"/>
                </a:spcBef>
                <a:spcAft>
                  <a:spcPts val="0"/>
                </a:spcAft>
                <a:buClr>
                  <a:srgbClr val="3D3D3D"/>
                </a:buClr>
                <a:buSzPts val="1300"/>
                <a:buFont typeface="Questrial"/>
                <a:buChar char="●"/>
              </a:pPr>
              <a:r>
                <a:rPr b="1" i="0" lang="pt-PT" sz="1400" u="none" cap="none" strike="noStrike">
                  <a:solidFill>
                    <a:srgbClr val="3D3D3D"/>
                  </a:solidFill>
                  <a:latin typeface="Questrial"/>
                  <a:ea typeface="Questrial"/>
                  <a:cs typeface="Questrial"/>
                  <a:sym typeface="Questrial"/>
                </a:rPr>
                <a:t>Requires developers to select and set up assertion libraries</a:t>
              </a:r>
              <a:endParaRPr b="1" i="0" sz="1400" u="none" cap="none" strike="noStrike">
                <a:solidFill>
                  <a:srgbClr val="3D3D3D"/>
                </a:solidFill>
                <a:latin typeface="Questrial"/>
                <a:ea typeface="Questrial"/>
                <a:cs typeface="Questrial"/>
                <a:sym typeface="Questrial"/>
              </a:endParaRPr>
            </a:p>
            <a:p>
              <a:pPr indent="-387350" lvl="0" marL="609600" marR="0" rtl="0" algn="l">
                <a:lnSpc>
                  <a:spcPct val="150000"/>
                </a:lnSpc>
                <a:spcBef>
                  <a:spcPts val="0"/>
                </a:spcBef>
                <a:spcAft>
                  <a:spcPts val="0"/>
                </a:spcAft>
                <a:buClr>
                  <a:srgbClr val="3D3D3D"/>
                </a:buClr>
                <a:buSzPts val="1300"/>
                <a:buFont typeface="Questrial"/>
                <a:buChar char="●"/>
              </a:pPr>
              <a:r>
                <a:rPr b="1" i="0" lang="pt-PT" sz="1400" u="none" cap="none" strike="noStrike">
                  <a:solidFill>
                    <a:srgbClr val="3D3D3D"/>
                  </a:solidFill>
                  <a:latin typeface="Questrial"/>
                  <a:ea typeface="Questrial"/>
                  <a:cs typeface="Questrial"/>
                  <a:sym typeface="Questrial"/>
                </a:rPr>
                <a:t>Some plugins may require certain imports or includes</a:t>
              </a:r>
              <a:endParaRPr b="1" i="0" sz="1400" u="none" cap="none" strike="noStrike">
                <a:solidFill>
                  <a:srgbClr val="3D3D3D"/>
                </a:solidFill>
                <a:latin typeface="Questrial"/>
                <a:ea typeface="Questrial"/>
                <a:cs typeface="Questrial"/>
                <a:sym typeface="Questrial"/>
              </a:endParaRPr>
            </a:p>
          </p:txBody>
        </p:sp>
      </p:grpSp>
      <p:grpSp>
        <p:nvGrpSpPr>
          <p:cNvPr id="220" name="Google Shape;220;p23"/>
          <p:cNvGrpSpPr/>
          <p:nvPr/>
        </p:nvGrpSpPr>
        <p:grpSpPr>
          <a:xfrm>
            <a:off x="838200" y="1669932"/>
            <a:ext cx="10515826" cy="2032191"/>
            <a:chOff x="1593000" y="2322567"/>
            <a:chExt cx="5957975" cy="643501"/>
          </a:xfrm>
        </p:grpSpPr>
        <p:sp>
          <p:nvSpPr>
            <p:cNvPr id="221" name="Google Shape;221;p23"/>
            <p:cNvSpPr/>
            <p:nvPr/>
          </p:nvSpPr>
          <p:spPr>
            <a:xfrm>
              <a:off x="3728375" y="2322568"/>
              <a:ext cx="3822600" cy="643500"/>
            </a:xfrm>
            <a:prstGeom prst="rect">
              <a:avLst/>
            </a:prstGeom>
            <a:solidFill>
              <a:srgbClr val="D0CECE"/>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222" name="Google Shape;222;p23"/>
            <p:cNvSpPr/>
            <p:nvPr/>
          </p:nvSpPr>
          <p:spPr>
            <a:xfrm flipH="1">
              <a:off x="2283025" y="2322575"/>
              <a:ext cx="1844400" cy="642600"/>
            </a:xfrm>
            <a:prstGeom prst="rect">
              <a:avLst/>
            </a:prstGeom>
            <a:solidFill>
              <a:srgbClr val="1F386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223" name="Google Shape;223;p23"/>
            <p:cNvSpPr/>
            <p:nvPr/>
          </p:nvSpPr>
          <p:spPr>
            <a:xfrm rot="-5400000">
              <a:off x="3501574" y="1934671"/>
              <a:ext cx="643356" cy="1419149"/>
            </a:xfrm>
            <a:prstGeom prst="flowChartOffpageConnector">
              <a:avLst/>
            </a:prstGeom>
            <a:solidFill>
              <a:srgbClr val="1F386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224" name="Google Shape;224;p23"/>
            <p:cNvSpPr/>
            <p:nvPr/>
          </p:nvSpPr>
          <p:spPr>
            <a:xfrm>
              <a:off x="2725009" y="2359968"/>
              <a:ext cx="1457100" cy="576960"/>
            </a:xfrm>
            <a:prstGeom prst="rect">
              <a:avLst/>
            </a:prstGeom>
            <a:noFill/>
            <a:ln>
              <a:noFill/>
            </a:ln>
          </p:spPr>
          <p:txBody>
            <a:bodyPr anchorCtr="0" anchor="ctr" bIns="121900" lIns="121900" spcFirstLastPara="1" rIns="121900" wrap="square" tIns="121900">
              <a:noAutofit/>
            </a:bodyPr>
            <a:lstStyle/>
            <a:p>
              <a:pPr indent="-311150" lvl="0" marL="457200" marR="0" rtl="0" algn="just">
                <a:lnSpc>
                  <a:spcPct val="150000"/>
                </a:lnSpc>
                <a:spcBef>
                  <a:spcPts val="0"/>
                </a:spcBef>
                <a:spcAft>
                  <a:spcPts val="0"/>
                </a:spcAft>
                <a:buClr>
                  <a:srgbClr val="FFFFFF"/>
                </a:buClr>
                <a:buSzPts val="1300"/>
                <a:buFont typeface="Questrial"/>
                <a:buChar char="●"/>
              </a:pPr>
              <a:r>
                <a:rPr b="1" i="0" lang="pt-PT" sz="1400" u="none" cap="none" strike="noStrike">
                  <a:solidFill>
                    <a:srgbClr val="FFFFFF"/>
                  </a:solidFill>
                  <a:latin typeface="Questrial"/>
                  <a:ea typeface="Questrial"/>
                  <a:cs typeface="Questrial"/>
                  <a:sym typeface="Questrial"/>
                </a:rPr>
                <a:t>Test on Real Devices and web environments</a:t>
              </a:r>
              <a:endParaRPr b="1" i="0" sz="1400" u="none" cap="none" strike="noStrike">
                <a:solidFill>
                  <a:srgbClr val="FFFFFF"/>
                </a:solidFill>
                <a:latin typeface="Questrial"/>
                <a:ea typeface="Questrial"/>
                <a:cs typeface="Questrial"/>
                <a:sym typeface="Questrial"/>
              </a:endParaRPr>
            </a:p>
            <a:p>
              <a:pPr indent="-311150" lvl="0" marL="457200" marR="0" rtl="0" algn="just">
                <a:lnSpc>
                  <a:spcPct val="150000"/>
                </a:lnSpc>
                <a:spcBef>
                  <a:spcPts val="0"/>
                </a:spcBef>
                <a:spcAft>
                  <a:spcPts val="0"/>
                </a:spcAft>
                <a:buClr>
                  <a:srgbClr val="FFFFFF"/>
                </a:buClr>
                <a:buSzPts val="1300"/>
                <a:buFont typeface="Questrial"/>
                <a:buChar char="●"/>
              </a:pPr>
              <a:r>
                <a:rPr b="1" i="0" lang="pt-PT" sz="1400" u="none" cap="none" strike="noStrike">
                  <a:solidFill>
                    <a:srgbClr val="FFFFFF"/>
                  </a:solidFill>
                  <a:latin typeface="Questrial"/>
                  <a:ea typeface="Questrial"/>
                  <a:cs typeface="Questrial"/>
                  <a:sym typeface="Questrial"/>
                </a:rPr>
                <a:t>Easy Debugging</a:t>
              </a:r>
              <a:endParaRPr b="1" i="0" sz="1400" u="none" cap="none" strike="noStrike">
                <a:solidFill>
                  <a:srgbClr val="FFFFFF"/>
                </a:solidFill>
                <a:latin typeface="Questrial"/>
                <a:ea typeface="Questrial"/>
                <a:cs typeface="Questrial"/>
                <a:sym typeface="Questrial"/>
              </a:endParaRPr>
            </a:p>
            <a:p>
              <a:pPr indent="-311150" lvl="0" marL="457200" marR="0" rtl="0" algn="just">
                <a:lnSpc>
                  <a:spcPct val="150000"/>
                </a:lnSpc>
                <a:spcBef>
                  <a:spcPts val="0"/>
                </a:spcBef>
                <a:spcAft>
                  <a:spcPts val="0"/>
                </a:spcAft>
                <a:buClr>
                  <a:srgbClr val="FFFFFF"/>
                </a:buClr>
                <a:buSzPts val="1300"/>
                <a:buFont typeface="Questrial"/>
                <a:buChar char="●"/>
              </a:pPr>
              <a:r>
                <a:rPr b="1" i="0" lang="pt-PT" sz="1400" u="none" cap="none" strike="noStrike">
                  <a:solidFill>
                    <a:srgbClr val="FFFFFF"/>
                  </a:solidFill>
                  <a:latin typeface="Questrial"/>
                  <a:ea typeface="Questrial"/>
                  <a:cs typeface="Questrial"/>
                  <a:sym typeface="Questrial"/>
                </a:rPr>
                <a:t>Continuous Integration</a:t>
              </a:r>
              <a:endParaRPr b="1" i="0" sz="1400" u="none" cap="none" strike="noStrike">
                <a:solidFill>
                  <a:srgbClr val="FFFFFF"/>
                </a:solidFill>
                <a:latin typeface="Questrial"/>
                <a:ea typeface="Questrial"/>
                <a:cs typeface="Questrial"/>
                <a:sym typeface="Questrial"/>
              </a:endParaRPr>
            </a:p>
          </p:txBody>
        </p:sp>
        <p:sp>
          <p:nvSpPr>
            <p:cNvPr id="225" name="Google Shape;225;p23"/>
            <p:cNvSpPr/>
            <p:nvPr/>
          </p:nvSpPr>
          <p:spPr>
            <a:xfrm>
              <a:off x="1593000" y="2322568"/>
              <a:ext cx="690000" cy="642300"/>
            </a:xfrm>
            <a:prstGeom prst="rect">
              <a:avLst/>
            </a:prstGeom>
            <a:solidFill>
              <a:srgbClr val="414141"/>
            </a:solidFill>
            <a:ln>
              <a:noFill/>
            </a:ln>
            <a:effectLst>
              <a:outerShdw blurRad="71438" rotWithShape="0" algn="bl" dir="2700000" dist="28575">
                <a:srgbClr val="000000">
                  <a:alpha val="16862"/>
                </a:srgbClr>
              </a:outerShdw>
            </a:effectLst>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226" name="Google Shape;226;p23"/>
            <p:cNvSpPr/>
            <p:nvPr/>
          </p:nvSpPr>
          <p:spPr>
            <a:xfrm>
              <a:off x="4387850" y="2323750"/>
              <a:ext cx="2971200" cy="642300"/>
            </a:xfrm>
            <a:prstGeom prst="rect">
              <a:avLst/>
            </a:prstGeom>
            <a:noFill/>
            <a:ln>
              <a:noFill/>
            </a:ln>
          </p:spPr>
          <p:txBody>
            <a:bodyPr anchorCtr="0" anchor="ctr" bIns="121900" lIns="121900" spcFirstLastPara="1" rIns="121900" wrap="square" tIns="121900">
              <a:noAutofit/>
            </a:bodyPr>
            <a:lstStyle/>
            <a:p>
              <a:pPr indent="-387350" lvl="0" marL="609600" marR="0" rtl="0" algn="l">
                <a:lnSpc>
                  <a:spcPct val="150000"/>
                </a:lnSpc>
                <a:spcBef>
                  <a:spcPts val="0"/>
                </a:spcBef>
                <a:spcAft>
                  <a:spcPts val="0"/>
                </a:spcAft>
                <a:buClr>
                  <a:srgbClr val="3D3D3D"/>
                </a:buClr>
                <a:buSzPts val="1300"/>
                <a:buFont typeface="Questrial"/>
                <a:buChar char="●"/>
              </a:pPr>
              <a:r>
                <a:rPr b="1" i="0" lang="pt-PT" sz="1400" u="none" cap="none" strike="noStrike">
                  <a:solidFill>
                    <a:srgbClr val="3D3D3D"/>
                  </a:solidFill>
                  <a:latin typeface="Questrial"/>
                  <a:ea typeface="Questrial"/>
                  <a:cs typeface="Questrial"/>
                  <a:sym typeface="Questrial"/>
                </a:rPr>
                <a:t>No support for NodeJS</a:t>
              </a:r>
              <a:endParaRPr b="1" i="0" sz="1400" u="none" cap="none" strike="noStrike">
                <a:solidFill>
                  <a:srgbClr val="3D3D3D"/>
                </a:solidFill>
                <a:latin typeface="Questrial"/>
                <a:ea typeface="Questrial"/>
                <a:cs typeface="Questrial"/>
                <a:sym typeface="Questrial"/>
              </a:endParaRPr>
            </a:p>
            <a:p>
              <a:pPr indent="-387350" lvl="0" marL="609600" marR="0" rtl="0" algn="l">
                <a:lnSpc>
                  <a:spcPct val="150000"/>
                </a:lnSpc>
                <a:spcBef>
                  <a:spcPts val="0"/>
                </a:spcBef>
                <a:spcAft>
                  <a:spcPts val="0"/>
                </a:spcAft>
                <a:buClr>
                  <a:srgbClr val="3D3D3D"/>
                </a:buClr>
                <a:buSzPts val="1300"/>
                <a:buFont typeface="Questrial"/>
                <a:buChar char="●"/>
              </a:pPr>
              <a:r>
                <a:rPr b="1" i="0" lang="pt-PT" sz="1400" u="none" cap="none" strike="noStrike">
                  <a:solidFill>
                    <a:srgbClr val="3D3D3D"/>
                  </a:solidFill>
                  <a:latin typeface="Questrial"/>
                  <a:ea typeface="Questrial"/>
                  <a:cs typeface="Questrial"/>
                  <a:sym typeface="Questrial"/>
                </a:rPr>
                <a:t>No plugin for Eclipse</a:t>
              </a:r>
              <a:endParaRPr b="1" i="0" sz="1400" u="none" cap="none" strike="noStrike">
                <a:solidFill>
                  <a:srgbClr val="3D3D3D"/>
                </a:solidFill>
                <a:latin typeface="Questrial"/>
                <a:ea typeface="Questrial"/>
                <a:cs typeface="Questrial"/>
                <a:sym typeface="Questrial"/>
              </a:endParaRPr>
            </a:p>
          </p:txBody>
        </p:sp>
        <p:sp>
          <p:nvSpPr>
            <p:cNvPr id="227" name="Google Shape;227;p23"/>
            <p:cNvSpPr/>
            <p:nvPr/>
          </p:nvSpPr>
          <p:spPr>
            <a:xfrm>
              <a:off x="1593006" y="2322578"/>
              <a:ext cx="1138200" cy="642600"/>
            </a:xfrm>
            <a:prstGeom prst="rect">
              <a:avLst/>
            </a:prstGeom>
            <a:solidFill>
              <a:srgbClr val="2F5496"/>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3500"/>
                <a:buFont typeface="Arial"/>
                <a:buNone/>
              </a:pPr>
              <a:r>
                <a:rPr b="1" i="0" lang="pt-PT" sz="3500" u="none" cap="none" strike="noStrike">
                  <a:solidFill>
                    <a:srgbClr val="FFFFFF"/>
                  </a:solidFill>
                  <a:latin typeface="Questrial"/>
                  <a:ea typeface="Questrial"/>
                  <a:cs typeface="Questrial"/>
                  <a:sym typeface="Questrial"/>
                </a:rPr>
                <a:t>Karma</a:t>
              </a:r>
              <a:endParaRPr b="1" i="0" sz="3500" u="none" cap="none" strike="noStrike">
                <a:solidFill>
                  <a:srgbClr val="FFFFFF"/>
                </a:solidFill>
                <a:latin typeface="Questrial"/>
                <a:ea typeface="Questrial"/>
                <a:cs typeface="Questrial"/>
                <a:sym typeface="Questrial"/>
              </a:endParaRPr>
            </a:p>
          </p:txBody>
        </p:sp>
      </p:grpSp>
      <p:sp>
        <p:nvSpPr>
          <p:cNvPr id="228" name="Google Shape;228;p23"/>
          <p:cNvSpPr/>
          <p:nvPr/>
        </p:nvSpPr>
        <p:spPr>
          <a:xfrm>
            <a:off x="2826277" y="3916832"/>
            <a:ext cx="2571900" cy="1897556"/>
          </a:xfrm>
          <a:prstGeom prst="rect">
            <a:avLst/>
          </a:prstGeom>
          <a:noFill/>
          <a:ln>
            <a:noFill/>
          </a:ln>
        </p:spPr>
        <p:txBody>
          <a:bodyPr anchorCtr="0" anchor="ctr" bIns="121900" lIns="121900" spcFirstLastPara="1" rIns="121900" wrap="square" tIns="121900">
            <a:noAutofit/>
          </a:bodyPr>
          <a:lstStyle/>
          <a:p>
            <a:pPr indent="-311150" lvl="0" marL="457200" marR="0" rtl="0" algn="just">
              <a:lnSpc>
                <a:spcPct val="150000"/>
              </a:lnSpc>
              <a:spcBef>
                <a:spcPts val="0"/>
              </a:spcBef>
              <a:spcAft>
                <a:spcPts val="0"/>
              </a:spcAft>
              <a:buClr>
                <a:srgbClr val="FFFFFF"/>
              </a:buClr>
              <a:buSzPts val="1300"/>
              <a:buFont typeface="Questrial"/>
              <a:buChar char="●"/>
            </a:pPr>
            <a:r>
              <a:rPr b="1" i="0" lang="pt-PT" sz="1400" u="none" cap="none" strike="noStrike">
                <a:solidFill>
                  <a:srgbClr val="FFFFFF"/>
                </a:solidFill>
                <a:latin typeface="Questrial"/>
                <a:ea typeface="Questrial"/>
                <a:cs typeface="Questrial"/>
                <a:sym typeface="Questrial"/>
              </a:rPr>
              <a:t>Run on NodeJS and in browsers</a:t>
            </a:r>
            <a:endParaRPr b="1" i="0" sz="1400" u="none" cap="none" strike="noStrike">
              <a:solidFill>
                <a:srgbClr val="FFFFFF"/>
              </a:solidFill>
              <a:latin typeface="Questrial"/>
              <a:ea typeface="Questrial"/>
              <a:cs typeface="Questrial"/>
              <a:sym typeface="Questrial"/>
            </a:endParaRPr>
          </a:p>
          <a:p>
            <a:pPr indent="-311150" lvl="0" marL="457200" marR="0" rtl="0" algn="just">
              <a:lnSpc>
                <a:spcPct val="150000"/>
              </a:lnSpc>
              <a:spcBef>
                <a:spcPts val="0"/>
              </a:spcBef>
              <a:spcAft>
                <a:spcPts val="0"/>
              </a:spcAft>
              <a:buClr>
                <a:srgbClr val="FFFFFF"/>
              </a:buClr>
              <a:buSzPts val="1300"/>
              <a:buFont typeface="Questrial"/>
              <a:buChar char="●"/>
            </a:pPr>
            <a:r>
              <a:rPr b="1" i="0" lang="pt-PT" sz="1400" u="none" cap="none" strike="noStrike">
                <a:solidFill>
                  <a:srgbClr val="FFFFFF"/>
                </a:solidFill>
                <a:latin typeface="Questrial"/>
                <a:ea typeface="Questrial"/>
                <a:cs typeface="Questrial"/>
                <a:sym typeface="Questrial"/>
              </a:rPr>
              <a:t>Asynchronous Tests</a:t>
            </a:r>
            <a:endParaRPr b="1" i="0" sz="1400" u="none" cap="none" strike="noStrike">
              <a:solidFill>
                <a:srgbClr val="FFFFFF"/>
              </a:solidFill>
              <a:latin typeface="Questrial"/>
              <a:ea typeface="Questrial"/>
              <a:cs typeface="Questrial"/>
              <a:sym typeface="Questrial"/>
            </a:endParaRPr>
          </a:p>
          <a:p>
            <a:pPr indent="-311150" lvl="0" marL="457200" marR="0" rtl="0" algn="just">
              <a:lnSpc>
                <a:spcPct val="150000"/>
              </a:lnSpc>
              <a:spcBef>
                <a:spcPts val="0"/>
              </a:spcBef>
              <a:spcAft>
                <a:spcPts val="0"/>
              </a:spcAft>
              <a:buClr>
                <a:srgbClr val="FFFFFF"/>
              </a:buClr>
              <a:buSzPts val="1300"/>
              <a:buFont typeface="Questrial"/>
              <a:buChar char="●"/>
            </a:pPr>
            <a:r>
              <a:rPr b="1" i="0" lang="pt-PT" sz="1400" u="none" cap="none" strike="noStrike">
                <a:solidFill>
                  <a:srgbClr val="FFFFFF"/>
                </a:solidFill>
                <a:latin typeface="Questrial"/>
                <a:ea typeface="Questrial"/>
                <a:cs typeface="Questrial"/>
                <a:sym typeface="Questrial"/>
              </a:rPr>
              <a:t>Highlights slow tests</a:t>
            </a:r>
            <a:endParaRPr b="1" i="0" sz="1400" u="none" cap="none" strike="noStrike">
              <a:solidFill>
                <a:srgbClr val="FFFFFF"/>
              </a:solidFill>
              <a:latin typeface="Questrial"/>
              <a:ea typeface="Questrial"/>
              <a:cs typeface="Questrial"/>
              <a:sym typeface="Questrial"/>
            </a:endParaRPr>
          </a:p>
        </p:txBody>
      </p:sp>
      <p:sp>
        <p:nvSpPr>
          <p:cNvPr id="229" name="Google Shape;229;p23"/>
          <p:cNvSpPr/>
          <p:nvPr/>
        </p:nvSpPr>
        <p:spPr>
          <a:xfrm>
            <a:off x="2836200" y="5816750"/>
            <a:ext cx="2043600" cy="1456500"/>
          </a:xfrm>
          <a:prstGeom prst="rect">
            <a:avLst/>
          </a:prstGeom>
          <a:noFill/>
          <a:ln>
            <a:noFill/>
          </a:ln>
        </p:spPr>
        <p:txBody>
          <a:bodyPr anchorCtr="0" anchor="ctr" bIns="121900" lIns="121900" spcFirstLastPara="1" rIns="121900" wrap="square" tIns="121900">
            <a:noAutofit/>
          </a:bodyPr>
          <a:lstStyle/>
          <a:p>
            <a:pPr indent="-228600" lvl="0" marL="457200" marR="0" rtl="0" algn="l">
              <a:lnSpc>
                <a:spcPct val="115000"/>
              </a:lnSpc>
              <a:spcBef>
                <a:spcPts val="0"/>
              </a:spcBef>
              <a:spcAft>
                <a:spcPts val="0"/>
              </a:spcAft>
              <a:buClr>
                <a:srgbClr val="FFFFFF"/>
              </a:buClr>
              <a:buSzPts val="1300"/>
              <a:buFont typeface="Roboto"/>
              <a:buNone/>
            </a:pPr>
            <a:r>
              <a:t/>
            </a:r>
            <a:endParaRPr b="0" i="0" sz="1300" u="none" cap="none" strike="noStrike">
              <a:solidFill>
                <a:srgbClr val="FFFFFF"/>
              </a:solidFill>
              <a:latin typeface="Roboto"/>
              <a:ea typeface="Roboto"/>
              <a:cs typeface="Roboto"/>
              <a:sym typeface="Roboto"/>
            </a:endParaRPr>
          </a:p>
        </p:txBody>
      </p:sp>
      <p:pic>
        <p:nvPicPr>
          <p:cNvPr id="230" name="Google Shape;230;p23"/>
          <p:cNvPicPr preferRelativeResize="0"/>
          <p:nvPr/>
        </p:nvPicPr>
        <p:blipFill rotWithShape="1">
          <a:blip r:embed="rId3">
            <a:alphaModFix/>
          </a:blip>
          <a:srcRect b="0" l="0" r="0" t="0"/>
          <a:stretch/>
        </p:blipFill>
        <p:spPr>
          <a:xfrm>
            <a:off x="9043927" y="642260"/>
            <a:ext cx="1415598" cy="761075"/>
          </a:xfrm>
          <a:prstGeom prst="rect">
            <a:avLst/>
          </a:prstGeom>
          <a:noFill/>
          <a:ln>
            <a:noFill/>
          </a:ln>
        </p:spPr>
      </p:pic>
      <p:pic>
        <p:nvPicPr>
          <p:cNvPr id="231" name="Google Shape;231;p23"/>
          <p:cNvPicPr preferRelativeResize="0"/>
          <p:nvPr/>
        </p:nvPicPr>
        <p:blipFill rotWithShape="1">
          <a:blip r:embed="rId4">
            <a:alphaModFix/>
          </a:blip>
          <a:srcRect b="0" l="0" r="0" t="0"/>
          <a:stretch/>
        </p:blipFill>
        <p:spPr>
          <a:xfrm>
            <a:off x="10459525" y="514238"/>
            <a:ext cx="894275" cy="894275"/>
          </a:xfrm>
          <a:prstGeom prst="rect">
            <a:avLst/>
          </a:prstGeom>
          <a:noFill/>
          <a:ln>
            <a:noFill/>
          </a:ln>
        </p:spPr>
      </p:pic>
      <p:sp>
        <p:nvSpPr>
          <p:cNvPr id="232" name="Google Shape;232;p2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pt-PT"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2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1" i="0" lang="pt-PT" sz="4400" u="none" cap="none" strike="noStrike">
                <a:solidFill>
                  <a:schemeClr val="dk1"/>
                </a:solidFill>
                <a:latin typeface="Questrial"/>
                <a:ea typeface="Questrial"/>
                <a:cs typeface="Questrial"/>
                <a:sym typeface="Questrial"/>
              </a:rPr>
              <a:t>JavaScript Tools (2/2)</a:t>
            </a:r>
            <a:endParaRPr b="1" i="0" sz="4400" u="none" cap="none" strike="noStrike">
              <a:solidFill>
                <a:schemeClr val="dk1"/>
              </a:solidFill>
              <a:latin typeface="Questrial"/>
              <a:ea typeface="Questrial"/>
              <a:cs typeface="Questrial"/>
              <a:sym typeface="Questrial"/>
            </a:endParaRPr>
          </a:p>
        </p:txBody>
      </p:sp>
      <p:grpSp>
        <p:nvGrpSpPr>
          <p:cNvPr id="238" name="Google Shape;238;p24"/>
          <p:cNvGrpSpPr/>
          <p:nvPr/>
        </p:nvGrpSpPr>
        <p:grpSpPr>
          <a:xfrm>
            <a:off x="837974" y="1602917"/>
            <a:ext cx="10515826" cy="2620978"/>
            <a:chOff x="1593000" y="2321821"/>
            <a:chExt cx="5957975" cy="644247"/>
          </a:xfrm>
        </p:grpSpPr>
        <p:sp>
          <p:nvSpPr>
            <p:cNvPr id="239" name="Google Shape;239;p24"/>
            <p:cNvSpPr/>
            <p:nvPr/>
          </p:nvSpPr>
          <p:spPr>
            <a:xfrm>
              <a:off x="3728375" y="2322568"/>
              <a:ext cx="3822600" cy="643500"/>
            </a:xfrm>
            <a:prstGeom prst="rect">
              <a:avLst/>
            </a:prstGeom>
            <a:solidFill>
              <a:srgbClr val="D0CECE"/>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240" name="Google Shape;240;p24"/>
            <p:cNvSpPr/>
            <p:nvPr/>
          </p:nvSpPr>
          <p:spPr>
            <a:xfrm flipH="1">
              <a:off x="2283025" y="2322575"/>
              <a:ext cx="1844400" cy="642600"/>
            </a:xfrm>
            <a:prstGeom prst="rect">
              <a:avLst/>
            </a:prstGeom>
            <a:solidFill>
              <a:srgbClr val="1F386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241" name="Google Shape;241;p24"/>
            <p:cNvSpPr/>
            <p:nvPr/>
          </p:nvSpPr>
          <p:spPr>
            <a:xfrm rot="-5400000">
              <a:off x="3490983" y="1933924"/>
              <a:ext cx="643356" cy="1419149"/>
            </a:xfrm>
            <a:prstGeom prst="flowChartOffpageConnector">
              <a:avLst/>
            </a:prstGeom>
            <a:solidFill>
              <a:srgbClr val="1F386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242" name="Google Shape;242;p24"/>
            <p:cNvSpPr/>
            <p:nvPr/>
          </p:nvSpPr>
          <p:spPr>
            <a:xfrm>
              <a:off x="1593000" y="2322568"/>
              <a:ext cx="690000" cy="642300"/>
            </a:xfrm>
            <a:prstGeom prst="rect">
              <a:avLst/>
            </a:prstGeom>
            <a:solidFill>
              <a:srgbClr val="414141"/>
            </a:solidFill>
            <a:ln>
              <a:noFill/>
            </a:ln>
            <a:effectLst>
              <a:outerShdw blurRad="71438" rotWithShape="0" algn="bl" dir="2700000" dist="28575">
                <a:srgbClr val="000000">
                  <a:alpha val="16862"/>
                </a:srgbClr>
              </a:outerShdw>
            </a:effectLst>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243" name="Google Shape;243;p24"/>
            <p:cNvSpPr/>
            <p:nvPr/>
          </p:nvSpPr>
          <p:spPr>
            <a:xfrm>
              <a:off x="1593006" y="2322581"/>
              <a:ext cx="1133100" cy="642600"/>
            </a:xfrm>
            <a:prstGeom prst="rect">
              <a:avLst/>
            </a:prstGeom>
            <a:solidFill>
              <a:srgbClr val="2F5496"/>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3500"/>
                <a:buFont typeface="Arial"/>
                <a:buNone/>
              </a:pPr>
              <a:r>
                <a:rPr b="1" i="0" lang="pt-PT" sz="3500" u="none" cap="none" strike="noStrike">
                  <a:solidFill>
                    <a:srgbClr val="FFFFFF"/>
                  </a:solidFill>
                  <a:latin typeface="Questrial"/>
                  <a:ea typeface="Questrial"/>
                  <a:cs typeface="Questrial"/>
                  <a:sym typeface="Questrial"/>
                </a:rPr>
                <a:t>Jasmine</a:t>
              </a:r>
              <a:endParaRPr b="1" i="0" sz="3500" u="none" cap="none" strike="noStrike">
                <a:solidFill>
                  <a:srgbClr val="FFFFFF"/>
                </a:solidFill>
                <a:latin typeface="Questrial"/>
                <a:ea typeface="Questrial"/>
                <a:cs typeface="Questrial"/>
                <a:sym typeface="Questrial"/>
              </a:endParaRPr>
            </a:p>
          </p:txBody>
        </p:sp>
        <p:sp>
          <p:nvSpPr>
            <p:cNvPr id="244" name="Google Shape;244;p24"/>
            <p:cNvSpPr/>
            <p:nvPr/>
          </p:nvSpPr>
          <p:spPr>
            <a:xfrm>
              <a:off x="4387850" y="2323750"/>
              <a:ext cx="2971200" cy="642300"/>
            </a:xfrm>
            <a:prstGeom prst="rect">
              <a:avLst/>
            </a:prstGeom>
            <a:noFill/>
            <a:ln>
              <a:noFill/>
            </a:ln>
          </p:spPr>
          <p:txBody>
            <a:bodyPr anchorCtr="0" anchor="ctr" bIns="121900" lIns="121900" spcFirstLastPara="1" rIns="121900" wrap="square" tIns="121900">
              <a:noAutofit/>
            </a:bodyPr>
            <a:lstStyle/>
            <a:p>
              <a:pPr indent="-387350" lvl="0" marL="609600" marR="0" rtl="0" algn="l">
                <a:lnSpc>
                  <a:spcPct val="150000"/>
                </a:lnSpc>
                <a:spcBef>
                  <a:spcPts val="0"/>
                </a:spcBef>
                <a:spcAft>
                  <a:spcPts val="0"/>
                </a:spcAft>
                <a:buClr>
                  <a:srgbClr val="3D3D3D"/>
                </a:buClr>
                <a:buSzPts val="1300"/>
                <a:buFont typeface="Questrial"/>
                <a:buChar char="●"/>
              </a:pPr>
              <a:r>
                <a:rPr b="1" i="0" lang="pt-PT" sz="1400" u="none" cap="none" strike="noStrike">
                  <a:solidFill>
                    <a:srgbClr val="3D3D3D"/>
                  </a:solidFill>
                  <a:latin typeface="Questrial"/>
                  <a:ea typeface="Questrial"/>
                  <a:cs typeface="Questrial"/>
                  <a:sym typeface="Questrial"/>
                </a:rPr>
                <a:t>No much room to flexibility</a:t>
              </a:r>
              <a:endParaRPr b="1" i="0" sz="1400" u="none" cap="none" strike="noStrike">
                <a:solidFill>
                  <a:srgbClr val="3D3D3D"/>
                </a:solidFill>
                <a:latin typeface="Questrial"/>
                <a:ea typeface="Questrial"/>
                <a:cs typeface="Questrial"/>
                <a:sym typeface="Questrial"/>
              </a:endParaRPr>
            </a:p>
            <a:p>
              <a:pPr indent="-387350" lvl="0" marL="609600" marR="0" rtl="0" algn="l">
                <a:lnSpc>
                  <a:spcPct val="150000"/>
                </a:lnSpc>
                <a:spcBef>
                  <a:spcPts val="0"/>
                </a:spcBef>
                <a:spcAft>
                  <a:spcPts val="0"/>
                </a:spcAft>
                <a:buClr>
                  <a:srgbClr val="3D3D3D"/>
                </a:buClr>
                <a:buSzPts val="1300"/>
                <a:buFont typeface="Questrial"/>
                <a:buChar char="●"/>
              </a:pPr>
              <a:r>
                <a:rPr b="1" i="0" lang="pt-PT" sz="1400" u="none" cap="none" strike="noStrike">
                  <a:solidFill>
                    <a:srgbClr val="3D3D3D"/>
                  </a:solidFill>
                  <a:latin typeface="Questrial"/>
                  <a:ea typeface="Questrial"/>
                  <a:cs typeface="Questrial"/>
                  <a:sym typeface="Questrial"/>
                </a:rPr>
                <a:t>Slower than other frameworks</a:t>
              </a:r>
              <a:endParaRPr b="1" i="0" sz="1400" u="none" cap="none" strike="noStrike">
                <a:solidFill>
                  <a:srgbClr val="3D3D3D"/>
                </a:solidFill>
                <a:latin typeface="Questrial"/>
                <a:ea typeface="Questrial"/>
                <a:cs typeface="Questrial"/>
                <a:sym typeface="Questrial"/>
              </a:endParaRPr>
            </a:p>
            <a:p>
              <a:pPr indent="-387350" lvl="0" marL="609600" marR="0" rtl="0" algn="l">
                <a:lnSpc>
                  <a:spcPct val="150000"/>
                </a:lnSpc>
                <a:spcBef>
                  <a:spcPts val="0"/>
                </a:spcBef>
                <a:spcAft>
                  <a:spcPts val="0"/>
                </a:spcAft>
                <a:buClr>
                  <a:srgbClr val="3D3D3D"/>
                </a:buClr>
                <a:buSzPts val="1300"/>
                <a:buFont typeface="Questrial"/>
                <a:buChar char="●"/>
              </a:pPr>
              <a:r>
                <a:rPr b="1" i="0" lang="pt-PT" sz="1400" u="none" cap="none" strike="noStrike">
                  <a:solidFill>
                    <a:srgbClr val="3D3D3D"/>
                  </a:solidFill>
                  <a:latin typeface="Questrial"/>
                  <a:ea typeface="Questrial"/>
                  <a:cs typeface="Questrial"/>
                  <a:sym typeface="Questrial"/>
                </a:rPr>
                <a:t>Needs _spec.js files to run</a:t>
              </a:r>
              <a:endParaRPr b="1" i="0" sz="1400" u="none" cap="none" strike="noStrike">
                <a:solidFill>
                  <a:srgbClr val="3D3D3D"/>
                </a:solidFill>
                <a:latin typeface="Questrial"/>
                <a:ea typeface="Questrial"/>
                <a:cs typeface="Questrial"/>
                <a:sym typeface="Questrial"/>
              </a:endParaRPr>
            </a:p>
          </p:txBody>
        </p:sp>
      </p:grpSp>
      <p:sp>
        <p:nvSpPr>
          <p:cNvPr id="245" name="Google Shape;245;p24"/>
          <p:cNvSpPr/>
          <p:nvPr/>
        </p:nvSpPr>
        <p:spPr>
          <a:xfrm>
            <a:off x="2752708" y="1752749"/>
            <a:ext cx="2961000" cy="2403615"/>
          </a:xfrm>
          <a:prstGeom prst="rect">
            <a:avLst/>
          </a:prstGeom>
          <a:noFill/>
          <a:ln>
            <a:noFill/>
          </a:ln>
        </p:spPr>
        <p:txBody>
          <a:bodyPr anchorCtr="0" anchor="ctr" bIns="121900" lIns="121900" spcFirstLastPara="1" rIns="121900" wrap="square" tIns="121900">
            <a:noAutofit/>
          </a:bodyPr>
          <a:lstStyle/>
          <a:p>
            <a:pPr indent="-311150" lvl="0" marL="457200" marR="0" rtl="0" algn="l">
              <a:lnSpc>
                <a:spcPct val="150000"/>
              </a:lnSpc>
              <a:spcBef>
                <a:spcPts val="0"/>
              </a:spcBef>
              <a:spcAft>
                <a:spcPts val="0"/>
              </a:spcAft>
              <a:buClr>
                <a:srgbClr val="FFFFFF"/>
              </a:buClr>
              <a:buSzPts val="1300"/>
              <a:buFont typeface="Questrial"/>
              <a:buChar char="●"/>
            </a:pPr>
            <a:r>
              <a:rPr b="1" i="0" lang="pt-PT" sz="1400" u="none" cap="none" strike="noStrike">
                <a:solidFill>
                  <a:srgbClr val="FFFFFF"/>
                </a:solidFill>
                <a:latin typeface="Questrial"/>
                <a:ea typeface="Questrial"/>
                <a:cs typeface="Questrial"/>
                <a:sym typeface="Questrial"/>
              </a:rPr>
              <a:t>Run on NodeJS and in browsers</a:t>
            </a:r>
            <a:endParaRPr b="1" i="0" sz="1400" u="none" cap="none" strike="noStrike">
              <a:solidFill>
                <a:srgbClr val="FFFFFF"/>
              </a:solidFill>
              <a:latin typeface="Questrial"/>
              <a:ea typeface="Questrial"/>
              <a:cs typeface="Questrial"/>
              <a:sym typeface="Questrial"/>
            </a:endParaRPr>
          </a:p>
          <a:p>
            <a:pPr indent="-311150" lvl="0" marL="457200" marR="0" rtl="0" algn="l">
              <a:lnSpc>
                <a:spcPct val="150000"/>
              </a:lnSpc>
              <a:spcBef>
                <a:spcPts val="0"/>
              </a:spcBef>
              <a:spcAft>
                <a:spcPts val="0"/>
              </a:spcAft>
              <a:buClr>
                <a:srgbClr val="FFFFFF"/>
              </a:buClr>
              <a:buSzPts val="1300"/>
              <a:buFont typeface="Questrial"/>
              <a:buChar char="●"/>
            </a:pPr>
            <a:r>
              <a:rPr b="1" i="0" lang="pt-PT" sz="1400" u="none" cap="none" strike="noStrike">
                <a:solidFill>
                  <a:srgbClr val="FFFFFF"/>
                </a:solidFill>
                <a:latin typeface="Questrial"/>
                <a:ea typeface="Questrial"/>
                <a:cs typeface="Questrial"/>
                <a:sym typeface="Questrial"/>
              </a:rPr>
              <a:t>Behaviour Driven Development focused</a:t>
            </a:r>
            <a:endParaRPr b="1" i="0" sz="1400" u="none" cap="none" strike="noStrike">
              <a:solidFill>
                <a:srgbClr val="FFFFFF"/>
              </a:solidFill>
              <a:latin typeface="Questrial"/>
              <a:ea typeface="Questrial"/>
              <a:cs typeface="Questrial"/>
              <a:sym typeface="Questrial"/>
            </a:endParaRPr>
          </a:p>
          <a:p>
            <a:pPr indent="-311150" lvl="0" marL="457200" marR="0" rtl="0" algn="l">
              <a:lnSpc>
                <a:spcPct val="150000"/>
              </a:lnSpc>
              <a:spcBef>
                <a:spcPts val="0"/>
              </a:spcBef>
              <a:spcAft>
                <a:spcPts val="0"/>
              </a:spcAft>
              <a:buClr>
                <a:srgbClr val="FFFFFF"/>
              </a:buClr>
              <a:buSzPts val="1300"/>
              <a:buFont typeface="Questrial"/>
              <a:buChar char="●"/>
            </a:pPr>
            <a:r>
              <a:rPr b="1" i="0" lang="pt-PT" sz="1400" u="none" cap="none" strike="noStrike">
                <a:solidFill>
                  <a:srgbClr val="FFFFFF"/>
                </a:solidFill>
                <a:latin typeface="Questrial"/>
                <a:ea typeface="Questrial"/>
                <a:cs typeface="Questrial"/>
                <a:sym typeface="Questrial"/>
              </a:rPr>
              <a:t>Includes assertions and mocking</a:t>
            </a:r>
            <a:endParaRPr b="1" i="0" sz="1400" u="none" cap="none" strike="noStrike">
              <a:solidFill>
                <a:srgbClr val="FFFFFF"/>
              </a:solidFill>
              <a:latin typeface="Questrial"/>
              <a:ea typeface="Questrial"/>
              <a:cs typeface="Questrial"/>
              <a:sym typeface="Questrial"/>
            </a:endParaRPr>
          </a:p>
          <a:p>
            <a:pPr indent="-311150" lvl="0" marL="457200" marR="0" rtl="0" algn="l">
              <a:lnSpc>
                <a:spcPct val="150000"/>
              </a:lnSpc>
              <a:spcBef>
                <a:spcPts val="0"/>
              </a:spcBef>
              <a:spcAft>
                <a:spcPts val="0"/>
              </a:spcAft>
              <a:buClr>
                <a:srgbClr val="FFFFFF"/>
              </a:buClr>
              <a:buSzPts val="1300"/>
              <a:buFont typeface="Questrial"/>
              <a:buChar char="●"/>
            </a:pPr>
            <a:r>
              <a:rPr b="1" i="0" lang="pt-PT" sz="1400" u="none" cap="none" strike="noStrike">
                <a:solidFill>
                  <a:srgbClr val="FFFFFF"/>
                </a:solidFill>
                <a:latin typeface="Questrial"/>
                <a:ea typeface="Questrial"/>
                <a:cs typeface="Questrial"/>
                <a:sym typeface="Questrial"/>
              </a:rPr>
              <a:t>User-friendly syntax</a:t>
            </a:r>
            <a:endParaRPr b="1" i="0" sz="1400" u="none" cap="none" strike="noStrike">
              <a:solidFill>
                <a:srgbClr val="FFFFFF"/>
              </a:solidFill>
              <a:latin typeface="Questrial"/>
              <a:ea typeface="Questrial"/>
              <a:cs typeface="Questrial"/>
              <a:sym typeface="Questrial"/>
            </a:endParaRPr>
          </a:p>
        </p:txBody>
      </p:sp>
      <p:sp>
        <p:nvSpPr>
          <p:cNvPr id="246" name="Google Shape;246;p24"/>
          <p:cNvSpPr/>
          <p:nvPr/>
        </p:nvSpPr>
        <p:spPr>
          <a:xfrm>
            <a:off x="2836200" y="5816750"/>
            <a:ext cx="2043600" cy="1456500"/>
          </a:xfrm>
          <a:prstGeom prst="rect">
            <a:avLst/>
          </a:prstGeom>
          <a:noFill/>
          <a:ln>
            <a:noFill/>
          </a:ln>
        </p:spPr>
        <p:txBody>
          <a:bodyPr anchorCtr="0" anchor="ctr" bIns="121900" lIns="121900" spcFirstLastPara="1" rIns="121900" wrap="square" tIns="121900">
            <a:noAutofit/>
          </a:bodyPr>
          <a:lstStyle/>
          <a:p>
            <a:pPr indent="-228600" lvl="0" marL="457200" marR="0" rtl="0" algn="l">
              <a:lnSpc>
                <a:spcPct val="115000"/>
              </a:lnSpc>
              <a:spcBef>
                <a:spcPts val="0"/>
              </a:spcBef>
              <a:spcAft>
                <a:spcPts val="0"/>
              </a:spcAft>
              <a:buClr>
                <a:srgbClr val="FFFFFF"/>
              </a:buClr>
              <a:buSzPts val="1300"/>
              <a:buFont typeface="Roboto"/>
              <a:buNone/>
            </a:pPr>
            <a:r>
              <a:t/>
            </a:r>
            <a:endParaRPr b="0" i="0" sz="1300" u="none" cap="none" strike="noStrike">
              <a:solidFill>
                <a:srgbClr val="FFFFFF"/>
              </a:solidFill>
              <a:latin typeface="Roboto"/>
              <a:ea typeface="Roboto"/>
              <a:cs typeface="Roboto"/>
              <a:sym typeface="Roboto"/>
            </a:endParaRPr>
          </a:p>
        </p:txBody>
      </p:sp>
      <p:grpSp>
        <p:nvGrpSpPr>
          <p:cNvPr id="247" name="Google Shape;247;p24"/>
          <p:cNvGrpSpPr/>
          <p:nvPr/>
        </p:nvGrpSpPr>
        <p:grpSpPr>
          <a:xfrm>
            <a:off x="837974" y="4339138"/>
            <a:ext cx="10515826" cy="1993788"/>
            <a:chOff x="1593000" y="2322567"/>
            <a:chExt cx="5957975" cy="643501"/>
          </a:xfrm>
        </p:grpSpPr>
        <p:sp>
          <p:nvSpPr>
            <p:cNvPr id="248" name="Google Shape;248;p24"/>
            <p:cNvSpPr/>
            <p:nvPr/>
          </p:nvSpPr>
          <p:spPr>
            <a:xfrm>
              <a:off x="3728375" y="2322568"/>
              <a:ext cx="3822600" cy="643500"/>
            </a:xfrm>
            <a:prstGeom prst="rect">
              <a:avLst/>
            </a:prstGeom>
            <a:solidFill>
              <a:srgbClr val="D0CECE"/>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249" name="Google Shape;249;p24"/>
            <p:cNvSpPr/>
            <p:nvPr/>
          </p:nvSpPr>
          <p:spPr>
            <a:xfrm flipH="1">
              <a:off x="2283025" y="2322575"/>
              <a:ext cx="1844400" cy="642600"/>
            </a:xfrm>
            <a:prstGeom prst="rect">
              <a:avLst/>
            </a:prstGeom>
            <a:solidFill>
              <a:srgbClr val="1F386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250" name="Google Shape;250;p24"/>
            <p:cNvSpPr/>
            <p:nvPr/>
          </p:nvSpPr>
          <p:spPr>
            <a:xfrm rot="-5400000">
              <a:off x="3501574" y="1934671"/>
              <a:ext cx="643356" cy="1419149"/>
            </a:xfrm>
            <a:prstGeom prst="flowChartOffpageConnector">
              <a:avLst/>
            </a:prstGeom>
            <a:solidFill>
              <a:srgbClr val="1F386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251" name="Google Shape;251;p24"/>
            <p:cNvSpPr/>
            <p:nvPr/>
          </p:nvSpPr>
          <p:spPr>
            <a:xfrm>
              <a:off x="2725009" y="2365707"/>
              <a:ext cx="1457100" cy="556843"/>
            </a:xfrm>
            <a:prstGeom prst="rect">
              <a:avLst/>
            </a:prstGeom>
            <a:noFill/>
            <a:ln>
              <a:noFill/>
            </a:ln>
          </p:spPr>
          <p:txBody>
            <a:bodyPr anchorCtr="0" anchor="ctr" bIns="121900" lIns="121900" spcFirstLastPara="1" rIns="121900" wrap="square" tIns="121900">
              <a:noAutofit/>
            </a:bodyPr>
            <a:lstStyle/>
            <a:p>
              <a:pPr indent="-311150" lvl="0" marL="457200" marR="0" rtl="0" algn="just">
                <a:lnSpc>
                  <a:spcPct val="150000"/>
                </a:lnSpc>
                <a:spcBef>
                  <a:spcPts val="0"/>
                </a:spcBef>
                <a:spcAft>
                  <a:spcPts val="0"/>
                </a:spcAft>
                <a:buClr>
                  <a:srgbClr val="FFFFFF"/>
                </a:buClr>
                <a:buSzPts val="1300"/>
                <a:buFont typeface="Questrial"/>
                <a:buChar char="●"/>
              </a:pPr>
              <a:r>
                <a:rPr b="1" i="0" lang="pt-PT" sz="1400" u="none" cap="none" strike="noStrike">
                  <a:solidFill>
                    <a:srgbClr val="FFFFFF"/>
                  </a:solidFill>
                  <a:latin typeface="Questrial"/>
                  <a:ea typeface="Questrial"/>
                  <a:cs typeface="Questrial"/>
                  <a:sym typeface="Questrial"/>
                </a:rPr>
                <a:t>Very minimal and simple</a:t>
              </a:r>
              <a:endParaRPr b="1" i="0" sz="1400" u="none" cap="none" strike="noStrike">
                <a:solidFill>
                  <a:srgbClr val="FFFFFF"/>
                </a:solidFill>
                <a:latin typeface="Questrial"/>
                <a:ea typeface="Questrial"/>
                <a:cs typeface="Questrial"/>
                <a:sym typeface="Questrial"/>
              </a:endParaRPr>
            </a:p>
            <a:p>
              <a:pPr indent="-311150" lvl="0" marL="457200" marR="0" rtl="0" algn="just">
                <a:lnSpc>
                  <a:spcPct val="150000"/>
                </a:lnSpc>
                <a:spcBef>
                  <a:spcPts val="0"/>
                </a:spcBef>
                <a:spcAft>
                  <a:spcPts val="0"/>
                </a:spcAft>
                <a:buClr>
                  <a:srgbClr val="FFFFFF"/>
                </a:buClr>
                <a:buSzPts val="1300"/>
                <a:buFont typeface="Questrial"/>
                <a:buChar char="●"/>
              </a:pPr>
              <a:r>
                <a:rPr b="1" i="0" lang="pt-PT" sz="1400" u="none" cap="none" strike="noStrike">
                  <a:solidFill>
                    <a:srgbClr val="FFFFFF"/>
                  </a:solidFill>
                  <a:latin typeface="Questrial"/>
                  <a:ea typeface="Questrial"/>
                  <a:cs typeface="Questrial"/>
                  <a:sym typeface="Questrial"/>
                </a:rPr>
                <a:t>Includes mocking and coverage reports</a:t>
              </a:r>
              <a:endParaRPr b="1" i="0" sz="1400" u="none" cap="none" strike="noStrike">
                <a:solidFill>
                  <a:srgbClr val="FFFFFF"/>
                </a:solidFill>
                <a:latin typeface="Questrial"/>
                <a:ea typeface="Questrial"/>
                <a:cs typeface="Questrial"/>
                <a:sym typeface="Questrial"/>
              </a:endParaRPr>
            </a:p>
            <a:p>
              <a:pPr indent="-311150" lvl="0" marL="457200" marR="0" rtl="0" algn="just">
                <a:lnSpc>
                  <a:spcPct val="150000"/>
                </a:lnSpc>
                <a:spcBef>
                  <a:spcPts val="0"/>
                </a:spcBef>
                <a:spcAft>
                  <a:spcPts val="0"/>
                </a:spcAft>
                <a:buClr>
                  <a:srgbClr val="FFFFFF"/>
                </a:buClr>
                <a:buSzPts val="1300"/>
                <a:buFont typeface="Questrial"/>
                <a:buChar char="●"/>
              </a:pPr>
              <a:r>
                <a:rPr b="1" i="0" lang="pt-PT" sz="1400" u="none" cap="none" strike="noStrike">
                  <a:solidFill>
                    <a:srgbClr val="FFFFFF"/>
                  </a:solidFill>
                  <a:latin typeface="Questrial"/>
                  <a:ea typeface="Questrial"/>
                  <a:cs typeface="Questrial"/>
                  <a:sym typeface="Questrial"/>
                </a:rPr>
                <a:t>Runs test in parallel by default</a:t>
              </a:r>
              <a:endParaRPr b="1" i="0" sz="1400" u="none" cap="none" strike="noStrike">
                <a:solidFill>
                  <a:srgbClr val="FFFFFF"/>
                </a:solidFill>
                <a:latin typeface="Questrial"/>
                <a:ea typeface="Questrial"/>
                <a:cs typeface="Questrial"/>
                <a:sym typeface="Questrial"/>
              </a:endParaRPr>
            </a:p>
          </p:txBody>
        </p:sp>
        <p:sp>
          <p:nvSpPr>
            <p:cNvPr id="252" name="Google Shape;252;p24"/>
            <p:cNvSpPr/>
            <p:nvPr/>
          </p:nvSpPr>
          <p:spPr>
            <a:xfrm>
              <a:off x="1593000" y="2322568"/>
              <a:ext cx="690000" cy="642300"/>
            </a:xfrm>
            <a:prstGeom prst="rect">
              <a:avLst/>
            </a:prstGeom>
            <a:solidFill>
              <a:srgbClr val="414141"/>
            </a:solidFill>
            <a:ln>
              <a:noFill/>
            </a:ln>
            <a:effectLst>
              <a:outerShdw blurRad="71438" rotWithShape="0" algn="bl" dir="2700000" dist="28575">
                <a:srgbClr val="000000">
                  <a:alpha val="16862"/>
                </a:srgbClr>
              </a:outerShdw>
            </a:effectLst>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253" name="Google Shape;253;p24"/>
            <p:cNvSpPr/>
            <p:nvPr/>
          </p:nvSpPr>
          <p:spPr>
            <a:xfrm>
              <a:off x="4458367" y="2398534"/>
              <a:ext cx="2971200" cy="545514"/>
            </a:xfrm>
            <a:prstGeom prst="rect">
              <a:avLst/>
            </a:prstGeom>
            <a:noFill/>
            <a:ln>
              <a:noFill/>
            </a:ln>
          </p:spPr>
          <p:txBody>
            <a:bodyPr anchorCtr="0" anchor="ctr" bIns="121900" lIns="121900" spcFirstLastPara="1" rIns="121900" wrap="square" tIns="121900">
              <a:noAutofit/>
            </a:bodyPr>
            <a:lstStyle/>
            <a:p>
              <a:pPr indent="-387350" lvl="0" marL="609600" marR="0" rtl="0" algn="l">
                <a:lnSpc>
                  <a:spcPct val="115000"/>
                </a:lnSpc>
                <a:spcBef>
                  <a:spcPts val="0"/>
                </a:spcBef>
                <a:spcAft>
                  <a:spcPts val="0"/>
                </a:spcAft>
                <a:buClr>
                  <a:srgbClr val="3D3D3D"/>
                </a:buClr>
                <a:buSzPts val="1300"/>
                <a:buFont typeface="Questrial"/>
                <a:buChar char="●"/>
              </a:pPr>
              <a:r>
                <a:rPr b="1" i="0" lang="pt-PT" sz="1400" u="none" cap="none" strike="noStrike">
                  <a:solidFill>
                    <a:srgbClr val="3D3D3D"/>
                  </a:solidFill>
                  <a:latin typeface="Questrial"/>
                  <a:ea typeface="Questrial"/>
                  <a:cs typeface="Questrial"/>
                  <a:sym typeface="Questrial"/>
                </a:rPr>
                <a:t>New libraries need to be installed if you want to use new features</a:t>
              </a:r>
              <a:endParaRPr b="1" i="0" sz="1400" u="none" cap="none" strike="noStrike">
                <a:solidFill>
                  <a:srgbClr val="3D3D3D"/>
                </a:solidFill>
                <a:latin typeface="Questrial"/>
                <a:ea typeface="Questrial"/>
                <a:cs typeface="Questrial"/>
                <a:sym typeface="Questrial"/>
              </a:endParaRPr>
            </a:p>
          </p:txBody>
        </p:sp>
        <p:sp>
          <p:nvSpPr>
            <p:cNvPr id="254" name="Google Shape;254;p24"/>
            <p:cNvSpPr/>
            <p:nvPr/>
          </p:nvSpPr>
          <p:spPr>
            <a:xfrm>
              <a:off x="1593006" y="2322578"/>
              <a:ext cx="1138200" cy="642600"/>
            </a:xfrm>
            <a:prstGeom prst="rect">
              <a:avLst/>
            </a:prstGeom>
            <a:solidFill>
              <a:srgbClr val="2F5496"/>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3500"/>
                <a:buFont typeface="Arial"/>
                <a:buNone/>
              </a:pPr>
              <a:r>
                <a:rPr b="1" i="0" lang="pt-PT" sz="3500" u="none" cap="none" strike="noStrike">
                  <a:solidFill>
                    <a:srgbClr val="FFFFFF"/>
                  </a:solidFill>
                  <a:latin typeface="Questrial"/>
                  <a:ea typeface="Questrial"/>
                  <a:cs typeface="Questrial"/>
                  <a:sym typeface="Questrial"/>
                </a:rPr>
                <a:t>Ava</a:t>
              </a:r>
              <a:endParaRPr b="1" i="0" sz="3500" u="none" cap="none" strike="noStrike">
                <a:solidFill>
                  <a:srgbClr val="FFFFFF"/>
                </a:solidFill>
                <a:latin typeface="Questrial"/>
                <a:ea typeface="Questrial"/>
                <a:cs typeface="Questrial"/>
                <a:sym typeface="Questrial"/>
              </a:endParaRPr>
            </a:p>
          </p:txBody>
        </p:sp>
      </p:grpSp>
      <p:pic>
        <p:nvPicPr>
          <p:cNvPr id="255" name="Google Shape;255;p24"/>
          <p:cNvPicPr preferRelativeResize="0"/>
          <p:nvPr/>
        </p:nvPicPr>
        <p:blipFill rotWithShape="1">
          <a:blip r:embed="rId3">
            <a:alphaModFix/>
          </a:blip>
          <a:srcRect b="0" l="0" r="0" t="0"/>
          <a:stretch/>
        </p:blipFill>
        <p:spPr>
          <a:xfrm>
            <a:off x="7698925" y="746275"/>
            <a:ext cx="2043600" cy="563423"/>
          </a:xfrm>
          <a:prstGeom prst="rect">
            <a:avLst/>
          </a:prstGeom>
          <a:noFill/>
          <a:ln>
            <a:noFill/>
          </a:ln>
        </p:spPr>
      </p:pic>
      <p:pic>
        <p:nvPicPr>
          <p:cNvPr id="256" name="Google Shape;256;p24"/>
          <p:cNvPicPr preferRelativeResize="0"/>
          <p:nvPr/>
        </p:nvPicPr>
        <p:blipFill rotWithShape="1">
          <a:blip r:embed="rId4">
            <a:alphaModFix/>
          </a:blip>
          <a:srcRect b="0" l="0" r="0" t="0"/>
          <a:stretch/>
        </p:blipFill>
        <p:spPr>
          <a:xfrm>
            <a:off x="9864700" y="514249"/>
            <a:ext cx="1274815" cy="894275"/>
          </a:xfrm>
          <a:prstGeom prst="rect">
            <a:avLst/>
          </a:prstGeom>
          <a:noFill/>
          <a:ln>
            <a:noFill/>
          </a:ln>
        </p:spPr>
      </p:pic>
      <p:sp>
        <p:nvSpPr>
          <p:cNvPr id="257" name="Google Shape;257;p2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pt-PT"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25"/>
          <p:cNvSpPr txBox="1"/>
          <p:nvPr>
            <p:ph type="title"/>
          </p:nvPr>
        </p:nvSpPr>
        <p:spPr>
          <a:xfrm>
            <a:off x="838200" y="365125"/>
            <a:ext cx="10515600" cy="93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1100"/>
              <a:buFont typeface="Arial"/>
              <a:buNone/>
            </a:pPr>
            <a:r>
              <a:rPr b="1" i="0" lang="pt-PT" sz="4400" u="none" cap="none" strike="noStrike">
                <a:solidFill>
                  <a:schemeClr val="dk1"/>
                </a:solidFill>
                <a:latin typeface="Questrial"/>
                <a:ea typeface="Questrial"/>
                <a:cs typeface="Questrial"/>
                <a:sym typeface="Questrial"/>
              </a:rPr>
              <a:t>PHP Tools (1/2)</a:t>
            </a:r>
            <a:endParaRPr b="1" i="0" sz="4400" u="none" cap="none" strike="noStrike">
              <a:solidFill>
                <a:schemeClr val="dk1"/>
              </a:solidFill>
              <a:latin typeface="Questrial"/>
              <a:ea typeface="Questrial"/>
              <a:cs typeface="Questrial"/>
              <a:sym typeface="Questrial"/>
            </a:endParaRPr>
          </a:p>
        </p:txBody>
      </p:sp>
      <p:grpSp>
        <p:nvGrpSpPr>
          <p:cNvPr id="263" name="Google Shape;263;p25"/>
          <p:cNvGrpSpPr/>
          <p:nvPr/>
        </p:nvGrpSpPr>
        <p:grpSpPr>
          <a:xfrm>
            <a:off x="836002" y="1300824"/>
            <a:ext cx="10519996" cy="2818036"/>
            <a:chOff x="1593000" y="2322567"/>
            <a:chExt cx="5957975" cy="645792"/>
          </a:xfrm>
        </p:grpSpPr>
        <p:sp>
          <p:nvSpPr>
            <p:cNvPr id="264" name="Google Shape;264;p25"/>
            <p:cNvSpPr/>
            <p:nvPr/>
          </p:nvSpPr>
          <p:spPr>
            <a:xfrm>
              <a:off x="3728375" y="2322568"/>
              <a:ext cx="3822600" cy="643500"/>
            </a:xfrm>
            <a:prstGeom prst="rect">
              <a:avLst/>
            </a:prstGeom>
            <a:solidFill>
              <a:srgbClr val="D0CECE"/>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265" name="Google Shape;265;p25"/>
            <p:cNvSpPr/>
            <p:nvPr/>
          </p:nvSpPr>
          <p:spPr>
            <a:xfrm flipH="1">
              <a:off x="2283025" y="2322575"/>
              <a:ext cx="1844400" cy="642600"/>
            </a:xfrm>
            <a:prstGeom prst="rect">
              <a:avLst/>
            </a:prstGeom>
            <a:solidFill>
              <a:srgbClr val="3D3D3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266" name="Google Shape;266;p25"/>
            <p:cNvSpPr/>
            <p:nvPr/>
          </p:nvSpPr>
          <p:spPr>
            <a:xfrm rot="-5400000">
              <a:off x="3688560" y="1747686"/>
              <a:ext cx="643355" cy="1793116"/>
            </a:xfrm>
            <a:prstGeom prst="flowChartOffpageConnector">
              <a:avLst/>
            </a:prstGeom>
            <a:solidFill>
              <a:srgbClr val="1F386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267" name="Google Shape;267;p25"/>
            <p:cNvSpPr/>
            <p:nvPr/>
          </p:nvSpPr>
          <p:spPr>
            <a:xfrm>
              <a:off x="3173981" y="2352543"/>
              <a:ext cx="1407300" cy="589032"/>
            </a:xfrm>
            <a:prstGeom prst="rect">
              <a:avLst/>
            </a:prstGeom>
            <a:noFill/>
            <a:ln>
              <a:noFill/>
            </a:ln>
          </p:spPr>
          <p:txBody>
            <a:bodyPr anchorCtr="0" anchor="ctr" bIns="121900" lIns="121900" spcFirstLastPara="1" rIns="121900" wrap="square" tIns="121900">
              <a:noAutofit/>
            </a:bodyPr>
            <a:lstStyle/>
            <a:p>
              <a:pPr indent="-311150" lvl="0" marL="457200" marR="0" rtl="0" algn="l">
                <a:lnSpc>
                  <a:spcPct val="150000"/>
                </a:lnSpc>
                <a:spcBef>
                  <a:spcPts val="0"/>
                </a:spcBef>
                <a:spcAft>
                  <a:spcPts val="0"/>
                </a:spcAft>
                <a:buClr>
                  <a:srgbClr val="FFFFFF"/>
                </a:buClr>
                <a:buSzPts val="1300"/>
                <a:buFont typeface="Questrial"/>
                <a:buChar char="●"/>
              </a:pPr>
              <a:r>
                <a:rPr b="1" i="0" lang="pt-PT" sz="1400" u="none" cap="none" strike="noStrike">
                  <a:solidFill>
                    <a:srgbClr val="FFFFFF"/>
                  </a:solidFill>
                  <a:latin typeface="Questrial"/>
                  <a:ea typeface="Questrial"/>
                  <a:cs typeface="Questrial"/>
                  <a:sym typeface="Questrial"/>
                </a:rPr>
                <a:t>Can custom output</a:t>
              </a:r>
              <a:endParaRPr b="1" i="0" sz="1400" u="none" cap="none" strike="noStrike">
                <a:solidFill>
                  <a:srgbClr val="FFFFFF"/>
                </a:solidFill>
                <a:latin typeface="Questrial"/>
                <a:ea typeface="Questrial"/>
                <a:cs typeface="Questrial"/>
                <a:sym typeface="Questrial"/>
              </a:endParaRPr>
            </a:p>
            <a:p>
              <a:pPr indent="-311150" lvl="0" marL="457200" marR="0" rtl="0" algn="l">
                <a:lnSpc>
                  <a:spcPct val="150000"/>
                </a:lnSpc>
                <a:spcBef>
                  <a:spcPts val="0"/>
                </a:spcBef>
                <a:spcAft>
                  <a:spcPts val="0"/>
                </a:spcAft>
                <a:buClr>
                  <a:srgbClr val="FFFFFF"/>
                </a:buClr>
                <a:buSzPts val="1300"/>
                <a:buFont typeface="Questrial"/>
                <a:buChar char="●"/>
              </a:pPr>
              <a:r>
                <a:rPr b="1" i="0" lang="pt-PT" sz="1400" u="none" cap="none" strike="noStrike">
                  <a:solidFill>
                    <a:srgbClr val="FFFFFF"/>
                  </a:solidFill>
                  <a:latin typeface="Questrial"/>
                  <a:ea typeface="Questrial"/>
                  <a:cs typeface="Questrial"/>
                  <a:sym typeface="Questrial"/>
                </a:rPr>
                <a:t>Runs via both command line and browser</a:t>
              </a:r>
              <a:endParaRPr b="1" i="0" sz="1400" u="none" cap="none" strike="noStrike">
                <a:solidFill>
                  <a:srgbClr val="FFFFFF"/>
                </a:solidFill>
                <a:latin typeface="Questrial"/>
                <a:ea typeface="Questrial"/>
                <a:cs typeface="Questrial"/>
                <a:sym typeface="Questrial"/>
              </a:endParaRPr>
            </a:p>
            <a:p>
              <a:pPr indent="-311150" lvl="0" marL="457200" marR="0" rtl="0" algn="l">
                <a:lnSpc>
                  <a:spcPct val="150000"/>
                </a:lnSpc>
                <a:spcBef>
                  <a:spcPts val="0"/>
                </a:spcBef>
                <a:spcAft>
                  <a:spcPts val="0"/>
                </a:spcAft>
                <a:buClr>
                  <a:srgbClr val="FFFFFF"/>
                </a:buClr>
                <a:buSzPts val="1300"/>
                <a:buFont typeface="Questrial"/>
                <a:buChar char="●"/>
              </a:pPr>
              <a:r>
                <a:rPr b="1" i="0" lang="pt-PT" sz="1400" u="none" cap="none" strike="noStrike">
                  <a:solidFill>
                    <a:srgbClr val="FFFFFF"/>
                  </a:solidFill>
                  <a:latin typeface="Questrial"/>
                  <a:ea typeface="Questrial"/>
                  <a:cs typeface="Questrial"/>
                  <a:sym typeface="Questrial"/>
                </a:rPr>
                <a:t>Customisable tests results</a:t>
              </a:r>
              <a:endParaRPr b="1" i="0" sz="1400" u="none" cap="none" strike="noStrike">
                <a:solidFill>
                  <a:srgbClr val="FFFFFF"/>
                </a:solidFill>
                <a:latin typeface="Questrial"/>
                <a:ea typeface="Questrial"/>
                <a:cs typeface="Questrial"/>
                <a:sym typeface="Questrial"/>
              </a:endParaRPr>
            </a:p>
            <a:p>
              <a:pPr indent="-311150" lvl="0" marL="457200" marR="0" rtl="0" algn="l">
                <a:lnSpc>
                  <a:spcPct val="150000"/>
                </a:lnSpc>
                <a:spcBef>
                  <a:spcPts val="0"/>
                </a:spcBef>
                <a:spcAft>
                  <a:spcPts val="0"/>
                </a:spcAft>
                <a:buClr>
                  <a:srgbClr val="FFFFFF"/>
                </a:buClr>
                <a:buSzPts val="1300"/>
                <a:buFont typeface="Questrial"/>
                <a:buChar char="●"/>
              </a:pPr>
              <a:r>
                <a:rPr b="1" i="0" lang="pt-PT" sz="1400" u="none" cap="none" strike="noStrike">
                  <a:solidFill>
                    <a:srgbClr val="FFFFFF"/>
                  </a:solidFill>
                  <a:latin typeface="Questrial"/>
                  <a:ea typeface="Questrial"/>
                  <a:cs typeface="Questrial"/>
                  <a:sym typeface="Questrial"/>
                </a:rPr>
                <a:t>Tests state, behaviour and front-end </a:t>
              </a:r>
              <a:endParaRPr b="1" i="0" sz="1400" u="none" cap="none" strike="noStrike">
                <a:solidFill>
                  <a:srgbClr val="FFFFFF"/>
                </a:solidFill>
                <a:latin typeface="Questrial"/>
                <a:ea typeface="Questrial"/>
                <a:cs typeface="Questrial"/>
                <a:sym typeface="Questrial"/>
              </a:endParaRPr>
            </a:p>
          </p:txBody>
        </p:sp>
        <p:sp>
          <p:nvSpPr>
            <p:cNvPr id="268" name="Google Shape;268;p25"/>
            <p:cNvSpPr/>
            <p:nvPr/>
          </p:nvSpPr>
          <p:spPr>
            <a:xfrm>
              <a:off x="1593000" y="2322568"/>
              <a:ext cx="690000" cy="642300"/>
            </a:xfrm>
            <a:prstGeom prst="rect">
              <a:avLst/>
            </a:prstGeom>
            <a:solidFill>
              <a:srgbClr val="414141"/>
            </a:solidFill>
            <a:ln>
              <a:noFill/>
            </a:ln>
            <a:effectLst>
              <a:outerShdw blurRad="71438" rotWithShape="0" algn="bl" dir="2700000" dist="28575">
                <a:srgbClr val="000000">
                  <a:alpha val="16862"/>
                </a:srgbClr>
              </a:outerShdw>
            </a:effectLst>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269" name="Google Shape;269;p25"/>
            <p:cNvSpPr/>
            <p:nvPr/>
          </p:nvSpPr>
          <p:spPr>
            <a:xfrm>
              <a:off x="4970364" y="2323754"/>
              <a:ext cx="2388900" cy="642300"/>
            </a:xfrm>
            <a:prstGeom prst="rect">
              <a:avLst/>
            </a:prstGeom>
            <a:noFill/>
            <a:ln>
              <a:noFill/>
            </a:ln>
          </p:spPr>
          <p:txBody>
            <a:bodyPr anchorCtr="0" anchor="ctr" bIns="121900" lIns="121900" spcFirstLastPara="1" rIns="121900" wrap="square" tIns="121900">
              <a:noAutofit/>
            </a:bodyPr>
            <a:lstStyle/>
            <a:p>
              <a:pPr indent="-387350" lvl="0" marL="609600" marR="0" rtl="0" algn="l">
                <a:lnSpc>
                  <a:spcPct val="115000"/>
                </a:lnSpc>
                <a:spcBef>
                  <a:spcPts val="0"/>
                </a:spcBef>
                <a:spcAft>
                  <a:spcPts val="0"/>
                </a:spcAft>
                <a:buClr>
                  <a:srgbClr val="3D3D3D"/>
                </a:buClr>
                <a:buSzPts val="1300"/>
                <a:buFont typeface="Questrial"/>
                <a:buChar char="●"/>
              </a:pPr>
              <a:r>
                <a:rPr b="1" i="0" lang="pt-PT" sz="1400" u="none" cap="none" strike="noStrike">
                  <a:solidFill>
                    <a:srgbClr val="3D3D3D"/>
                  </a:solidFill>
                  <a:latin typeface="Questrial"/>
                  <a:ea typeface="Questrial"/>
                  <a:cs typeface="Questrial"/>
                  <a:sym typeface="Questrial"/>
                </a:rPr>
                <a:t>Not as well documented as PHPUnit</a:t>
              </a:r>
              <a:endParaRPr b="1" i="0" sz="1400" u="none" cap="none" strike="noStrike">
                <a:solidFill>
                  <a:srgbClr val="FFFFFF"/>
                </a:solidFill>
                <a:latin typeface="Calibri"/>
                <a:ea typeface="Calibri"/>
                <a:cs typeface="Calibri"/>
                <a:sym typeface="Calibri"/>
              </a:endParaRPr>
            </a:p>
            <a:p>
              <a:pPr indent="-387350" lvl="0" marL="609600" marR="0" rtl="0" algn="l">
                <a:lnSpc>
                  <a:spcPct val="115000"/>
                </a:lnSpc>
                <a:spcBef>
                  <a:spcPts val="0"/>
                </a:spcBef>
                <a:spcAft>
                  <a:spcPts val="0"/>
                </a:spcAft>
                <a:buClr>
                  <a:srgbClr val="3D3D3D"/>
                </a:buClr>
                <a:buSzPts val="1300"/>
                <a:buFont typeface="Questrial"/>
                <a:buChar char="●"/>
              </a:pPr>
              <a:r>
                <a:rPr b="1" i="0" lang="pt-PT" sz="1400" u="none" cap="none" strike="noStrike">
                  <a:solidFill>
                    <a:srgbClr val="3D3D3D"/>
                  </a:solidFill>
                  <a:latin typeface="Questrial"/>
                  <a:ea typeface="Questrial"/>
                  <a:cs typeface="Questrial"/>
                  <a:sym typeface="Questrial"/>
                </a:rPr>
                <a:t>Can’t run directly via web browser</a:t>
              </a:r>
              <a:endParaRPr b="1" i="0" sz="1400" u="none" cap="none" strike="noStrike">
                <a:solidFill>
                  <a:srgbClr val="3D3D3D"/>
                </a:solidFill>
                <a:latin typeface="Questrial"/>
                <a:ea typeface="Questrial"/>
                <a:cs typeface="Questrial"/>
                <a:sym typeface="Questrial"/>
              </a:endParaRPr>
            </a:p>
          </p:txBody>
        </p:sp>
        <p:sp>
          <p:nvSpPr>
            <p:cNvPr id="270" name="Google Shape;270;p25"/>
            <p:cNvSpPr/>
            <p:nvPr/>
          </p:nvSpPr>
          <p:spPr>
            <a:xfrm>
              <a:off x="1593000" y="2325759"/>
              <a:ext cx="1628100" cy="642600"/>
            </a:xfrm>
            <a:prstGeom prst="rect">
              <a:avLst/>
            </a:prstGeom>
            <a:solidFill>
              <a:srgbClr val="2F5496"/>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3500"/>
                <a:buFont typeface="Arial"/>
                <a:buNone/>
              </a:pPr>
              <a:r>
                <a:rPr b="1" i="0" lang="pt-PT" sz="3500" u="none" cap="none" strike="noStrike">
                  <a:solidFill>
                    <a:srgbClr val="FFFFFF"/>
                  </a:solidFill>
                  <a:latin typeface="Questrial"/>
                  <a:ea typeface="Questrial"/>
                  <a:cs typeface="Questrial"/>
                  <a:sym typeface="Questrial"/>
                </a:rPr>
                <a:t>SimpleTest</a:t>
              </a:r>
              <a:endParaRPr b="1" i="0" sz="3500" u="none" cap="none" strike="noStrike">
                <a:solidFill>
                  <a:srgbClr val="FFFFFF"/>
                </a:solidFill>
                <a:latin typeface="Questrial"/>
                <a:ea typeface="Questrial"/>
                <a:cs typeface="Questrial"/>
                <a:sym typeface="Questrial"/>
              </a:endParaRPr>
            </a:p>
          </p:txBody>
        </p:sp>
      </p:grpSp>
      <p:pic>
        <p:nvPicPr>
          <p:cNvPr id="271" name="Google Shape;271;p25"/>
          <p:cNvPicPr preferRelativeResize="0"/>
          <p:nvPr/>
        </p:nvPicPr>
        <p:blipFill rotWithShape="1">
          <a:blip r:embed="rId3">
            <a:alphaModFix/>
          </a:blip>
          <a:srcRect b="0" l="0" r="0" t="0"/>
          <a:stretch/>
        </p:blipFill>
        <p:spPr>
          <a:xfrm>
            <a:off x="8262720" y="404542"/>
            <a:ext cx="1978450" cy="750025"/>
          </a:xfrm>
          <a:prstGeom prst="rect">
            <a:avLst/>
          </a:prstGeom>
          <a:noFill/>
          <a:ln>
            <a:noFill/>
          </a:ln>
        </p:spPr>
      </p:pic>
      <p:pic>
        <p:nvPicPr>
          <p:cNvPr id="272" name="Google Shape;272;p25"/>
          <p:cNvPicPr preferRelativeResize="0"/>
          <p:nvPr/>
        </p:nvPicPr>
        <p:blipFill rotWithShape="1">
          <a:blip r:embed="rId4">
            <a:alphaModFix/>
          </a:blip>
          <a:srcRect b="0" l="0" r="0" t="0"/>
          <a:stretch/>
        </p:blipFill>
        <p:spPr>
          <a:xfrm>
            <a:off x="10370373" y="404542"/>
            <a:ext cx="888425" cy="659375"/>
          </a:xfrm>
          <a:prstGeom prst="rect">
            <a:avLst/>
          </a:prstGeom>
          <a:noFill/>
          <a:ln>
            <a:noFill/>
          </a:ln>
        </p:spPr>
      </p:pic>
      <p:grpSp>
        <p:nvGrpSpPr>
          <p:cNvPr id="273" name="Google Shape;273;p25"/>
          <p:cNvGrpSpPr/>
          <p:nvPr/>
        </p:nvGrpSpPr>
        <p:grpSpPr>
          <a:xfrm>
            <a:off x="815214" y="4234380"/>
            <a:ext cx="10515826" cy="2273298"/>
            <a:chOff x="1593000" y="2322563"/>
            <a:chExt cx="5957975" cy="643505"/>
          </a:xfrm>
        </p:grpSpPr>
        <p:sp>
          <p:nvSpPr>
            <p:cNvPr id="274" name="Google Shape;274;p25"/>
            <p:cNvSpPr/>
            <p:nvPr/>
          </p:nvSpPr>
          <p:spPr>
            <a:xfrm>
              <a:off x="3728375" y="2322568"/>
              <a:ext cx="3822600" cy="643500"/>
            </a:xfrm>
            <a:prstGeom prst="rect">
              <a:avLst/>
            </a:prstGeom>
            <a:solidFill>
              <a:srgbClr val="D0CECE"/>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275" name="Google Shape;275;p25"/>
            <p:cNvSpPr/>
            <p:nvPr/>
          </p:nvSpPr>
          <p:spPr>
            <a:xfrm flipH="1">
              <a:off x="2283025" y="2322575"/>
              <a:ext cx="1844400" cy="642600"/>
            </a:xfrm>
            <a:prstGeom prst="rect">
              <a:avLst/>
            </a:prstGeom>
            <a:solidFill>
              <a:srgbClr val="3D3D3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276" name="Google Shape;276;p25"/>
            <p:cNvSpPr/>
            <p:nvPr/>
          </p:nvSpPr>
          <p:spPr>
            <a:xfrm rot="-5400000">
              <a:off x="3692531" y="1743719"/>
              <a:ext cx="643359" cy="1801048"/>
            </a:xfrm>
            <a:prstGeom prst="flowChartOffpageConnector">
              <a:avLst/>
            </a:prstGeom>
            <a:solidFill>
              <a:srgbClr val="1F386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277" name="Google Shape;277;p25"/>
            <p:cNvSpPr/>
            <p:nvPr/>
          </p:nvSpPr>
          <p:spPr>
            <a:xfrm>
              <a:off x="3173984" y="2354264"/>
              <a:ext cx="1407600" cy="568112"/>
            </a:xfrm>
            <a:prstGeom prst="rect">
              <a:avLst/>
            </a:prstGeom>
            <a:noFill/>
            <a:ln>
              <a:noFill/>
            </a:ln>
          </p:spPr>
          <p:txBody>
            <a:bodyPr anchorCtr="0" anchor="ctr" bIns="121900" lIns="121900" spcFirstLastPara="1" rIns="121900" wrap="square" tIns="121900">
              <a:noAutofit/>
            </a:bodyPr>
            <a:lstStyle/>
            <a:p>
              <a:pPr indent="-311150" lvl="0" marL="457200" marR="0" rtl="0" algn="l">
                <a:lnSpc>
                  <a:spcPct val="150000"/>
                </a:lnSpc>
                <a:spcBef>
                  <a:spcPts val="0"/>
                </a:spcBef>
                <a:spcAft>
                  <a:spcPts val="0"/>
                </a:spcAft>
                <a:buClr>
                  <a:srgbClr val="FFFFFF"/>
                </a:buClr>
                <a:buSzPts val="1300"/>
                <a:buFont typeface="Questrial"/>
                <a:buChar char="●"/>
              </a:pPr>
              <a:r>
                <a:rPr b="1" i="0" lang="pt-PT" sz="1400" u="none" cap="none" strike="noStrike">
                  <a:solidFill>
                    <a:srgbClr val="FFFFFF"/>
                  </a:solidFill>
                  <a:latin typeface="Questrial"/>
                  <a:ea typeface="Questrial"/>
                  <a:cs typeface="Questrial"/>
                  <a:sym typeface="Questrial"/>
                </a:rPr>
                <a:t>Framework and browser testing</a:t>
              </a:r>
              <a:endParaRPr b="1" i="0" sz="1400" u="none" cap="none" strike="noStrike">
                <a:solidFill>
                  <a:srgbClr val="FFFFFF"/>
                </a:solidFill>
                <a:latin typeface="Questrial"/>
                <a:ea typeface="Questrial"/>
                <a:cs typeface="Questrial"/>
                <a:sym typeface="Questrial"/>
              </a:endParaRPr>
            </a:p>
            <a:p>
              <a:pPr indent="-311150" lvl="0" marL="457200" marR="0" rtl="0" algn="l">
                <a:lnSpc>
                  <a:spcPct val="150000"/>
                </a:lnSpc>
                <a:spcBef>
                  <a:spcPts val="0"/>
                </a:spcBef>
                <a:spcAft>
                  <a:spcPts val="0"/>
                </a:spcAft>
                <a:buClr>
                  <a:srgbClr val="FFFFFF"/>
                </a:buClr>
                <a:buSzPts val="1300"/>
                <a:buFont typeface="Questrial"/>
                <a:buChar char="●"/>
              </a:pPr>
              <a:r>
                <a:rPr b="1" i="0" lang="pt-PT" sz="1400" u="none" cap="none" strike="noStrike">
                  <a:solidFill>
                    <a:srgbClr val="FFFFFF"/>
                  </a:solidFill>
                  <a:latin typeface="Questrial"/>
                  <a:ea typeface="Questrial"/>
                  <a:cs typeface="Questrial"/>
                  <a:sym typeface="Questrial"/>
                </a:rPr>
                <a:t>REST and SOAP testing</a:t>
              </a:r>
              <a:endParaRPr b="1" i="0" sz="1400" u="none" cap="none" strike="noStrike">
                <a:solidFill>
                  <a:srgbClr val="FFFFFF"/>
                </a:solidFill>
                <a:latin typeface="Questrial"/>
                <a:ea typeface="Questrial"/>
                <a:cs typeface="Questrial"/>
                <a:sym typeface="Questrial"/>
              </a:endParaRPr>
            </a:p>
            <a:p>
              <a:pPr indent="-311150" lvl="0" marL="457200" marR="0" rtl="0" algn="l">
                <a:lnSpc>
                  <a:spcPct val="150000"/>
                </a:lnSpc>
                <a:spcBef>
                  <a:spcPts val="0"/>
                </a:spcBef>
                <a:spcAft>
                  <a:spcPts val="0"/>
                </a:spcAft>
                <a:buClr>
                  <a:srgbClr val="FFFFFF"/>
                </a:buClr>
                <a:buSzPts val="1300"/>
                <a:buFont typeface="Questrial"/>
                <a:buChar char="●"/>
              </a:pPr>
              <a:r>
                <a:rPr b="1" i="0" lang="pt-PT" sz="1400" u="none" cap="none" strike="noStrike">
                  <a:solidFill>
                    <a:srgbClr val="FFFFFF"/>
                  </a:solidFill>
                  <a:latin typeface="Questrial"/>
                  <a:ea typeface="Questrial"/>
                  <a:cs typeface="Questrial"/>
                  <a:sym typeface="Questrial"/>
                </a:rPr>
                <a:t>BDD</a:t>
              </a:r>
              <a:endParaRPr b="1" i="0" sz="1400" u="none" cap="none" strike="noStrike">
                <a:solidFill>
                  <a:srgbClr val="FFFFFF"/>
                </a:solidFill>
                <a:latin typeface="Questrial"/>
                <a:ea typeface="Questrial"/>
                <a:cs typeface="Questrial"/>
                <a:sym typeface="Questrial"/>
              </a:endParaRPr>
            </a:p>
            <a:p>
              <a:pPr indent="-311150" lvl="0" marL="457200" marR="0" rtl="0" algn="l">
                <a:lnSpc>
                  <a:spcPct val="150000"/>
                </a:lnSpc>
                <a:spcBef>
                  <a:spcPts val="0"/>
                </a:spcBef>
                <a:spcAft>
                  <a:spcPts val="0"/>
                </a:spcAft>
                <a:buClr>
                  <a:srgbClr val="FFFFFF"/>
                </a:buClr>
                <a:buSzPts val="1300"/>
                <a:buFont typeface="Questrial"/>
                <a:buChar char="●"/>
              </a:pPr>
              <a:r>
                <a:rPr b="1" i="0" lang="pt-PT" sz="1400" u="none" cap="none" strike="noStrike">
                  <a:solidFill>
                    <a:srgbClr val="FFFFFF"/>
                  </a:solidFill>
                  <a:latin typeface="Questrial"/>
                  <a:ea typeface="Questrial"/>
                  <a:cs typeface="Questrial"/>
                  <a:sym typeface="Questrial"/>
                </a:rPr>
                <a:t>Unit and Integration tests</a:t>
              </a:r>
              <a:endParaRPr b="1" i="0" sz="1400" u="none" cap="none" strike="noStrike">
                <a:solidFill>
                  <a:srgbClr val="FFFFFF"/>
                </a:solidFill>
                <a:latin typeface="Questrial"/>
                <a:ea typeface="Questrial"/>
                <a:cs typeface="Questrial"/>
                <a:sym typeface="Questrial"/>
              </a:endParaRPr>
            </a:p>
          </p:txBody>
        </p:sp>
        <p:sp>
          <p:nvSpPr>
            <p:cNvPr id="278" name="Google Shape;278;p25"/>
            <p:cNvSpPr/>
            <p:nvPr/>
          </p:nvSpPr>
          <p:spPr>
            <a:xfrm>
              <a:off x="1593000" y="2322568"/>
              <a:ext cx="690000" cy="642300"/>
            </a:xfrm>
            <a:prstGeom prst="rect">
              <a:avLst/>
            </a:prstGeom>
            <a:solidFill>
              <a:srgbClr val="414141"/>
            </a:solidFill>
            <a:ln>
              <a:noFill/>
            </a:ln>
            <a:effectLst>
              <a:outerShdw blurRad="71438" rotWithShape="0" algn="bl" dir="2700000" dist="28575">
                <a:srgbClr val="000000">
                  <a:alpha val="16862"/>
                </a:srgbClr>
              </a:outerShdw>
            </a:effectLst>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279" name="Google Shape;279;p25"/>
            <p:cNvSpPr/>
            <p:nvPr/>
          </p:nvSpPr>
          <p:spPr>
            <a:xfrm>
              <a:off x="4970364" y="2323754"/>
              <a:ext cx="2388900" cy="642300"/>
            </a:xfrm>
            <a:prstGeom prst="rect">
              <a:avLst/>
            </a:prstGeom>
            <a:noFill/>
            <a:ln>
              <a:noFill/>
            </a:ln>
          </p:spPr>
          <p:txBody>
            <a:bodyPr anchorCtr="0" anchor="ctr" bIns="121900" lIns="121900" spcFirstLastPara="1" rIns="121900" wrap="square" tIns="121900">
              <a:noAutofit/>
            </a:bodyPr>
            <a:lstStyle/>
            <a:p>
              <a:pPr indent="-387350" lvl="0" marL="609600" marR="0" rtl="0" algn="l">
                <a:lnSpc>
                  <a:spcPct val="115000"/>
                </a:lnSpc>
                <a:spcBef>
                  <a:spcPts val="0"/>
                </a:spcBef>
                <a:spcAft>
                  <a:spcPts val="0"/>
                </a:spcAft>
                <a:buClr>
                  <a:srgbClr val="3D3D3D"/>
                </a:buClr>
                <a:buSzPts val="1300"/>
                <a:buFont typeface="Questrial"/>
                <a:buChar char="●"/>
              </a:pPr>
              <a:r>
                <a:rPr b="1" i="0" lang="pt-PT" sz="1400" u="none" cap="none" strike="noStrike">
                  <a:solidFill>
                    <a:srgbClr val="3D3D3D"/>
                  </a:solidFill>
                  <a:latin typeface="Questrial"/>
                  <a:ea typeface="Questrial"/>
                  <a:cs typeface="Questrial"/>
                  <a:sym typeface="Questrial"/>
                </a:rPr>
                <a:t>Better for other test types</a:t>
              </a:r>
              <a:endParaRPr b="1" i="0" sz="1400" u="none" cap="none" strike="noStrike">
                <a:solidFill>
                  <a:srgbClr val="3D3D3D"/>
                </a:solidFill>
                <a:latin typeface="Questrial"/>
                <a:ea typeface="Questrial"/>
                <a:cs typeface="Questrial"/>
                <a:sym typeface="Questrial"/>
              </a:endParaRPr>
            </a:p>
          </p:txBody>
        </p:sp>
        <p:sp>
          <p:nvSpPr>
            <p:cNvPr id="280" name="Google Shape;280;p25"/>
            <p:cNvSpPr/>
            <p:nvPr/>
          </p:nvSpPr>
          <p:spPr>
            <a:xfrm>
              <a:off x="1593006" y="2322580"/>
              <a:ext cx="1628400" cy="642600"/>
            </a:xfrm>
            <a:prstGeom prst="rect">
              <a:avLst/>
            </a:prstGeom>
            <a:solidFill>
              <a:srgbClr val="2F5496"/>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3500"/>
                <a:buFont typeface="Arial"/>
                <a:buNone/>
              </a:pPr>
              <a:r>
                <a:rPr b="1" i="0" lang="pt-PT" sz="3500" u="none" cap="none" strike="noStrike">
                  <a:solidFill>
                    <a:srgbClr val="FFFFFF"/>
                  </a:solidFill>
                  <a:latin typeface="Questrial"/>
                  <a:ea typeface="Questrial"/>
                  <a:cs typeface="Questrial"/>
                  <a:sym typeface="Questrial"/>
                </a:rPr>
                <a:t>Codeception</a:t>
              </a:r>
              <a:endParaRPr b="1" i="0" sz="3500" u="none" cap="none" strike="noStrike">
                <a:solidFill>
                  <a:srgbClr val="FFFFFF"/>
                </a:solidFill>
                <a:latin typeface="Questrial"/>
                <a:ea typeface="Questrial"/>
                <a:cs typeface="Questrial"/>
                <a:sym typeface="Questrial"/>
              </a:endParaRPr>
            </a:p>
          </p:txBody>
        </p:sp>
      </p:grpSp>
      <p:sp>
        <p:nvSpPr>
          <p:cNvPr id="281" name="Google Shape;281;p2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pt-PT"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26"/>
          <p:cNvSpPr txBox="1"/>
          <p:nvPr>
            <p:ph type="title"/>
          </p:nvPr>
        </p:nvSpPr>
        <p:spPr>
          <a:xfrm>
            <a:off x="838200" y="365125"/>
            <a:ext cx="10515600" cy="93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1100"/>
              <a:buFont typeface="Arial"/>
              <a:buNone/>
            </a:pPr>
            <a:r>
              <a:rPr b="1" i="0" lang="pt-PT" sz="4400" u="none" cap="none" strike="noStrike">
                <a:solidFill>
                  <a:schemeClr val="dk1"/>
                </a:solidFill>
                <a:latin typeface="Questrial"/>
                <a:ea typeface="Questrial"/>
                <a:cs typeface="Questrial"/>
                <a:sym typeface="Questrial"/>
              </a:rPr>
              <a:t>PHP Tools (2/2)</a:t>
            </a:r>
            <a:endParaRPr b="1" i="0" sz="4400" u="none" cap="none" strike="noStrike">
              <a:solidFill>
                <a:schemeClr val="dk1"/>
              </a:solidFill>
              <a:latin typeface="Questrial"/>
              <a:ea typeface="Questrial"/>
              <a:cs typeface="Questrial"/>
              <a:sym typeface="Questrial"/>
            </a:endParaRPr>
          </a:p>
        </p:txBody>
      </p:sp>
      <p:grpSp>
        <p:nvGrpSpPr>
          <p:cNvPr id="287" name="Google Shape;287;p26"/>
          <p:cNvGrpSpPr/>
          <p:nvPr/>
        </p:nvGrpSpPr>
        <p:grpSpPr>
          <a:xfrm>
            <a:off x="837974" y="1768574"/>
            <a:ext cx="10515826" cy="1703795"/>
            <a:chOff x="1593000" y="2322567"/>
            <a:chExt cx="5957975" cy="643501"/>
          </a:xfrm>
        </p:grpSpPr>
        <p:sp>
          <p:nvSpPr>
            <p:cNvPr id="288" name="Google Shape;288;p26"/>
            <p:cNvSpPr/>
            <p:nvPr/>
          </p:nvSpPr>
          <p:spPr>
            <a:xfrm>
              <a:off x="3728375" y="2322568"/>
              <a:ext cx="3822600" cy="643500"/>
            </a:xfrm>
            <a:prstGeom prst="rect">
              <a:avLst/>
            </a:prstGeom>
            <a:solidFill>
              <a:srgbClr val="D0CECE"/>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289" name="Google Shape;289;p26"/>
            <p:cNvSpPr/>
            <p:nvPr/>
          </p:nvSpPr>
          <p:spPr>
            <a:xfrm flipH="1">
              <a:off x="2283025" y="2322575"/>
              <a:ext cx="1844400" cy="642600"/>
            </a:xfrm>
            <a:prstGeom prst="rect">
              <a:avLst/>
            </a:prstGeom>
            <a:solidFill>
              <a:srgbClr val="3D3D3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290" name="Google Shape;290;p26"/>
            <p:cNvSpPr/>
            <p:nvPr/>
          </p:nvSpPr>
          <p:spPr>
            <a:xfrm rot="-5400000">
              <a:off x="3688560" y="1747686"/>
              <a:ext cx="643355" cy="1793116"/>
            </a:xfrm>
            <a:prstGeom prst="flowChartOffpageConnector">
              <a:avLst/>
            </a:prstGeom>
            <a:solidFill>
              <a:srgbClr val="1F386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291" name="Google Shape;291;p26"/>
            <p:cNvSpPr/>
            <p:nvPr/>
          </p:nvSpPr>
          <p:spPr>
            <a:xfrm>
              <a:off x="1593000" y="2322568"/>
              <a:ext cx="690000" cy="642300"/>
            </a:xfrm>
            <a:prstGeom prst="rect">
              <a:avLst/>
            </a:prstGeom>
            <a:solidFill>
              <a:srgbClr val="414141"/>
            </a:solidFill>
            <a:ln>
              <a:noFill/>
            </a:ln>
            <a:effectLst>
              <a:outerShdw blurRad="71438" rotWithShape="0" algn="bl" dir="2700000" dist="28575">
                <a:srgbClr val="000000">
                  <a:alpha val="16862"/>
                </a:srgbClr>
              </a:outerShdw>
            </a:effectLst>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292" name="Google Shape;292;p26"/>
            <p:cNvSpPr/>
            <p:nvPr/>
          </p:nvSpPr>
          <p:spPr>
            <a:xfrm>
              <a:off x="4970364" y="2323754"/>
              <a:ext cx="2388900" cy="642300"/>
            </a:xfrm>
            <a:prstGeom prst="rect">
              <a:avLst/>
            </a:prstGeom>
            <a:noFill/>
            <a:ln>
              <a:noFill/>
            </a:ln>
          </p:spPr>
          <p:txBody>
            <a:bodyPr anchorCtr="0" anchor="ctr" bIns="121900" lIns="121900" spcFirstLastPara="1" rIns="121900" wrap="square" tIns="121900">
              <a:noAutofit/>
            </a:bodyPr>
            <a:lstStyle/>
            <a:p>
              <a:pPr indent="0" lvl="0" marL="609600" marR="0" rtl="0" algn="l">
                <a:lnSpc>
                  <a:spcPct val="115000"/>
                </a:lnSpc>
                <a:spcBef>
                  <a:spcPts val="0"/>
                </a:spcBef>
                <a:spcAft>
                  <a:spcPts val="0"/>
                </a:spcAft>
                <a:buClr>
                  <a:srgbClr val="000000"/>
                </a:buClr>
                <a:buSzPts val="1300"/>
                <a:buFont typeface="Arial"/>
                <a:buNone/>
              </a:pPr>
              <a:r>
                <a:t/>
              </a:r>
              <a:endParaRPr b="0" i="0" sz="1300" u="none" cap="none" strike="noStrike">
                <a:solidFill>
                  <a:srgbClr val="3D3D3D"/>
                </a:solidFill>
                <a:latin typeface="Questrial"/>
                <a:ea typeface="Questrial"/>
                <a:cs typeface="Questrial"/>
                <a:sym typeface="Questrial"/>
              </a:endParaRPr>
            </a:p>
          </p:txBody>
        </p:sp>
        <p:sp>
          <p:nvSpPr>
            <p:cNvPr id="293" name="Google Shape;293;p26"/>
            <p:cNvSpPr/>
            <p:nvPr/>
          </p:nvSpPr>
          <p:spPr>
            <a:xfrm>
              <a:off x="1593006" y="2322580"/>
              <a:ext cx="1628400" cy="642600"/>
            </a:xfrm>
            <a:prstGeom prst="rect">
              <a:avLst/>
            </a:prstGeom>
            <a:solidFill>
              <a:srgbClr val="2F5496"/>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3500"/>
                <a:buFont typeface="Arial"/>
                <a:buNone/>
              </a:pPr>
              <a:r>
                <a:rPr b="1" i="0" lang="pt-PT" sz="3500" u="none" cap="none" strike="noStrike">
                  <a:solidFill>
                    <a:srgbClr val="FFFFFF"/>
                  </a:solidFill>
                  <a:latin typeface="Questrial"/>
                  <a:ea typeface="Questrial"/>
                  <a:cs typeface="Questrial"/>
                  <a:sym typeface="Questrial"/>
                </a:rPr>
                <a:t>PHPUnit</a:t>
              </a:r>
              <a:endParaRPr b="1" i="0" sz="3500" u="none" cap="none" strike="noStrike">
                <a:solidFill>
                  <a:srgbClr val="FFFFFF"/>
                </a:solidFill>
                <a:latin typeface="Questrial"/>
                <a:ea typeface="Questrial"/>
                <a:cs typeface="Questrial"/>
                <a:sym typeface="Questrial"/>
              </a:endParaRPr>
            </a:p>
          </p:txBody>
        </p:sp>
      </p:grpSp>
      <p:grpSp>
        <p:nvGrpSpPr>
          <p:cNvPr id="294" name="Google Shape;294;p26"/>
          <p:cNvGrpSpPr/>
          <p:nvPr/>
        </p:nvGrpSpPr>
        <p:grpSpPr>
          <a:xfrm>
            <a:off x="837974" y="3580235"/>
            <a:ext cx="10515826" cy="1494558"/>
            <a:chOff x="1593000" y="2322567"/>
            <a:chExt cx="5957975" cy="643501"/>
          </a:xfrm>
        </p:grpSpPr>
        <p:sp>
          <p:nvSpPr>
            <p:cNvPr id="295" name="Google Shape;295;p26"/>
            <p:cNvSpPr/>
            <p:nvPr/>
          </p:nvSpPr>
          <p:spPr>
            <a:xfrm>
              <a:off x="3728375" y="2322568"/>
              <a:ext cx="3822600" cy="643500"/>
            </a:xfrm>
            <a:prstGeom prst="rect">
              <a:avLst/>
            </a:prstGeom>
            <a:solidFill>
              <a:srgbClr val="D0CECE"/>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296" name="Google Shape;296;p26"/>
            <p:cNvSpPr/>
            <p:nvPr/>
          </p:nvSpPr>
          <p:spPr>
            <a:xfrm flipH="1">
              <a:off x="2283025" y="2322575"/>
              <a:ext cx="1844400" cy="642600"/>
            </a:xfrm>
            <a:prstGeom prst="rect">
              <a:avLst/>
            </a:prstGeom>
            <a:solidFill>
              <a:srgbClr val="3D3D3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297" name="Google Shape;297;p26"/>
            <p:cNvSpPr/>
            <p:nvPr/>
          </p:nvSpPr>
          <p:spPr>
            <a:xfrm rot="-5400000">
              <a:off x="3688560" y="1747686"/>
              <a:ext cx="643355" cy="1793116"/>
            </a:xfrm>
            <a:prstGeom prst="flowChartOffpageConnector">
              <a:avLst/>
            </a:prstGeom>
            <a:solidFill>
              <a:srgbClr val="1F386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298" name="Google Shape;298;p26"/>
            <p:cNvSpPr/>
            <p:nvPr/>
          </p:nvSpPr>
          <p:spPr>
            <a:xfrm>
              <a:off x="1593000" y="2322568"/>
              <a:ext cx="690000" cy="642300"/>
            </a:xfrm>
            <a:prstGeom prst="rect">
              <a:avLst/>
            </a:prstGeom>
            <a:solidFill>
              <a:srgbClr val="414141"/>
            </a:solidFill>
            <a:ln>
              <a:noFill/>
            </a:ln>
            <a:effectLst>
              <a:outerShdw blurRad="71438" rotWithShape="0" algn="bl" dir="2700000" dist="28575">
                <a:srgbClr val="000000">
                  <a:alpha val="16862"/>
                </a:srgbClr>
              </a:outerShdw>
            </a:effectLst>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299" name="Google Shape;299;p26"/>
            <p:cNvSpPr/>
            <p:nvPr/>
          </p:nvSpPr>
          <p:spPr>
            <a:xfrm>
              <a:off x="4970364" y="2323754"/>
              <a:ext cx="2388900" cy="642300"/>
            </a:xfrm>
            <a:prstGeom prst="rect">
              <a:avLst/>
            </a:prstGeom>
            <a:noFill/>
            <a:ln>
              <a:noFill/>
            </a:ln>
          </p:spPr>
          <p:txBody>
            <a:bodyPr anchorCtr="0" anchor="ctr" bIns="121900" lIns="121900" spcFirstLastPara="1" rIns="121900" wrap="square" tIns="121900">
              <a:noAutofit/>
            </a:bodyPr>
            <a:lstStyle/>
            <a:p>
              <a:pPr indent="-387350" lvl="0" marL="609600" marR="0" rtl="0" algn="l">
                <a:lnSpc>
                  <a:spcPct val="150000"/>
                </a:lnSpc>
                <a:spcBef>
                  <a:spcPts val="0"/>
                </a:spcBef>
                <a:spcAft>
                  <a:spcPts val="0"/>
                </a:spcAft>
                <a:buClr>
                  <a:srgbClr val="3D3D3D"/>
                </a:buClr>
                <a:buSzPts val="1300"/>
                <a:buFont typeface="Questrial"/>
                <a:buChar char="●"/>
              </a:pPr>
              <a:r>
                <a:rPr b="1" i="0" lang="pt-PT" sz="1400" u="none" cap="none" strike="noStrike">
                  <a:solidFill>
                    <a:srgbClr val="3D3D3D"/>
                  </a:solidFill>
                  <a:latin typeface="Questrial"/>
                  <a:ea typeface="Questrial"/>
                  <a:cs typeface="Questrial"/>
                  <a:sym typeface="Questrial"/>
                </a:rPr>
                <a:t>Takes time to implement</a:t>
              </a:r>
              <a:endParaRPr b="1" i="0" sz="1400" u="none" cap="none" strike="noStrike">
                <a:solidFill>
                  <a:srgbClr val="3D3D3D"/>
                </a:solidFill>
                <a:latin typeface="Questrial"/>
                <a:ea typeface="Questrial"/>
                <a:cs typeface="Questrial"/>
                <a:sym typeface="Questrial"/>
              </a:endParaRPr>
            </a:p>
            <a:p>
              <a:pPr indent="-387350" lvl="0" marL="609600" marR="0" rtl="0" algn="l">
                <a:lnSpc>
                  <a:spcPct val="150000"/>
                </a:lnSpc>
                <a:spcBef>
                  <a:spcPts val="0"/>
                </a:spcBef>
                <a:spcAft>
                  <a:spcPts val="0"/>
                </a:spcAft>
                <a:buClr>
                  <a:srgbClr val="3D3D3D"/>
                </a:buClr>
                <a:buSzPts val="1300"/>
                <a:buFont typeface="Questrial"/>
                <a:buChar char="●"/>
              </a:pPr>
              <a:r>
                <a:rPr b="1" i="0" lang="pt-PT" sz="1400" u="none" cap="none" strike="noStrike">
                  <a:solidFill>
                    <a:srgbClr val="3D3D3D"/>
                  </a:solidFill>
                  <a:latin typeface="Questrial"/>
                  <a:ea typeface="Questrial"/>
                  <a:cs typeface="Questrial"/>
                  <a:sym typeface="Questrial"/>
                </a:rPr>
                <a:t>Better for other test types</a:t>
              </a:r>
              <a:endParaRPr b="1" i="0" sz="1400" u="none" cap="none" strike="noStrike">
                <a:solidFill>
                  <a:srgbClr val="3D3D3D"/>
                </a:solidFill>
                <a:latin typeface="Questrial"/>
                <a:ea typeface="Questrial"/>
                <a:cs typeface="Questrial"/>
                <a:sym typeface="Questrial"/>
              </a:endParaRPr>
            </a:p>
          </p:txBody>
        </p:sp>
        <p:sp>
          <p:nvSpPr>
            <p:cNvPr id="300" name="Google Shape;300;p26"/>
            <p:cNvSpPr/>
            <p:nvPr/>
          </p:nvSpPr>
          <p:spPr>
            <a:xfrm>
              <a:off x="1593006" y="2322580"/>
              <a:ext cx="1628400" cy="642600"/>
            </a:xfrm>
            <a:prstGeom prst="rect">
              <a:avLst/>
            </a:prstGeom>
            <a:solidFill>
              <a:srgbClr val="2F5496"/>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3500"/>
                <a:buFont typeface="Arial"/>
                <a:buNone/>
              </a:pPr>
              <a:r>
                <a:rPr b="1" i="0" lang="pt-PT" sz="3500" u="none" cap="none" strike="noStrike">
                  <a:solidFill>
                    <a:srgbClr val="FFFFFF"/>
                  </a:solidFill>
                  <a:latin typeface="Questrial"/>
                  <a:ea typeface="Questrial"/>
                  <a:cs typeface="Questrial"/>
                  <a:sym typeface="Questrial"/>
                </a:rPr>
                <a:t>Behat</a:t>
              </a:r>
              <a:endParaRPr b="1" i="0" sz="3500" u="none" cap="none" strike="noStrike">
                <a:solidFill>
                  <a:srgbClr val="FFFFFF"/>
                </a:solidFill>
                <a:latin typeface="Questrial"/>
                <a:ea typeface="Questrial"/>
                <a:cs typeface="Questrial"/>
                <a:sym typeface="Questrial"/>
              </a:endParaRPr>
            </a:p>
          </p:txBody>
        </p:sp>
      </p:grpSp>
      <p:pic>
        <p:nvPicPr>
          <p:cNvPr id="301" name="Google Shape;301;p26"/>
          <p:cNvPicPr preferRelativeResize="0"/>
          <p:nvPr/>
        </p:nvPicPr>
        <p:blipFill rotWithShape="1">
          <a:blip r:embed="rId3">
            <a:alphaModFix/>
          </a:blip>
          <a:srcRect b="0" l="0" r="0" t="0"/>
          <a:stretch/>
        </p:blipFill>
        <p:spPr>
          <a:xfrm>
            <a:off x="9067850" y="510619"/>
            <a:ext cx="1048900" cy="935625"/>
          </a:xfrm>
          <a:prstGeom prst="rect">
            <a:avLst/>
          </a:prstGeom>
          <a:noFill/>
          <a:ln>
            <a:noFill/>
          </a:ln>
        </p:spPr>
      </p:pic>
      <p:pic>
        <p:nvPicPr>
          <p:cNvPr id="302" name="Google Shape;302;p26"/>
          <p:cNvPicPr preferRelativeResize="0"/>
          <p:nvPr/>
        </p:nvPicPr>
        <p:blipFill rotWithShape="1">
          <a:blip r:embed="rId4">
            <a:alphaModFix/>
          </a:blip>
          <a:srcRect b="0" l="0" r="0" t="0"/>
          <a:stretch/>
        </p:blipFill>
        <p:spPr>
          <a:xfrm>
            <a:off x="10116750" y="790961"/>
            <a:ext cx="1237050" cy="544300"/>
          </a:xfrm>
          <a:prstGeom prst="rect">
            <a:avLst/>
          </a:prstGeom>
          <a:noFill/>
          <a:ln>
            <a:noFill/>
          </a:ln>
        </p:spPr>
      </p:pic>
      <p:sp>
        <p:nvSpPr>
          <p:cNvPr id="303" name="Google Shape;303;p26"/>
          <p:cNvSpPr/>
          <p:nvPr/>
        </p:nvSpPr>
        <p:spPr>
          <a:xfrm>
            <a:off x="3611700" y="1995617"/>
            <a:ext cx="2484300" cy="1218600"/>
          </a:xfrm>
          <a:prstGeom prst="rect">
            <a:avLst/>
          </a:prstGeom>
          <a:noFill/>
          <a:ln>
            <a:noFill/>
          </a:ln>
        </p:spPr>
        <p:txBody>
          <a:bodyPr anchorCtr="0" anchor="ctr" bIns="121900" lIns="121900" spcFirstLastPara="1" rIns="121900" wrap="square" tIns="121900">
            <a:noAutofit/>
          </a:bodyPr>
          <a:lstStyle/>
          <a:p>
            <a:pPr indent="-311150" lvl="0" marL="457200" marR="0" rtl="0" algn="l">
              <a:lnSpc>
                <a:spcPct val="150000"/>
              </a:lnSpc>
              <a:spcBef>
                <a:spcPts val="0"/>
              </a:spcBef>
              <a:spcAft>
                <a:spcPts val="0"/>
              </a:spcAft>
              <a:buClr>
                <a:srgbClr val="FFFFFF"/>
              </a:buClr>
              <a:buSzPts val="1300"/>
              <a:buFont typeface="Questrial"/>
              <a:buChar char="●"/>
            </a:pPr>
            <a:r>
              <a:rPr b="1" i="0" lang="pt-PT" sz="1400" u="none" cap="none" strike="noStrike">
                <a:solidFill>
                  <a:srgbClr val="FFFFFF"/>
                </a:solidFill>
                <a:latin typeface="Questrial"/>
                <a:ea typeface="Questrial"/>
                <a:cs typeface="Questrial"/>
                <a:sym typeface="Questrial"/>
              </a:rPr>
              <a:t>Framework and browser testing</a:t>
            </a:r>
            <a:endParaRPr b="1" i="0" sz="1400" u="none" cap="none" strike="noStrike">
              <a:solidFill>
                <a:srgbClr val="FFFFFF"/>
              </a:solidFill>
              <a:latin typeface="Questrial"/>
              <a:ea typeface="Questrial"/>
              <a:cs typeface="Questrial"/>
              <a:sym typeface="Questrial"/>
            </a:endParaRPr>
          </a:p>
          <a:p>
            <a:pPr indent="-311150" lvl="0" marL="457200" marR="0" rtl="0" algn="l">
              <a:lnSpc>
                <a:spcPct val="150000"/>
              </a:lnSpc>
              <a:spcBef>
                <a:spcPts val="0"/>
              </a:spcBef>
              <a:spcAft>
                <a:spcPts val="0"/>
              </a:spcAft>
              <a:buClr>
                <a:srgbClr val="FFFFFF"/>
              </a:buClr>
              <a:buSzPts val="1300"/>
              <a:buFont typeface="Questrial"/>
              <a:buChar char="●"/>
            </a:pPr>
            <a:r>
              <a:rPr b="1" i="0" lang="pt-PT" sz="1400" u="none" cap="none" strike="noStrike">
                <a:solidFill>
                  <a:srgbClr val="FFFFFF"/>
                </a:solidFill>
                <a:latin typeface="Questrial"/>
                <a:ea typeface="Questrial"/>
                <a:cs typeface="Questrial"/>
                <a:sym typeface="Questrial"/>
              </a:rPr>
              <a:t>REST and SOAP testing</a:t>
            </a:r>
            <a:endParaRPr b="1" i="0" sz="1400" u="none" cap="none" strike="noStrike">
              <a:solidFill>
                <a:srgbClr val="FFFFFF"/>
              </a:solidFill>
              <a:latin typeface="Questrial"/>
              <a:ea typeface="Questrial"/>
              <a:cs typeface="Questrial"/>
              <a:sym typeface="Questrial"/>
            </a:endParaRPr>
          </a:p>
          <a:p>
            <a:pPr indent="-311150" lvl="0" marL="457200" marR="0" rtl="0" algn="l">
              <a:lnSpc>
                <a:spcPct val="150000"/>
              </a:lnSpc>
              <a:spcBef>
                <a:spcPts val="0"/>
              </a:spcBef>
              <a:spcAft>
                <a:spcPts val="0"/>
              </a:spcAft>
              <a:buClr>
                <a:srgbClr val="FFFFFF"/>
              </a:buClr>
              <a:buSzPts val="1300"/>
              <a:buFont typeface="Questrial"/>
              <a:buChar char="●"/>
            </a:pPr>
            <a:r>
              <a:rPr b="1" i="0" lang="pt-PT" sz="1400" u="none" cap="none" strike="noStrike">
                <a:solidFill>
                  <a:srgbClr val="FFFFFF"/>
                </a:solidFill>
                <a:latin typeface="Questrial"/>
                <a:ea typeface="Questrial"/>
                <a:cs typeface="Questrial"/>
                <a:sym typeface="Questrial"/>
              </a:rPr>
              <a:t>BDD</a:t>
            </a:r>
            <a:endParaRPr b="1" i="0" sz="1400" u="none" cap="none" strike="noStrike">
              <a:solidFill>
                <a:srgbClr val="FFFFFF"/>
              </a:solidFill>
              <a:latin typeface="Questrial"/>
              <a:ea typeface="Questrial"/>
              <a:cs typeface="Questrial"/>
              <a:sym typeface="Questrial"/>
            </a:endParaRPr>
          </a:p>
        </p:txBody>
      </p:sp>
      <p:sp>
        <p:nvSpPr>
          <p:cNvPr id="304" name="Google Shape;304;p26"/>
          <p:cNvSpPr/>
          <p:nvPr/>
        </p:nvSpPr>
        <p:spPr>
          <a:xfrm>
            <a:off x="3772253" y="3697012"/>
            <a:ext cx="2484300" cy="1218600"/>
          </a:xfrm>
          <a:prstGeom prst="rect">
            <a:avLst/>
          </a:prstGeom>
          <a:noFill/>
          <a:ln>
            <a:noFill/>
          </a:ln>
        </p:spPr>
        <p:txBody>
          <a:bodyPr anchorCtr="0" anchor="ctr" bIns="121900" lIns="121900" spcFirstLastPara="1" rIns="121900" wrap="square" tIns="121900">
            <a:noAutofit/>
          </a:bodyPr>
          <a:lstStyle/>
          <a:p>
            <a:pPr indent="-311150" lvl="0" marL="457200" marR="0" rtl="0" algn="l">
              <a:lnSpc>
                <a:spcPct val="150000"/>
              </a:lnSpc>
              <a:spcBef>
                <a:spcPts val="0"/>
              </a:spcBef>
              <a:spcAft>
                <a:spcPts val="0"/>
              </a:spcAft>
              <a:buClr>
                <a:srgbClr val="FFFFFF"/>
              </a:buClr>
              <a:buSzPts val="1300"/>
              <a:buFont typeface="Questrial"/>
              <a:buChar char="●"/>
            </a:pPr>
            <a:r>
              <a:rPr b="1" i="0" lang="pt-PT" sz="1400" u="none" cap="none" strike="noStrike">
                <a:solidFill>
                  <a:srgbClr val="FFFFFF"/>
                </a:solidFill>
                <a:latin typeface="Questrial"/>
                <a:ea typeface="Questrial"/>
                <a:cs typeface="Questrial"/>
                <a:sym typeface="Questrial"/>
              </a:rPr>
              <a:t>Framework testing</a:t>
            </a:r>
            <a:endParaRPr b="1" i="0" sz="1400" u="none" cap="none" strike="noStrike">
              <a:solidFill>
                <a:srgbClr val="FFFFFF"/>
              </a:solidFill>
              <a:latin typeface="Questrial"/>
              <a:ea typeface="Questrial"/>
              <a:cs typeface="Questrial"/>
              <a:sym typeface="Questrial"/>
            </a:endParaRPr>
          </a:p>
          <a:p>
            <a:pPr indent="-311150" lvl="0" marL="457200" marR="0" rtl="0" algn="l">
              <a:lnSpc>
                <a:spcPct val="150000"/>
              </a:lnSpc>
              <a:spcBef>
                <a:spcPts val="0"/>
              </a:spcBef>
              <a:spcAft>
                <a:spcPts val="0"/>
              </a:spcAft>
              <a:buClr>
                <a:srgbClr val="FFFFFF"/>
              </a:buClr>
              <a:buSzPts val="1300"/>
              <a:buFont typeface="Questrial"/>
              <a:buChar char="●"/>
            </a:pPr>
            <a:r>
              <a:rPr b="1" i="0" lang="pt-PT" sz="1400" u="none" cap="none" strike="noStrike">
                <a:solidFill>
                  <a:srgbClr val="FFFFFF"/>
                </a:solidFill>
                <a:latin typeface="Questrial"/>
                <a:ea typeface="Questrial"/>
                <a:cs typeface="Questrial"/>
                <a:sym typeface="Questrial"/>
              </a:rPr>
              <a:t>Very extensible</a:t>
            </a:r>
            <a:endParaRPr b="1" i="0" sz="1400" u="none" cap="none" strike="noStrike">
              <a:solidFill>
                <a:srgbClr val="FFFFFF"/>
              </a:solidFill>
              <a:latin typeface="Questrial"/>
              <a:ea typeface="Questrial"/>
              <a:cs typeface="Questrial"/>
              <a:sym typeface="Questrial"/>
            </a:endParaRPr>
          </a:p>
          <a:p>
            <a:pPr indent="-311150" lvl="0" marL="457200" marR="0" rtl="0" algn="l">
              <a:lnSpc>
                <a:spcPct val="150000"/>
              </a:lnSpc>
              <a:spcBef>
                <a:spcPts val="0"/>
              </a:spcBef>
              <a:spcAft>
                <a:spcPts val="0"/>
              </a:spcAft>
              <a:buClr>
                <a:srgbClr val="FFFFFF"/>
              </a:buClr>
              <a:buSzPts val="1300"/>
              <a:buFont typeface="Questrial"/>
              <a:buChar char="●"/>
            </a:pPr>
            <a:r>
              <a:rPr b="1" i="0" lang="pt-PT" sz="1400" u="none" cap="none" strike="noStrike">
                <a:solidFill>
                  <a:srgbClr val="FFFFFF"/>
                </a:solidFill>
                <a:latin typeface="Questrial"/>
                <a:ea typeface="Questrial"/>
                <a:cs typeface="Questrial"/>
                <a:sym typeface="Questrial"/>
              </a:rPr>
              <a:t>BDD</a:t>
            </a:r>
            <a:endParaRPr b="1" i="0" sz="1400" u="none" cap="none" strike="noStrike">
              <a:solidFill>
                <a:srgbClr val="FFFFFF"/>
              </a:solidFill>
              <a:latin typeface="Questrial"/>
              <a:ea typeface="Questrial"/>
              <a:cs typeface="Questrial"/>
              <a:sym typeface="Questrial"/>
            </a:endParaRPr>
          </a:p>
        </p:txBody>
      </p:sp>
      <p:sp>
        <p:nvSpPr>
          <p:cNvPr id="305" name="Google Shape;305;p2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pt-PT"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
        <p:nvSpPr>
          <p:cNvPr id="306" name="Google Shape;306;p26"/>
          <p:cNvSpPr/>
          <p:nvPr/>
        </p:nvSpPr>
        <p:spPr>
          <a:xfrm>
            <a:off x="6675760" y="2059535"/>
            <a:ext cx="4216500" cy="1118700"/>
          </a:xfrm>
          <a:prstGeom prst="rect">
            <a:avLst/>
          </a:prstGeom>
          <a:noFill/>
          <a:ln>
            <a:noFill/>
          </a:ln>
        </p:spPr>
        <p:txBody>
          <a:bodyPr anchorCtr="0" anchor="ctr" bIns="121900" lIns="121900" spcFirstLastPara="1" rIns="121900" wrap="square" tIns="121900">
            <a:noAutofit/>
          </a:bodyPr>
          <a:lstStyle/>
          <a:p>
            <a:pPr indent="-387350" lvl="0" marL="609600" marR="0" rtl="0" algn="l">
              <a:lnSpc>
                <a:spcPct val="150000"/>
              </a:lnSpc>
              <a:spcBef>
                <a:spcPts val="0"/>
              </a:spcBef>
              <a:spcAft>
                <a:spcPts val="0"/>
              </a:spcAft>
              <a:buClr>
                <a:srgbClr val="3D3D3D"/>
              </a:buClr>
              <a:buSzPts val="1300"/>
              <a:buFont typeface="Questrial"/>
              <a:buChar char="●"/>
            </a:pPr>
            <a:r>
              <a:rPr b="1" i="0" lang="pt-PT" sz="1400" u="none" cap="none" strike="noStrike">
                <a:solidFill>
                  <a:schemeClr val="dk1"/>
                </a:solidFill>
                <a:latin typeface="Questrial"/>
                <a:ea typeface="Questrial"/>
                <a:cs typeface="Questrial"/>
                <a:sym typeface="Questrial"/>
              </a:rPr>
              <a:t>Can not run directly via a web browser</a:t>
            </a:r>
            <a:endParaRPr b="1" i="0" sz="1400" u="none" cap="none" strike="noStrike">
              <a:solidFill>
                <a:schemeClr val="dk1"/>
              </a:solidFill>
              <a:latin typeface="Questrial"/>
              <a:ea typeface="Questrial"/>
              <a:cs typeface="Questrial"/>
              <a:sym typeface="Questrial"/>
            </a:endParaRPr>
          </a:p>
          <a:p>
            <a:pPr indent="-387350" lvl="0" marL="609600" marR="0" rtl="0" algn="l">
              <a:lnSpc>
                <a:spcPct val="150000"/>
              </a:lnSpc>
              <a:spcBef>
                <a:spcPts val="0"/>
              </a:spcBef>
              <a:spcAft>
                <a:spcPts val="0"/>
              </a:spcAft>
              <a:buClr>
                <a:schemeClr val="dk1"/>
              </a:buClr>
              <a:buSzPts val="1300"/>
              <a:buFont typeface="Questrial"/>
              <a:buChar char="●"/>
            </a:pPr>
            <a:r>
              <a:rPr b="1" i="0" lang="pt-PT" sz="1400" u="none" cap="none" strike="noStrike">
                <a:solidFill>
                  <a:schemeClr val="dk1"/>
                </a:solidFill>
                <a:latin typeface="Questrial"/>
                <a:ea typeface="Questrial"/>
                <a:cs typeface="Questrial"/>
                <a:sym typeface="Questrial"/>
              </a:rPr>
              <a:t>Mocked objects aren’t fluent</a:t>
            </a:r>
            <a:endParaRPr b="1" i="0" sz="1400" u="none" cap="none" strike="noStrike">
              <a:solidFill>
                <a:schemeClr val="dk1"/>
              </a:solidFill>
              <a:latin typeface="Questrial"/>
              <a:ea typeface="Questrial"/>
              <a:cs typeface="Questrial"/>
              <a:sym typeface="Quest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2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1" i="0" lang="pt-PT" sz="4400" u="none" cap="none" strike="noStrike">
                <a:solidFill>
                  <a:schemeClr val="dk1"/>
                </a:solidFill>
                <a:latin typeface="Questrial"/>
                <a:ea typeface="Questrial"/>
                <a:cs typeface="Questrial"/>
                <a:sym typeface="Questrial"/>
              </a:rPr>
              <a:t>Java Tools (1/2)</a:t>
            </a:r>
            <a:endParaRPr b="1" i="0" sz="4400" u="none" cap="none" strike="noStrike">
              <a:solidFill>
                <a:schemeClr val="dk1"/>
              </a:solidFill>
              <a:latin typeface="Questrial"/>
              <a:ea typeface="Questrial"/>
              <a:cs typeface="Questrial"/>
              <a:sym typeface="Questrial"/>
            </a:endParaRPr>
          </a:p>
        </p:txBody>
      </p:sp>
      <p:grpSp>
        <p:nvGrpSpPr>
          <p:cNvPr id="312" name="Google Shape;312;p27"/>
          <p:cNvGrpSpPr/>
          <p:nvPr/>
        </p:nvGrpSpPr>
        <p:grpSpPr>
          <a:xfrm>
            <a:off x="846741" y="3981514"/>
            <a:ext cx="10515826" cy="2041448"/>
            <a:chOff x="1593000" y="2322567"/>
            <a:chExt cx="5957975" cy="643501"/>
          </a:xfrm>
        </p:grpSpPr>
        <p:sp>
          <p:nvSpPr>
            <p:cNvPr id="313" name="Google Shape;313;p27"/>
            <p:cNvSpPr/>
            <p:nvPr/>
          </p:nvSpPr>
          <p:spPr>
            <a:xfrm>
              <a:off x="3728375" y="2322568"/>
              <a:ext cx="3822600" cy="643500"/>
            </a:xfrm>
            <a:prstGeom prst="rect">
              <a:avLst/>
            </a:prstGeom>
            <a:solidFill>
              <a:srgbClr val="D0CECE"/>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314" name="Google Shape;314;p27"/>
            <p:cNvSpPr/>
            <p:nvPr/>
          </p:nvSpPr>
          <p:spPr>
            <a:xfrm flipH="1">
              <a:off x="2283025" y="2322575"/>
              <a:ext cx="1844400" cy="642600"/>
            </a:xfrm>
            <a:prstGeom prst="rect">
              <a:avLst/>
            </a:prstGeom>
            <a:solidFill>
              <a:srgbClr val="1F386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315" name="Google Shape;315;p27"/>
            <p:cNvSpPr/>
            <p:nvPr/>
          </p:nvSpPr>
          <p:spPr>
            <a:xfrm rot="-5400000">
              <a:off x="3501574" y="1934671"/>
              <a:ext cx="643356" cy="1419149"/>
            </a:xfrm>
            <a:prstGeom prst="flowChartOffpageConnector">
              <a:avLst/>
            </a:prstGeom>
            <a:solidFill>
              <a:srgbClr val="1F386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316" name="Google Shape;316;p27"/>
            <p:cNvSpPr/>
            <p:nvPr/>
          </p:nvSpPr>
          <p:spPr>
            <a:xfrm>
              <a:off x="2725009" y="2350646"/>
              <a:ext cx="1457100" cy="570892"/>
            </a:xfrm>
            <a:prstGeom prst="rect">
              <a:avLst/>
            </a:prstGeom>
            <a:noFill/>
            <a:ln>
              <a:noFill/>
            </a:ln>
          </p:spPr>
          <p:txBody>
            <a:bodyPr anchorCtr="0" anchor="ctr" bIns="121900" lIns="121900" spcFirstLastPara="1" rIns="121900" wrap="square" tIns="121900">
              <a:noAutofit/>
            </a:bodyPr>
            <a:lstStyle/>
            <a:p>
              <a:pPr indent="-311150" lvl="0" marL="457200" marR="0" rtl="0" algn="just">
                <a:lnSpc>
                  <a:spcPct val="150000"/>
                </a:lnSpc>
                <a:spcBef>
                  <a:spcPts val="0"/>
                </a:spcBef>
                <a:spcAft>
                  <a:spcPts val="0"/>
                </a:spcAft>
                <a:buClr>
                  <a:srgbClr val="FFFFFF"/>
                </a:buClr>
                <a:buSzPts val="1300"/>
                <a:buFont typeface="Questrial"/>
                <a:buChar char="●"/>
              </a:pPr>
              <a:r>
                <a:rPr b="1" i="0" lang="pt-PT" sz="1400" u="none" cap="none" strike="noStrike">
                  <a:solidFill>
                    <a:srgbClr val="FFFFFF"/>
                  </a:solidFill>
                  <a:latin typeface="Questrial"/>
                  <a:ea typeface="Questrial"/>
                  <a:cs typeface="Questrial"/>
                  <a:sym typeface="Questrial"/>
                </a:rPr>
                <a:t>Inspired on JUnit and NUnit</a:t>
              </a:r>
              <a:endParaRPr b="1" i="0" sz="1400" u="none" cap="none" strike="noStrike">
                <a:solidFill>
                  <a:srgbClr val="FFFFFF"/>
                </a:solidFill>
                <a:latin typeface="Questrial"/>
                <a:ea typeface="Questrial"/>
                <a:cs typeface="Questrial"/>
                <a:sym typeface="Questrial"/>
              </a:endParaRPr>
            </a:p>
            <a:p>
              <a:pPr indent="-311150" lvl="0" marL="457200" marR="0" rtl="0" algn="just">
                <a:lnSpc>
                  <a:spcPct val="150000"/>
                </a:lnSpc>
                <a:spcBef>
                  <a:spcPts val="0"/>
                </a:spcBef>
                <a:spcAft>
                  <a:spcPts val="0"/>
                </a:spcAft>
                <a:buClr>
                  <a:srgbClr val="FFFFFF"/>
                </a:buClr>
                <a:buSzPts val="1300"/>
                <a:buFont typeface="Questrial"/>
                <a:buChar char="●"/>
              </a:pPr>
              <a:r>
                <a:rPr b="1" i="0" lang="pt-PT" sz="1400" u="none" cap="none" strike="noStrike">
                  <a:solidFill>
                    <a:srgbClr val="FFFFFF"/>
                  </a:solidFill>
                  <a:latin typeface="Questrial"/>
                  <a:ea typeface="Questrial"/>
                  <a:cs typeface="Questrial"/>
                  <a:sym typeface="Questrial"/>
                </a:rPr>
                <a:t>Supports dependency testing</a:t>
              </a:r>
              <a:endParaRPr b="1" i="0" sz="1400" u="none" cap="none" strike="noStrike">
                <a:solidFill>
                  <a:srgbClr val="FFFFFF"/>
                </a:solidFill>
                <a:latin typeface="Questrial"/>
                <a:ea typeface="Questrial"/>
                <a:cs typeface="Questrial"/>
                <a:sym typeface="Questrial"/>
              </a:endParaRPr>
            </a:p>
            <a:p>
              <a:pPr indent="-311150" lvl="0" marL="457200" marR="0" rtl="0" algn="just">
                <a:lnSpc>
                  <a:spcPct val="150000"/>
                </a:lnSpc>
                <a:spcBef>
                  <a:spcPts val="0"/>
                </a:spcBef>
                <a:spcAft>
                  <a:spcPts val="0"/>
                </a:spcAft>
                <a:buClr>
                  <a:srgbClr val="FFFFFF"/>
                </a:buClr>
                <a:buSzPts val="1300"/>
                <a:buFont typeface="Questrial"/>
                <a:buChar char="●"/>
              </a:pPr>
              <a:r>
                <a:rPr b="1" i="0" lang="pt-PT" sz="1400" u="none" cap="none" strike="noStrike">
                  <a:solidFill>
                    <a:srgbClr val="FFFFFF"/>
                  </a:solidFill>
                  <a:latin typeface="Questrial"/>
                  <a:ea typeface="Questrial"/>
                  <a:cs typeface="Questrial"/>
                  <a:sym typeface="Questrial"/>
                </a:rPr>
                <a:t>Enables grouping of test cases</a:t>
              </a:r>
              <a:endParaRPr b="1" i="0" sz="1400" u="none" cap="none" strike="noStrike">
                <a:solidFill>
                  <a:srgbClr val="FFFFFF"/>
                </a:solidFill>
                <a:latin typeface="Questrial"/>
                <a:ea typeface="Questrial"/>
                <a:cs typeface="Questrial"/>
                <a:sym typeface="Questrial"/>
              </a:endParaRPr>
            </a:p>
          </p:txBody>
        </p:sp>
        <p:sp>
          <p:nvSpPr>
            <p:cNvPr id="317" name="Google Shape;317;p27"/>
            <p:cNvSpPr/>
            <p:nvPr/>
          </p:nvSpPr>
          <p:spPr>
            <a:xfrm>
              <a:off x="1593000" y="2322568"/>
              <a:ext cx="690000" cy="642300"/>
            </a:xfrm>
            <a:prstGeom prst="rect">
              <a:avLst/>
            </a:prstGeom>
            <a:solidFill>
              <a:srgbClr val="414141"/>
            </a:solidFill>
            <a:ln>
              <a:noFill/>
            </a:ln>
            <a:effectLst>
              <a:outerShdw blurRad="71438" rotWithShape="0" algn="bl" dir="2700000" dist="28575">
                <a:srgbClr val="000000">
                  <a:alpha val="16862"/>
                </a:srgbClr>
              </a:outerShdw>
            </a:effectLst>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318" name="Google Shape;318;p27"/>
            <p:cNvSpPr/>
            <p:nvPr/>
          </p:nvSpPr>
          <p:spPr>
            <a:xfrm>
              <a:off x="4387850" y="2323750"/>
              <a:ext cx="2971200" cy="642300"/>
            </a:xfrm>
            <a:prstGeom prst="rect">
              <a:avLst/>
            </a:prstGeom>
            <a:noFill/>
            <a:ln>
              <a:noFill/>
            </a:ln>
          </p:spPr>
          <p:txBody>
            <a:bodyPr anchorCtr="0" anchor="ctr" bIns="121900" lIns="121900" spcFirstLastPara="1" rIns="121900" wrap="square" tIns="121900">
              <a:noAutofit/>
            </a:bodyPr>
            <a:lstStyle/>
            <a:p>
              <a:pPr indent="0" lvl="0" marL="609600" marR="0" rtl="0" algn="l">
                <a:lnSpc>
                  <a:spcPct val="115000"/>
                </a:lnSpc>
                <a:spcBef>
                  <a:spcPts val="0"/>
                </a:spcBef>
                <a:spcAft>
                  <a:spcPts val="0"/>
                </a:spcAft>
                <a:buClr>
                  <a:srgbClr val="000000"/>
                </a:buClr>
                <a:buSzPts val="1300"/>
                <a:buFont typeface="Arial"/>
                <a:buNone/>
              </a:pPr>
              <a:r>
                <a:t/>
              </a:r>
              <a:endParaRPr b="0" i="0" sz="1300" u="none" cap="none" strike="noStrike">
                <a:solidFill>
                  <a:srgbClr val="3D3D3D"/>
                </a:solidFill>
                <a:latin typeface="Questrial"/>
                <a:ea typeface="Questrial"/>
                <a:cs typeface="Questrial"/>
                <a:sym typeface="Questrial"/>
              </a:endParaRPr>
            </a:p>
          </p:txBody>
        </p:sp>
        <p:sp>
          <p:nvSpPr>
            <p:cNvPr id="319" name="Google Shape;319;p27"/>
            <p:cNvSpPr/>
            <p:nvPr/>
          </p:nvSpPr>
          <p:spPr>
            <a:xfrm>
              <a:off x="1593006" y="2322578"/>
              <a:ext cx="1138200" cy="642600"/>
            </a:xfrm>
            <a:prstGeom prst="rect">
              <a:avLst/>
            </a:prstGeom>
            <a:solidFill>
              <a:srgbClr val="2F5496"/>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3500"/>
                <a:buFont typeface="Arial"/>
                <a:buNone/>
              </a:pPr>
              <a:r>
                <a:rPr b="1" i="0" lang="pt-PT" sz="3500" u="none" cap="none" strike="noStrike">
                  <a:solidFill>
                    <a:srgbClr val="FFFFFF"/>
                  </a:solidFill>
                  <a:latin typeface="Questrial"/>
                  <a:ea typeface="Questrial"/>
                  <a:cs typeface="Questrial"/>
                  <a:sym typeface="Questrial"/>
                </a:rPr>
                <a:t>TestNG</a:t>
              </a:r>
              <a:endParaRPr b="1" i="0" sz="3500" u="none" cap="none" strike="noStrike">
                <a:solidFill>
                  <a:srgbClr val="FFFFFF"/>
                </a:solidFill>
                <a:latin typeface="Questrial"/>
                <a:ea typeface="Questrial"/>
                <a:cs typeface="Questrial"/>
                <a:sym typeface="Questrial"/>
              </a:endParaRPr>
            </a:p>
          </p:txBody>
        </p:sp>
      </p:grpSp>
      <p:pic>
        <p:nvPicPr>
          <p:cNvPr id="320" name="Google Shape;320;p27"/>
          <p:cNvPicPr preferRelativeResize="0"/>
          <p:nvPr/>
        </p:nvPicPr>
        <p:blipFill rotWithShape="1">
          <a:blip r:embed="rId3">
            <a:alphaModFix/>
          </a:blip>
          <a:srcRect b="0" l="0" r="0" t="0"/>
          <a:stretch/>
        </p:blipFill>
        <p:spPr>
          <a:xfrm>
            <a:off x="7910584" y="566584"/>
            <a:ext cx="2252340" cy="688088"/>
          </a:xfrm>
          <a:prstGeom prst="rect">
            <a:avLst/>
          </a:prstGeom>
          <a:noFill/>
          <a:ln>
            <a:noFill/>
          </a:ln>
        </p:spPr>
      </p:pic>
      <p:pic>
        <p:nvPicPr>
          <p:cNvPr id="321" name="Google Shape;321;p27"/>
          <p:cNvPicPr preferRelativeResize="0"/>
          <p:nvPr/>
        </p:nvPicPr>
        <p:blipFill rotWithShape="1">
          <a:blip r:embed="rId4">
            <a:alphaModFix/>
          </a:blip>
          <a:srcRect b="0" l="0" r="0" t="0"/>
          <a:stretch/>
        </p:blipFill>
        <p:spPr>
          <a:xfrm>
            <a:off x="10301574" y="94422"/>
            <a:ext cx="913575" cy="1160250"/>
          </a:xfrm>
          <a:prstGeom prst="rect">
            <a:avLst/>
          </a:prstGeom>
          <a:noFill/>
          <a:ln>
            <a:noFill/>
          </a:ln>
        </p:spPr>
      </p:pic>
      <p:sp>
        <p:nvSpPr>
          <p:cNvPr id="322" name="Google Shape;322;p2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pt-PT"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grpSp>
        <p:nvGrpSpPr>
          <p:cNvPr id="323" name="Google Shape;323;p27"/>
          <p:cNvGrpSpPr/>
          <p:nvPr/>
        </p:nvGrpSpPr>
        <p:grpSpPr>
          <a:xfrm>
            <a:off x="833128" y="1446254"/>
            <a:ext cx="10515826" cy="2355416"/>
            <a:chOff x="1593000" y="2322567"/>
            <a:chExt cx="5957975" cy="643501"/>
          </a:xfrm>
        </p:grpSpPr>
        <p:sp>
          <p:nvSpPr>
            <p:cNvPr id="324" name="Google Shape;324;p27"/>
            <p:cNvSpPr/>
            <p:nvPr/>
          </p:nvSpPr>
          <p:spPr>
            <a:xfrm>
              <a:off x="3728375" y="2322568"/>
              <a:ext cx="3822600" cy="643500"/>
            </a:xfrm>
            <a:prstGeom prst="rect">
              <a:avLst/>
            </a:prstGeom>
            <a:solidFill>
              <a:srgbClr val="D0CECE"/>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325" name="Google Shape;325;p27"/>
            <p:cNvSpPr/>
            <p:nvPr/>
          </p:nvSpPr>
          <p:spPr>
            <a:xfrm flipH="1">
              <a:off x="2283025" y="2322575"/>
              <a:ext cx="1844400" cy="642600"/>
            </a:xfrm>
            <a:prstGeom prst="rect">
              <a:avLst/>
            </a:prstGeom>
            <a:solidFill>
              <a:srgbClr val="1F386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326" name="Google Shape;326;p27"/>
            <p:cNvSpPr/>
            <p:nvPr/>
          </p:nvSpPr>
          <p:spPr>
            <a:xfrm rot="-5400000">
              <a:off x="3501574" y="1934671"/>
              <a:ext cx="643356" cy="1419149"/>
            </a:xfrm>
            <a:prstGeom prst="flowChartOffpageConnector">
              <a:avLst/>
            </a:prstGeom>
            <a:solidFill>
              <a:srgbClr val="1F386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327" name="Google Shape;327;p27"/>
            <p:cNvSpPr/>
            <p:nvPr/>
          </p:nvSpPr>
          <p:spPr>
            <a:xfrm>
              <a:off x="2725009" y="2383578"/>
              <a:ext cx="1457100" cy="495900"/>
            </a:xfrm>
            <a:prstGeom prst="rect">
              <a:avLst/>
            </a:prstGeom>
            <a:noFill/>
            <a:ln>
              <a:noFill/>
            </a:ln>
          </p:spPr>
          <p:txBody>
            <a:bodyPr anchorCtr="0" anchor="ctr" bIns="121900" lIns="121900" spcFirstLastPara="1" rIns="121900" wrap="square" tIns="121900">
              <a:noAutofit/>
            </a:bodyPr>
            <a:lstStyle/>
            <a:p>
              <a:pPr indent="-311150" lvl="0" marL="457200" marR="0" rtl="0" algn="just">
                <a:lnSpc>
                  <a:spcPct val="150000"/>
                </a:lnSpc>
                <a:spcBef>
                  <a:spcPts val="0"/>
                </a:spcBef>
                <a:spcAft>
                  <a:spcPts val="0"/>
                </a:spcAft>
                <a:buClr>
                  <a:srgbClr val="FFFFFF"/>
                </a:buClr>
                <a:buSzPts val="1300"/>
                <a:buFont typeface="Questrial"/>
                <a:buChar char="●"/>
              </a:pPr>
              <a:r>
                <a:rPr b="1" i="0" lang="pt-PT" sz="1400" u="none" cap="none" strike="noStrike">
                  <a:solidFill>
                    <a:srgbClr val="FFFFFF"/>
                  </a:solidFill>
                  <a:latin typeface="Questrial"/>
                  <a:ea typeface="Questrial"/>
                  <a:cs typeface="Questrial"/>
                  <a:sym typeface="Questrial"/>
                </a:rPr>
                <a:t>Open-Source framework</a:t>
              </a:r>
              <a:endParaRPr b="1" i="0" sz="1400" u="none" cap="none" strike="noStrike">
                <a:solidFill>
                  <a:srgbClr val="FFFFFF"/>
                </a:solidFill>
                <a:latin typeface="Questrial"/>
                <a:ea typeface="Questrial"/>
                <a:cs typeface="Questrial"/>
                <a:sym typeface="Questrial"/>
              </a:endParaRPr>
            </a:p>
            <a:p>
              <a:pPr indent="-311150" lvl="0" marL="457200" marR="0" rtl="0" algn="just">
                <a:lnSpc>
                  <a:spcPct val="150000"/>
                </a:lnSpc>
                <a:spcBef>
                  <a:spcPts val="0"/>
                </a:spcBef>
                <a:spcAft>
                  <a:spcPts val="0"/>
                </a:spcAft>
                <a:buClr>
                  <a:srgbClr val="FFFFFF"/>
                </a:buClr>
                <a:buSzPts val="1300"/>
                <a:buFont typeface="Questrial"/>
                <a:buChar char="●"/>
              </a:pPr>
              <a:r>
                <a:rPr b="1" i="0" lang="pt-PT" sz="1400" u="none" cap="none" strike="noStrike">
                  <a:solidFill>
                    <a:srgbClr val="FFFFFF"/>
                  </a:solidFill>
                  <a:latin typeface="Questrial"/>
                  <a:ea typeface="Questrial"/>
                  <a:cs typeface="Questrial"/>
                  <a:sym typeface="Questrial"/>
                </a:rPr>
                <a:t>Standard for testing in Java </a:t>
              </a:r>
              <a:endParaRPr b="1" i="0" sz="1400" u="none" cap="none" strike="noStrike">
                <a:solidFill>
                  <a:srgbClr val="FFFFFF"/>
                </a:solidFill>
                <a:latin typeface="Questrial"/>
                <a:ea typeface="Questrial"/>
                <a:cs typeface="Questrial"/>
                <a:sym typeface="Questrial"/>
              </a:endParaRPr>
            </a:p>
            <a:p>
              <a:pPr indent="-311150" lvl="0" marL="457200" marR="0" rtl="0" algn="just">
                <a:lnSpc>
                  <a:spcPct val="150000"/>
                </a:lnSpc>
                <a:spcBef>
                  <a:spcPts val="0"/>
                </a:spcBef>
                <a:spcAft>
                  <a:spcPts val="0"/>
                </a:spcAft>
                <a:buClr>
                  <a:srgbClr val="FFFFFF"/>
                </a:buClr>
                <a:buSzPts val="1300"/>
                <a:buFont typeface="Questrial"/>
                <a:buChar char="●"/>
              </a:pPr>
              <a:r>
                <a:rPr b="1" i="0" lang="pt-PT" sz="1400" u="none" cap="none" strike="noStrike">
                  <a:solidFill>
                    <a:srgbClr val="FFFFFF"/>
                  </a:solidFill>
                  <a:latin typeface="Questrial"/>
                  <a:ea typeface="Questrial"/>
                  <a:cs typeface="Questrial"/>
                  <a:sym typeface="Questrial"/>
                </a:rPr>
                <a:t>Supported by almost all iDE’s</a:t>
              </a:r>
              <a:endParaRPr b="1" i="0" sz="1400" u="none" cap="none" strike="noStrike">
                <a:solidFill>
                  <a:srgbClr val="FFFFFF"/>
                </a:solidFill>
                <a:latin typeface="Questrial"/>
                <a:ea typeface="Questrial"/>
                <a:cs typeface="Questrial"/>
                <a:sym typeface="Questrial"/>
              </a:endParaRPr>
            </a:p>
            <a:p>
              <a:pPr indent="-311150" lvl="0" marL="457200" marR="0" rtl="0" algn="just">
                <a:lnSpc>
                  <a:spcPct val="150000"/>
                </a:lnSpc>
                <a:spcBef>
                  <a:spcPts val="0"/>
                </a:spcBef>
                <a:spcAft>
                  <a:spcPts val="0"/>
                </a:spcAft>
                <a:buClr>
                  <a:srgbClr val="FFFFFF"/>
                </a:buClr>
                <a:buSzPts val="1300"/>
                <a:buFont typeface="Questrial"/>
                <a:buChar char="●"/>
              </a:pPr>
              <a:r>
                <a:rPr b="1" i="0" lang="pt-PT" sz="1400" u="none" cap="none" strike="noStrike">
                  <a:solidFill>
                    <a:srgbClr val="FFFFFF"/>
                  </a:solidFill>
                  <a:latin typeface="Questrial"/>
                  <a:ea typeface="Questrial"/>
                  <a:cs typeface="Questrial"/>
                  <a:sym typeface="Questrial"/>
                </a:rPr>
                <a:t>Has a lot of extensions</a:t>
              </a:r>
              <a:endParaRPr b="1" i="0" sz="1400" u="none" cap="none" strike="noStrike">
                <a:solidFill>
                  <a:srgbClr val="FFFFFF"/>
                </a:solidFill>
                <a:latin typeface="Questrial"/>
                <a:ea typeface="Questrial"/>
                <a:cs typeface="Questrial"/>
                <a:sym typeface="Questrial"/>
              </a:endParaRPr>
            </a:p>
          </p:txBody>
        </p:sp>
        <p:sp>
          <p:nvSpPr>
            <p:cNvPr id="328" name="Google Shape;328;p27"/>
            <p:cNvSpPr/>
            <p:nvPr/>
          </p:nvSpPr>
          <p:spPr>
            <a:xfrm>
              <a:off x="1593000" y="2322568"/>
              <a:ext cx="690000" cy="642300"/>
            </a:xfrm>
            <a:prstGeom prst="rect">
              <a:avLst/>
            </a:prstGeom>
            <a:solidFill>
              <a:srgbClr val="414141"/>
            </a:solidFill>
            <a:ln>
              <a:noFill/>
            </a:ln>
            <a:effectLst>
              <a:outerShdw blurRad="71438" rotWithShape="0" algn="bl" dir="2700000" dist="28575">
                <a:srgbClr val="000000">
                  <a:alpha val="16862"/>
                </a:srgbClr>
              </a:outerShdw>
            </a:effectLst>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329" name="Google Shape;329;p27"/>
            <p:cNvSpPr/>
            <p:nvPr/>
          </p:nvSpPr>
          <p:spPr>
            <a:xfrm>
              <a:off x="1593006" y="2322578"/>
              <a:ext cx="1138200" cy="642600"/>
            </a:xfrm>
            <a:prstGeom prst="rect">
              <a:avLst/>
            </a:prstGeom>
            <a:solidFill>
              <a:srgbClr val="2F5496"/>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3500"/>
                <a:buFont typeface="Arial"/>
                <a:buNone/>
              </a:pPr>
              <a:r>
                <a:rPr b="1" i="0" lang="pt-PT" sz="3500" u="none" cap="none" strike="noStrike">
                  <a:solidFill>
                    <a:srgbClr val="FFFFFF"/>
                  </a:solidFill>
                  <a:latin typeface="Questrial"/>
                  <a:ea typeface="Questrial"/>
                  <a:cs typeface="Questrial"/>
                  <a:sym typeface="Questrial"/>
                </a:rPr>
                <a:t>JUnit</a:t>
              </a:r>
              <a:endParaRPr b="1" i="0" sz="3500" u="none" cap="none" strike="noStrike">
                <a:solidFill>
                  <a:srgbClr val="FFFFFF"/>
                </a:solidFill>
                <a:latin typeface="Questrial"/>
                <a:ea typeface="Questrial"/>
                <a:cs typeface="Questrial"/>
                <a:sym typeface="Questrial"/>
              </a:endParaRPr>
            </a:p>
          </p:txBody>
        </p:sp>
      </p:grpSp>
      <p:sp>
        <p:nvSpPr>
          <p:cNvPr id="330" name="Google Shape;330;p27"/>
          <p:cNvSpPr/>
          <p:nvPr/>
        </p:nvSpPr>
        <p:spPr>
          <a:xfrm>
            <a:off x="6022355" y="1875063"/>
            <a:ext cx="5244300" cy="1455600"/>
          </a:xfrm>
          <a:prstGeom prst="rect">
            <a:avLst/>
          </a:prstGeom>
          <a:noFill/>
          <a:ln>
            <a:noFill/>
          </a:ln>
        </p:spPr>
        <p:txBody>
          <a:bodyPr anchorCtr="0" anchor="ctr" bIns="121900" lIns="121900" spcFirstLastPara="1" rIns="121900" wrap="square" tIns="121900">
            <a:noAutofit/>
          </a:bodyPr>
          <a:lstStyle/>
          <a:p>
            <a:pPr indent="-387350" lvl="0" marL="609600" marR="0" rtl="0" algn="l">
              <a:lnSpc>
                <a:spcPct val="150000"/>
              </a:lnSpc>
              <a:spcBef>
                <a:spcPts val="0"/>
              </a:spcBef>
              <a:spcAft>
                <a:spcPts val="0"/>
              </a:spcAft>
              <a:buClr>
                <a:srgbClr val="3D3D3D"/>
              </a:buClr>
              <a:buSzPts val="1300"/>
              <a:buFont typeface="Questrial"/>
              <a:buChar char="●"/>
            </a:pPr>
            <a:r>
              <a:rPr b="1" i="0" lang="pt-PT" sz="1400" u="none" cap="none" strike="noStrike">
                <a:solidFill>
                  <a:srgbClr val="3D3D3D"/>
                </a:solidFill>
                <a:latin typeface="Questrial"/>
                <a:ea typeface="Questrial"/>
                <a:cs typeface="Questrial"/>
                <a:sym typeface="Questrial"/>
              </a:rPr>
              <a:t>Doesn’t support dependency testing</a:t>
            </a:r>
            <a:endParaRPr b="1" i="0" sz="1400" u="none" cap="none" strike="noStrike">
              <a:solidFill>
                <a:srgbClr val="3D3D3D"/>
              </a:solidFill>
              <a:latin typeface="Questrial"/>
              <a:ea typeface="Questrial"/>
              <a:cs typeface="Questrial"/>
              <a:sym typeface="Questrial"/>
            </a:endParaRPr>
          </a:p>
          <a:p>
            <a:pPr indent="-387350" lvl="0" marL="609600" marR="0" rtl="0" algn="l">
              <a:lnSpc>
                <a:spcPct val="150000"/>
              </a:lnSpc>
              <a:spcBef>
                <a:spcPts val="0"/>
              </a:spcBef>
              <a:spcAft>
                <a:spcPts val="0"/>
              </a:spcAft>
              <a:buClr>
                <a:srgbClr val="3D3D3D"/>
              </a:buClr>
              <a:buSzPts val="1300"/>
              <a:buFont typeface="Questrial"/>
              <a:buChar char="●"/>
            </a:pPr>
            <a:r>
              <a:rPr b="1" i="0" lang="pt-PT" sz="1400" u="none" cap="none" strike="noStrike">
                <a:solidFill>
                  <a:srgbClr val="3D3D3D"/>
                </a:solidFill>
                <a:latin typeface="Questrial"/>
                <a:ea typeface="Questrial"/>
                <a:cs typeface="Questrial"/>
                <a:sym typeface="Questrial"/>
              </a:rPr>
              <a:t>Doesn’t have reporting tools included</a:t>
            </a:r>
            <a:endParaRPr b="1" i="0" sz="1400" u="none" cap="none" strike="noStrike">
              <a:solidFill>
                <a:srgbClr val="3D3D3D"/>
              </a:solidFill>
              <a:latin typeface="Questrial"/>
              <a:ea typeface="Questrial"/>
              <a:cs typeface="Questrial"/>
              <a:sym typeface="Questrial"/>
            </a:endParaRPr>
          </a:p>
        </p:txBody>
      </p:sp>
      <p:sp>
        <p:nvSpPr>
          <p:cNvPr id="331" name="Google Shape;331;p27"/>
          <p:cNvSpPr/>
          <p:nvPr/>
        </p:nvSpPr>
        <p:spPr>
          <a:xfrm>
            <a:off x="6076901" y="4190143"/>
            <a:ext cx="5244300" cy="1572000"/>
          </a:xfrm>
          <a:prstGeom prst="rect">
            <a:avLst/>
          </a:prstGeom>
          <a:noFill/>
          <a:ln>
            <a:noFill/>
          </a:ln>
        </p:spPr>
        <p:txBody>
          <a:bodyPr anchorCtr="0" anchor="ctr" bIns="121900" lIns="121900" spcFirstLastPara="1" rIns="121900" wrap="square" tIns="121900">
            <a:noAutofit/>
          </a:bodyPr>
          <a:lstStyle/>
          <a:p>
            <a:pPr indent="-387350" lvl="0" marL="609600" marR="0" rtl="0" algn="l">
              <a:lnSpc>
                <a:spcPct val="150000"/>
              </a:lnSpc>
              <a:spcBef>
                <a:spcPts val="0"/>
              </a:spcBef>
              <a:spcAft>
                <a:spcPts val="0"/>
              </a:spcAft>
              <a:buClr>
                <a:srgbClr val="3D3D3D"/>
              </a:buClr>
              <a:buSzPts val="1300"/>
              <a:buFont typeface="Questrial"/>
              <a:buChar char="●"/>
            </a:pPr>
            <a:r>
              <a:rPr b="1" i="0" lang="pt-PT" sz="1400" u="none" cap="none" strike="noStrike">
                <a:solidFill>
                  <a:srgbClr val="3D3D3D"/>
                </a:solidFill>
                <a:latin typeface="Questrial"/>
                <a:ea typeface="Questrial"/>
                <a:cs typeface="Questrial"/>
                <a:sym typeface="Questrial"/>
              </a:rPr>
              <a:t>Lack of documentation</a:t>
            </a:r>
            <a:endParaRPr b="1" i="0" sz="1400" u="none" cap="none" strike="noStrike">
              <a:solidFill>
                <a:srgbClr val="3D3D3D"/>
              </a:solidFill>
              <a:latin typeface="Questrial"/>
              <a:ea typeface="Questrial"/>
              <a:cs typeface="Questrial"/>
              <a:sym typeface="Questrial"/>
            </a:endParaRPr>
          </a:p>
          <a:p>
            <a:pPr indent="-387350" lvl="0" marL="609600" marR="0" rtl="0" algn="l">
              <a:lnSpc>
                <a:spcPct val="150000"/>
              </a:lnSpc>
              <a:spcBef>
                <a:spcPts val="0"/>
              </a:spcBef>
              <a:spcAft>
                <a:spcPts val="0"/>
              </a:spcAft>
              <a:buClr>
                <a:srgbClr val="3D3D3D"/>
              </a:buClr>
              <a:buSzPts val="1300"/>
              <a:buFont typeface="Questrial"/>
              <a:buChar char="●"/>
            </a:pPr>
            <a:r>
              <a:rPr b="1" i="0" lang="pt-PT" sz="1400" u="none" cap="none" strike="noStrike">
                <a:solidFill>
                  <a:srgbClr val="3D3D3D"/>
                </a:solidFill>
                <a:latin typeface="Questrial"/>
                <a:ea typeface="Questrial"/>
                <a:cs typeface="Questrial"/>
                <a:sym typeface="Questrial"/>
              </a:rPr>
              <a:t>Isn’t integrated with the most IDE’s</a:t>
            </a:r>
            <a:endParaRPr b="1" i="0" sz="1400" u="none" cap="none" strike="noStrike">
              <a:solidFill>
                <a:srgbClr val="3D3D3D"/>
              </a:solidFill>
              <a:latin typeface="Questrial"/>
              <a:ea typeface="Questrial"/>
              <a:cs typeface="Questrial"/>
              <a:sym typeface="Questrial"/>
            </a:endParaRPr>
          </a:p>
          <a:p>
            <a:pPr indent="-387350" lvl="0" marL="609600" marR="0" rtl="0" algn="l">
              <a:lnSpc>
                <a:spcPct val="150000"/>
              </a:lnSpc>
              <a:spcBef>
                <a:spcPts val="0"/>
              </a:spcBef>
              <a:spcAft>
                <a:spcPts val="0"/>
              </a:spcAft>
              <a:buClr>
                <a:srgbClr val="3D3D3D"/>
              </a:buClr>
              <a:buSzPts val="1300"/>
              <a:buFont typeface="Questrial"/>
              <a:buChar char="●"/>
            </a:pPr>
            <a:r>
              <a:rPr b="1" i="0" lang="pt-PT" sz="1400" u="none" cap="none" strike="noStrike">
                <a:solidFill>
                  <a:srgbClr val="3D3D3D"/>
                </a:solidFill>
                <a:latin typeface="Questrial"/>
                <a:ea typeface="Questrial"/>
                <a:cs typeface="Questrial"/>
                <a:sym typeface="Questrial"/>
              </a:rPr>
              <a:t>Less popular</a:t>
            </a:r>
            <a:endParaRPr b="1" i="0" sz="1400" u="none" cap="none" strike="noStrike">
              <a:solidFill>
                <a:srgbClr val="3D3D3D"/>
              </a:solidFill>
              <a:latin typeface="Questrial"/>
              <a:ea typeface="Questrial"/>
              <a:cs typeface="Questrial"/>
              <a:sym typeface="Quest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2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1" i="0" lang="pt-PT" sz="4400" u="none" cap="none" strike="noStrike">
                <a:solidFill>
                  <a:schemeClr val="dk1"/>
                </a:solidFill>
                <a:latin typeface="Questrial"/>
                <a:ea typeface="Questrial"/>
                <a:cs typeface="Questrial"/>
                <a:sym typeface="Questrial"/>
              </a:rPr>
              <a:t>Java Tools (2/2)</a:t>
            </a:r>
            <a:endParaRPr b="1" i="0" sz="4400" u="none" cap="none" strike="noStrike">
              <a:solidFill>
                <a:schemeClr val="dk1"/>
              </a:solidFill>
              <a:latin typeface="Questrial"/>
              <a:ea typeface="Questrial"/>
              <a:cs typeface="Questrial"/>
              <a:sym typeface="Questrial"/>
            </a:endParaRPr>
          </a:p>
        </p:txBody>
      </p:sp>
      <p:grpSp>
        <p:nvGrpSpPr>
          <p:cNvPr id="337" name="Google Shape;337;p28"/>
          <p:cNvGrpSpPr/>
          <p:nvPr/>
        </p:nvGrpSpPr>
        <p:grpSpPr>
          <a:xfrm>
            <a:off x="837974" y="2029297"/>
            <a:ext cx="10515826" cy="2167808"/>
            <a:chOff x="1593000" y="2310378"/>
            <a:chExt cx="5957975" cy="665623"/>
          </a:xfrm>
        </p:grpSpPr>
        <p:sp>
          <p:nvSpPr>
            <p:cNvPr id="338" name="Google Shape;338;p28"/>
            <p:cNvSpPr/>
            <p:nvPr/>
          </p:nvSpPr>
          <p:spPr>
            <a:xfrm>
              <a:off x="3728375" y="2322568"/>
              <a:ext cx="3822600" cy="643500"/>
            </a:xfrm>
            <a:prstGeom prst="rect">
              <a:avLst/>
            </a:prstGeom>
            <a:solidFill>
              <a:srgbClr val="D0CECE"/>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339" name="Google Shape;339;p28"/>
            <p:cNvSpPr/>
            <p:nvPr/>
          </p:nvSpPr>
          <p:spPr>
            <a:xfrm flipH="1">
              <a:off x="2283025" y="2322575"/>
              <a:ext cx="1844400" cy="642600"/>
            </a:xfrm>
            <a:prstGeom prst="rect">
              <a:avLst/>
            </a:prstGeom>
            <a:solidFill>
              <a:srgbClr val="1F386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340" name="Google Shape;340;p28"/>
            <p:cNvSpPr/>
            <p:nvPr/>
          </p:nvSpPr>
          <p:spPr>
            <a:xfrm rot="-5400000">
              <a:off x="3538157" y="1933615"/>
              <a:ext cx="643356" cy="1419149"/>
            </a:xfrm>
            <a:prstGeom prst="flowChartOffpageConnector">
              <a:avLst/>
            </a:prstGeom>
            <a:solidFill>
              <a:srgbClr val="1F386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341" name="Google Shape;341;p28"/>
            <p:cNvSpPr/>
            <p:nvPr/>
          </p:nvSpPr>
          <p:spPr>
            <a:xfrm>
              <a:off x="2725009" y="2322568"/>
              <a:ext cx="1457100" cy="653433"/>
            </a:xfrm>
            <a:prstGeom prst="rect">
              <a:avLst/>
            </a:prstGeom>
            <a:noFill/>
            <a:ln>
              <a:noFill/>
            </a:ln>
          </p:spPr>
          <p:txBody>
            <a:bodyPr anchorCtr="0" anchor="ctr" bIns="121900" lIns="121900" spcFirstLastPara="1" rIns="121900" wrap="square" tIns="121900">
              <a:noAutofit/>
            </a:bodyPr>
            <a:lstStyle/>
            <a:p>
              <a:pPr indent="-311150" lvl="0" marL="457200" marR="0" rtl="0" algn="l">
                <a:lnSpc>
                  <a:spcPct val="150000"/>
                </a:lnSpc>
                <a:spcBef>
                  <a:spcPts val="0"/>
                </a:spcBef>
                <a:spcAft>
                  <a:spcPts val="0"/>
                </a:spcAft>
                <a:buClr>
                  <a:srgbClr val="FFFFFF"/>
                </a:buClr>
                <a:buSzPts val="1300"/>
                <a:buFont typeface="Questrial"/>
                <a:buChar char="●"/>
              </a:pPr>
              <a:r>
                <a:rPr b="1" i="0" lang="pt-PT" sz="1400" u="none" cap="none" strike="noStrike">
                  <a:solidFill>
                    <a:srgbClr val="FFFFFF"/>
                  </a:solidFill>
                  <a:latin typeface="Questrial"/>
                  <a:ea typeface="Questrial"/>
                  <a:cs typeface="Questrial"/>
                  <a:sym typeface="Questrial"/>
                </a:rPr>
                <a:t>Static analysis product</a:t>
              </a:r>
              <a:endParaRPr b="1" i="0" sz="1400" u="none" cap="none" strike="noStrike">
                <a:solidFill>
                  <a:srgbClr val="FFFFFF"/>
                </a:solidFill>
                <a:latin typeface="Questrial"/>
                <a:ea typeface="Questrial"/>
                <a:cs typeface="Questrial"/>
                <a:sym typeface="Questrial"/>
              </a:endParaRPr>
            </a:p>
            <a:p>
              <a:pPr indent="-311150" lvl="0" marL="457200" marR="0" rtl="0" algn="l">
                <a:lnSpc>
                  <a:spcPct val="150000"/>
                </a:lnSpc>
                <a:spcBef>
                  <a:spcPts val="0"/>
                </a:spcBef>
                <a:spcAft>
                  <a:spcPts val="0"/>
                </a:spcAft>
                <a:buClr>
                  <a:srgbClr val="FFFFFF"/>
                </a:buClr>
                <a:buSzPts val="1300"/>
                <a:buFont typeface="Questrial"/>
                <a:buChar char="●"/>
              </a:pPr>
              <a:r>
                <a:rPr b="1" i="0" lang="pt-PT" sz="1400" u="none" cap="none" strike="noStrike">
                  <a:solidFill>
                    <a:srgbClr val="FFFFFF"/>
                  </a:solidFill>
                  <a:latin typeface="Questrial"/>
                  <a:ea typeface="Questrial"/>
                  <a:cs typeface="Questrial"/>
                  <a:sym typeface="Questrial"/>
                </a:rPr>
                <a:t>Automatic regression testing </a:t>
              </a:r>
              <a:endParaRPr b="1" i="0" sz="1400" u="none" cap="none" strike="noStrike">
                <a:solidFill>
                  <a:srgbClr val="FFFFFF"/>
                </a:solidFill>
                <a:latin typeface="Questrial"/>
                <a:ea typeface="Questrial"/>
                <a:cs typeface="Questrial"/>
                <a:sym typeface="Questrial"/>
              </a:endParaRPr>
            </a:p>
            <a:p>
              <a:pPr indent="-311150" lvl="0" marL="457200" marR="0" rtl="0" algn="l">
                <a:lnSpc>
                  <a:spcPct val="150000"/>
                </a:lnSpc>
                <a:spcBef>
                  <a:spcPts val="0"/>
                </a:spcBef>
                <a:spcAft>
                  <a:spcPts val="0"/>
                </a:spcAft>
                <a:buClr>
                  <a:srgbClr val="FFFFFF"/>
                </a:buClr>
                <a:buSzPts val="1300"/>
                <a:buFont typeface="Questrial"/>
                <a:buChar char="●"/>
              </a:pPr>
              <a:r>
                <a:rPr b="1" i="0" lang="pt-PT" sz="1400" u="none" cap="none" strike="noStrike">
                  <a:solidFill>
                    <a:srgbClr val="FFFFFF"/>
                  </a:solidFill>
                  <a:latin typeface="Questrial"/>
                  <a:ea typeface="Questrial"/>
                  <a:cs typeface="Questrial"/>
                  <a:sym typeface="Questrial"/>
                </a:rPr>
                <a:t>Automatica white box and black box testing</a:t>
              </a:r>
              <a:endParaRPr b="1" i="0" sz="1400" u="none" cap="none" strike="noStrike">
                <a:solidFill>
                  <a:srgbClr val="FFFFFF"/>
                </a:solidFill>
                <a:latin typeface="Questrial"/>
                <a:ea typeface="Questrial"/>
                <a:cs typeface="Questrial"/>
                <a:sym typeface="Questrial"/>
              </a:endParaRPr>
            </a:p>
          </p:txBody>
        </p:sp>
        <p:sp>
          <p:nvSpPr>
            <p:cNvPr id="342" name="Google Shape;342;p28"/>
            <p:cNvSpPr/>
            <p:nvPr/>
          </p:nvSpPr>
          <p:spPr>
            <a:xfrm>
              <a:off x="1593000" y="2322568"/>
              <a:ext cx="690000" cy="642300"/>
            </a:xfrm>
            <a:prstGeom prst="rect">
              <a:avLst/>
            </a:prstGeom>
            <a:solidFill>
              <a:srgbClr val="414141"/>
            </a:solidFill>
            <a:ln>
              <a:noFill/>
            </a:ln>
            <a:effectLst>
              <a:outerShdw blurRad="71438" rotWithShape="0" algn="bl" dir="2700000" dist="28575">
                <a:srgbClr val="000000">
                  <a:alpha val="16862"/>
                </a:srgbClr>
              </a:outerShdw>
            </a:effectLst>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343" name="Google Shape;343;p28"/>
            <p:cNvSpPr/>
            <p:nvPr/>
          </p:nvSpPr>
          <p:spPr>
            <a:xfrm>
              <a:off x="4511154" y="2310378"/>
              <a:ext cx="2971200" cy="642300"/>
            </a:xfrm>
            <a:prstGeom prst="rect">
              <a:avLst/>
            </a:prstGeom>
            <a:noFill/>
            <a:ln>
              <a:noFill/>
            </a:ln>
          </p:spPr>
          <p:txBody>
            <a:bodyPr anchorCtr="0" anchor="ctr" bIns="121900" lIns="121900" spcFirstLastPara="1" rIns="121900" wrap="square" tIns="121900">
              <a:noAutofit/>
            </a:bodyPr>
            <a:lstStyle/>
            <a:p>
              <a:pPr indent="-387350" lvl="0" marL="609600" marR="0" rtl="0" algn="l">
                <a:lnSpc>
                  <a:spcPct val="150000"/>
                </a:lnSpc>
                <a:spcBef>
                  <a:spcPts val="0"/>
                </a:spcBef>
                <a:spcAft>
                  <a:spcPts val="0"/>
                </a:spcAft>
                <a:buClr>
                  <a:srgbClr val="3D3D3D"/>
                </a:buClr>
                <a:buSzPts val="1300"/>
                <a:buFont typeface="Questrial"/>
                <a:buChar char="●"/>
              </a:pPr>
              <a:r>
                <a:rPr b="1" i="0" lang="pt-PT" sz="1400" u="none" cap="none" strike="noStrike">
                  <a:solidFill>
                    <a:srgbClr val="3D3D3D"/>
                  </a:solidFill>
                  <a:latin typeface="Questrial"/>
                  <a:ea typeface="Questrial"/>
                  <a:cs typeface="Questrial"/>
                  <a:sym typeface="Questrial"/>
                </a:rPr>
                <a:t>Commercial tool</a:t>
              </a:r>
              <a:endParaRPr b="1" i="0" sz="1400" u="none" cap="none" strike="noStrike">
                <a:solidFill>
                  <a:srgbClr val="3D3D3D"/>
                </a:solidFill>
                <a:latin typeface="Questrial"/>
                <a:ea typeface="Questrial"/>
                <a:cs typeface="Questrial"/>
                <a:sym typeface="Questrial"/>
              </a:endParaRPr>
            </a:p>
          </p:txBody>
        </p:sp>
        <p:sp>
          <p:nvSpPr>
            <p:cNvPr id="344" name="Google Shape;344;p28"/>
            <p:cNvSpPr/>
            <p:nvPr/>
          </p:nvSpPr>
          <p:spPr>
            <a:xfrm>
              <a:off x="1593006" y="2322578"/>
              <a:ext cx="1138200" cy="642600"/>
            </a:xfrm>
            <a:prstGeom prst="rect">
              <a:avLst/>
            </a:prstGeom>
            <a:solidFill>
              <a:srgbClr val="2F5496"/>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3500"/>
                <a:buFont typeface="Arial"/>
                <a:buNone/>
              </a:pPr>
              <a:r>
                <a:rPr b="1" i="0" lang="pt-PT" sz="3500" u="none" cap="none" strike="noStrike">
                  <a:solidFill>
                    <a:srgbClr val="FFFFFF"/>
                  </a:solidFill>
                  <a:latin typeface="Questrial"/>
                  <a:ea typeface="Questrial"/>
                  <a:cs typeface="Questrial"/>
                  <a:sym typeface="Questrial"/>
                </a:rPr>
                <a:t>JTest</a:t>
              </a:r>
              <a:endParaRPr b="1" i="0" sz="3500" u="none" cap="none" strike="noStrike">
                <a:solidFill>
                  <a:srgbClr val="FFFFFF"/>
                </a:solidFill>
                <a:latin typeface="Questrial"/>
                <a:ea typeface="Questrial"/>
                <a:cs typeface="Questrial"/>
                <a:sym typeface="Questrial"/>
              </a:endParaRPr>
            </a:p>
          </p:txBody>
        </p:sp>
      </p:grpSp>
      <p:pic>
        <p:nvPicPr>
          <p:cNvPr id="345" name="Google Shape;345;p28"/>
          <p:cNvPicPr preferRelativeResize="0"/>
          <p:nvPr/>
        </p:nvPicPr>
        <p:blipFill rotWithShape="1">
          <a:blip r:embed="rId3">
            <a:alphaModFix/>
          </a:blip>
          <a:srcRect b="0" l="0" r="0" t="0"/>
          <a:stretch/>
        </p:blipFill>
        <p:spPr>
          <a:xfrm>
            <a:off x="10156525" y="743300"/>
            <a:ext cx="1135347" cy="688100"/>
          </a:xfrm>
          <a:prstGeom prst="rect">
            <a:avLst/>
          </a:prstGeom>
          <a:noFill/>
          <a:ln>
            <a:noFill/>
          </a:ln>
        </p:spPr>
      </p:pic>
      <p:sp>
        <p:nvSpPr>
          <p:cNvPr id="346" name="Google Shape;346;p2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pt-PT"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2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1" i="0" lang="pt-PT" sz="4400" u="none" cap="none" strike="noStrike">
                <a:solidFill>
                  <a:schemeClr val="dk1"/>
                </a:solidFill>
                <a:latin typeface="Questrial"/>
                <a:ea typeface="Questrial"/>
                <a:cs typeface="Questrial"/>
                <a:sym typeface="Questrial"/>
              </a:rPr>
              <a:t>C/C++ Tools (1/2)</a:t>
            </a:r>
            <a:endParaRPr b="1" i="0" sz="4400" u="none" cap="none" strike="noStrike">
              <a:solidFill>
                <a:schemeClr val="dk1"/>
              </a:solidFill>
              <a:latin typeface="Questrial"/>
              <a:ea typeface="Questrial"/>
              <a:cs typeface="Questrial"/>
              <a:sym typeface="Questrial"/>
            </a:endParaRPr>
          </a:p>
        </p:txBody>
      </p:sp>
      <p:grpSp>
        <p:nvGrpSpPr>
          <p:cNvPr id="352" name="Google Shape;352;p29"/>
          <p:cNvGrpSpPr/>
          <p:nvPr/>
        </p:nvGrpSpPr>
        <p:grpSpPr>
          <a:xfrm>
            <a:off x="869462" y="1609149"/>
            <a:ext cx="10515826" cy="1932423"/>
            <a:chOff x="1593000" y="2322567"/>
            <a:chExt cx="5957975" cy="643501"/>
          </a:xfrm>
        </p:grpSpPr>
        <p:sp>
          <p:nvSpPr>
            <p:cNvPr id="353" name="Google Shape;353;p29"/>
            <p:cNvSpPr/>
            <p:nvPr/>
          </p:nvSpPr>
          <p:spPr>
            <a:xfrm>
              <a:off x="3728375" y="2322568"/>
              <a:ext cx="3822600" cy="643500"/>
            </a:xfrm>
            <a:prstGeom prst="rect">
              <a:avLst/>
            </a:prstGeom>
            <a:solidFill>
              <a:srgbClr val="D0CECE"/>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354" name="Google Shape;354;p29"/>
            <p:cNvSpPr/>
            <p:nvPr/>
          </p:nvSpPr>
          <p:spPr>
            <a:xfrm flipH="1">
              <a:off x="2283025" y="2322575"/>
              <a:ext cx="1844400" cy="642600"/>
            </a:xfrm>
            <a:prstGeom prst="rect">
              <a:avLst/>
            </a:prstGeom>
            <a:solidFill>
              <a:srgbClr val="1F386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355" name="Google Shape;355;p29"/>
            <p:cNvSpPr/>
            <p:nvPr/>
          </p:nvSpPr>
          <p:spPr>
            <a:xfrm rot="-5400000">
              <a:off x="3740918" y="1695328"/>
              <a:ext cx="643355" cy="1897833"/>
            </a:xfrm>
            <a:prstGeom prst="flowChartOffpageConnector">
              <a:avLst/>
            </a:prstGeom>
            <a:solidFill>
              <a:srgbClr val="1F386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356" name="Google Shape;356;p29"/>
            <p:cNvSpPr/>
            <p:nvPr/>
          </p:nvSpPr>
          <p:spPr>
            <a:xfrm>
              <a:off x="3113679" y="2383578"/>
              <a:ext cx="1600064" cy="495900"/>
            </a:xfrm>
            <a:prstGeom prst="rect">
              <a:avLst/>
            </a:prstGeom>
            <a:noFill/>
            <a:ln>
              <a:noFill/>
            </a:ln>
          </p:spPr>
          <p:txBody>
            <a:bodyPr anchorCtr="0" anchor="ctr" bIns="121900" lIns="121900" spcFirstLastPara="1" rIns="121900" wrap="square" tIns="121900">
              <a:noAutofit/>
            </a:bodyPr>
            <a:lstStyle/>
            <a:p>
              <a:pPr indent="-311150" lvl="0" marL="457200" marR="0" rtl="0" algn="l">
                <a:lnSpc>
                  <a:spcPct val="150000"/>
                </a:lnSpc>
                <a:spcBef>
                  <a:spcPts val="0"/>
                </a:spcBef>
                <a:spcAft>
                  <a:spcPts val="0"/>
                </a:spcAft>
                <a:buClr>
                  <a:srgbClr val="FFFFFF"/>
                </a:buClr>
                <a:buSzPts val="1300"/>
                <a:buFont typeface="Questrial"/>
                <a:buChar char="●"/>
              </a:pPr>
              <a:r>
                <a:rPr b="1" i="0" lang="pt-PT" sz="1400" u="none" cap="none" strike="noStrike">
                  <a:solidFill>
                    <a:srgbClr val="FFFFFF"/>
                  </a:solidFill>
                  <a:latin typeface="Questrial"/>
                  <a:ea typeface="Questrial"/>
                  <a:cs typeface="Questrial"/>
                  <a:sym typeface="Questrial"/>
                </a:rPr>
                <a:t>No external dependencies</a:t>
              </a:r>
              <a:endParaRPr b="1" i="0" sz="1400" u="none" cap="none" strike="noStrike">
                <a:solidFill>
                  <a:srgbClr val="FFFFFF"/>
                </a:solidFill>
                <a:latin typeface="Questrial"/>
                <a:ea typeface="Questrial"/>
                <a:cs typeface="Questrial"/>
                <a:sym typeface="Questrial"/>
              </a:endParaRPr>
            </a:p>
            <a:p>
              <a:pPr indent="-311150" lvl="0" marL="457200" marR="0" rtl="0" algn="l">
                <a:lnSpc>
                  <a:spcPct val="150000"/>
                </a:lnSpc>
                <a:spcBef>
                  <a:spcPts val="0"/>
                </a:spcBef>
                <a:spcAft>
                  <a:spcPts val="0"/>
                </a:spcAft>
                <a:buClr>
                  <a:srgbClr val="FFFFFF"/>
                </a:buClr>
                <a:buSzPts val="1300"/>
                <a:buFont typeface="Questrial"/>
                <a:buChar char="●"/>
              </a:pPr>
              <a:r>
                <a:rPr b="1" i="0" lang="pt-PT" sz="1400" u="none" cap="none" strike="noStrike">
                  <a:solidFill>
                    <a:srgbClr val="FFFFFF"/>
                  </a:solidFill>
                  <a:latin typeface="Questrial"/>
                  <a:ea typeface="Questrial"/>
                  <a:cs typeface="Questrial"/>
                  <a:sym typeface="Questrial"/>
                </a:rPr>
                <a:t>BDD</a:t>
              </a:r>
              <a:endParaRPr b="1" i="0" sz="1400" u="none" cap="none" strike="noStrike">
                <a:solidFill>
                  <a:srgbClr val="FFFFFF"/>
                </a:solidFill>
                <a:latin typeface="Questrial"/>
                <a:ea typeface="Questrial"/>
                <a:cs typeface="Questrial"/>
                <a:sym typeface="Questrial"/>
              </a:endParaRPr>
            </a:p>
            <a:p>
              <a:pPr indent="-311150" lvl="0" marL="457200" marR="0" rtl="0" algn="l">
                <a:lnSpc>
                  <a:spcPct val="150000"/>
                </a:lnSpc>
                <a:spcBef>
                  <a:spcPts val="0"/>
                </a:spcBef>
                <a:spcAft>
                  <a:spcPts val="0"/>
                </a:spcAft>
                <a:buClr>
                  <a:srgbClr val="FFFFFF"/>
                </a:buClr>
                <a:buSzPts val="1300"/>
                <a:buFont typeface="Questrial"/>
                <a:buChar char="●"/>
              </a:pPr>
              <a:r>
                <a:rPr b="1" i="0" lang="pt-PT" sz="1400" u="none" cap="none" strike="noStrike">
                  <a:solidFill>
                    <a:srgbClr val="FFFFFF"/>
                  </a:solidFill>
                  <a:latin typeface="Questrial"/>
                  <a:ea typeface="Questrial"/>
                  <a:cs typeface="Questrial"/>
                  <a:sym typeface="Questrial"/>
                </a:rPr>
                <a:t>Quick and easy to  get started</a:t>
              </a:r>
              <a:endParaRPr b="1" i="0" sz="1400" u="none" cap="none" strike="noStrike">
                <a:solidFill>
                  <a:srgbClr val="FFFFFF"/>
                </a:solidFill>
                <a:latin typeface="Questrial"/>
                <a:ea typeface="Questrial"/>
                <a:cs typeface="Questrial"/>
                <a:sym typeface="Questrial"/>
              </a:endParaRPr>
            </a:p>
          </p:txBody>
        </p:sp>
        <p:sp>
          <p:nvSpPr>
            <p:cNvPr id="357" name="Google Shape;357;p29"/>
            <p:cNvSpPr/>
            <p:nvPr/>
          </p:nvSpPr>
          <p:spPr>
            <a:xfrm>
              <a:off x="1593000" y="2322568"/>
              <a:ext cx="690000" cy="642300"/>
            </a:xfrm>
            <a:prstGeom prst="rect">
              <a:avLst/>
            </a:prstGeom>
            <a:solidFill>
              <a:srgbClr val="414141"/>
            </a:solidFill>
            <a:ln>
              <a:noFill/>
            </a:ln>
            <a:effectLst>
              <a:outerShdw blurRad="71438" rotWithShape="0" algn="bl" dir="2700000" dist="28575">
                <a:srgbClr val="000000">
                  <a:alpha val="16862"/>
                </a:srgbClr>
              </a:outerShdw>
            </a:effectLst>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358" name="Google Shape;358;p29"/>
            <p:cNvSpPr/>
            <p:nvPr/>
          </p:nvSpPr>
          <p:spPr>
            <a:xfrm>
              <a:off x="5152235" y="2323754"/>
              <a:ext cx="2206800" cy="642300"/>
            </a:xfrm>
            <a:prstGeom prst="rect">
              <a:avLst/>
            </a:prstGeom>
            <a:noFill/>
            <a:ln>
              <a:noFill/>
            </a:ln>
          </p:spPr>
          <p:txBody>
            <a:bodyPr anchorCtr="0" anchor="ctr" bIns="121900" lIns="121900" spcFirstLastPara="1" rIns="121900" wrap="square" tIns="121900">
              <a:noAutofit/>
            </a:bodyPr>
            <a:lstStyle/>
            <a:p>
              <a:pPr indent="0" lvl="0" marL="609600" marR="0" rtl="0" algn="l">
                <a:lnSpc>
                  <a:spcPct val="115000"/>
                </a:lnSpc>
                <a:spcBef>
                  <a:spcPts val="0"/>
                </a:spcBef>
                <a:spcAft>
                  <a:spcPts val="0"/>
                </a:spcAft>
                <a:buClr>
                  <a:srgbClr val="000000"/>
                </a:buClr>
                <a:buSzPts val="1300"/>
                <a:buFont typeface="Arial"/>
                <a:buNone/>
              </a:pPr>
              <a:r>
                <a:t/>
              </a:r>
              <a:endParaRPr b="0" i="0" sz="1300" u="none" cap="none" strike="noStrike">
                <a:solidFill>
                  <a:srgbClr val="3D3D3D"/>
                </a:solidFill>
                <a:latin typeface="Questrial"/>
                <a:ea typeface="Questrial"/>
                <a:cs typeface="Questrial"/>
                <a:sym typeface="Questrial"/>
              </a:endParaRPr>
            </a:p>
          </p:txBody>
        </p:sp>
        <p:sp>
          <p:nvSpPr>
            <p:cNvPr id="359" name="Google Shape;359;p29"/>
            <p:cNvSpPr/>
            <p:nvPr/>
          </p:nvSpPr>
          <p:spPr>
            <a:xfrm>
              <a:off x="1593013" y="2322580"/>
              <a:ext cx="1457100" cy="642600"/>
            </a:xfrm>
            <a:prstGeom prst="rect">
              <a:avLst/>
            </a:prstGeom>
            <a:solidFill>
              <a:srgbClr val="2F5496"/>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3500"/>
                <a:buFont typeface="Arial"/>
                <a:buNone/>
              </a:pPr>
              <a:r>
                <a:rPr b="1" i="0" lang="pt-PT" sz="3500" u="none" cap="none" strike="noStrike">
                  <a:solidFill>
                    <a:srgbClr val="FFFFFF"/>
                  </a:solidFill>
                  <a:latin typeface="Questrial"/>
                  <a:ea typeface="Questrial"/>
                  <a:cs typeface="Questrial"/>
                  <a:sym typeface="Questrial"/>
                </a:rPr>
                <a:t>Catch</a:t>
              </a:r>
              <a:endParaRPr b="1" i="0" sz="3500" u="none" cap="none" strike="noStrike">
                <a:solidFill>
                  <a:srgbClr val="FFFFFF"/>
                </a:solidFill>
                <a:latin typeface="Questrial"/>
                <a:ea typeface="Questrial"/>
                <a:cs typeface="Questrial"/>
                <a:sym typeface="Questrial"/>
              </a:endParaRPr>
            </a:p>
          </p:txBody>
        </p:sp>
      </p:grpSp>
      <p:grpSp>
        <p:nvGrpSpPr>
          <p:cNvPr id="360" name="Google Shape;360;p29"/>
          <p:cNvGrpSpPr/>
          <p:nvPr/>
        </p:nvGrpSpPr>
        <p:grpSpPr>
          <a:xfrm>
            <a:off x="869462" y="3685955"/>
            <a:ext cx="10515826" cy="2410365"/>
            <a:chOff x="1593000" y="2320629"/>
            <a:chExt cx="5957975" cy="645439"/>
          </a:xfrm>
        </p:grpSpPr>
        <p:sp>
          <p:nvSpPr>
            <p:cNvPr id="361" name="Google Shape;361;p29"/>
            <p:cNvSpPr/>
            <p:nvPr/>
          </p:nvSpPr>
          <p:spPr>
            <a:xfrm>
              <a:off x="3728375" y="2322568"/>
              <a:ext cx="3822600" cy="643500"/>
            </a:xfrm>
            <a:prstGeom prst="rect">
              <a:avLst/>
            </a:prstGeom>
            <a:solidFill>
              <a:srgbClr val="D0CECE"/>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362" name="Google Shape;362;p29"/>
            <p:cNvSpPr/>
            <p:nvPr/>
          </p:nvSpPr>
          <p:spPr>
            <a:xfrm flipH="1">
              <a:off x="2283025" y="2322575"/>
              <a:ext cx="1844400" cy="642600"/>
            </a:xfrm>
            <a:prstGeom prst="rect">
              <a:avLst/>
            </a:prstGeom>
            <a:solidFill>
              <a:srgbClr val="1F386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363" name="Google Shape;363;p29"/>
            <p:cNvSpPr/>
            <p:nvPr/>
          </p:nvSpPr>
          <p:spPr>
            <a:xfrm rot="-5400000">
              <a:off x="3753989" y="1693390"/>
              <a:ext cx="643355" cy="1897833"/>
            </a:xfrm>
            <a:prstGeom prst="flowChartOffpageConnector">
              <a:avLst/>
            </a:prstGeom>
            <a:solidFill>
              <a:srgbClr val="1F386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364" name="Google Shape;364;p29"/>
            <p:cNvSpPr/>
            <p:nvPr/>
          </p:nvSpPr>
          <p:spPr>
            <a:xfrm>
              <a:off x="1593000" y="2322568"/>
              <a:ext cx="690000" cy="642300"/>
            </a:xfrm>
            <a:prstGeom prst="rect">
              <a:avLst/>
            </a:prstGeom>
            <a:solidFill>
              <a:srgbClr val="414141"/>
            </a:solidFill>
            <a:ln>
              <a:noFill/>
            </a:ln>
            <a:effectLst>
              <a:outerShdw blurRad="71438" rotWithShape="0" algn="bl" dir="2700000" dist="28575">
                <a:srgbClr val="000000">
                  <a:alpha val="16862"/>
                </a:srgbClr>
              </a:outerShdw>
            </a:effectLst>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365" name="Google Shape;365;p29"/>
            <p:cNvSpPr/>
            <p:nvPr/>
          </p:nvSpPr>
          <p:spPr>
            <a:xfrm>
              <a:off x="1593013" y="2322580"/>
              <a:ext cx="1457100" cy="642600"/>
            </a:xfrm>
            <a:prstGeom prst="rect">
              <a:avLst/>
            </a:prstGeom>
            <a:solidFill>
              <a:srgbClr val="2F5496"/>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3500"/>
                <a:buFont typeface="Arial"/>
                <a:buNone/>
              </a:pPr>
              <a:r>
                <a:rPr b="1" i="0" lang="pt-PT" sz="3500" u="none" cap="none" strike="noStrike">
                  <a:solidFill>
                    <a:srgbClr val="FFFFFF"/>
                  </a:solidFill>
                  <a:latin typeface="Questrial"/>
                  <a:ea typeface="Questrial"/>
                  <a:cs typeface="Questrial"/>
                  <a:sym typeface="Questrial"/>
                </a:rPr>
                <a:t>GoogleTest</a:t>
              </a:r>
              <a:endParaRPr b="1" i="0" sz="3500" u="none" cap="none" strike="noStrike">
                <a:solidFill>
                  <a:srgbClr val="FFFFFF"/>
                </a:solidFill>
                <a:latin typeface="Questrial"/>
                <a:ea typeface="Questrial"/>
                <a:cs typeface="Questrial"/>
                <a:sym typeface="Questrial"/>
              </a:endParaRPr>
            </a:p>
          </p:txBody>
        </p:sp>
      </p:grpSp>
      <p:sp>
        <p:nvSpPr>
          <p:cNvPr id="366" name="Google Shape;366;p29"/>
          <p:cNvSpPr/>
          <p:nvPr/>
        </p:nvSpPr>
        <p:spPr>
          <a:xfrm>
            <a:off x="3498342" y="3773494"/>
            <a:ext cx="2847743" cy="2083154"/>
          </a:xfrm>
          <a:prstGeom prst="rect">
            <a:avLst/>
          </a:prstGeom>
          <a:noFill/>
          <a:ln>
            <a:noFill/>
          </a:ln>
        </p:spPr>
        <p:txBody>
          <a:bodyPr anchorCtr="0" anchor="ctr" bIns="121900" lIns="121900" spcFirstLastPara="1" rIns="121900" wrap="square" tIns="121900">
            <a:noAutofit/>
          </a:bodyPr>
          <a:lstStyle/>
          <a:p>
            <a:pPr indent="-311150" lvl="0" marL="457200" marR="0" rtl="0" algn="l">
              <a:lnSpc>
                <a:spcPct val="200000"/>
              </a:lnSpc>
              <a:spcBef>
                <a:spcPts val="0"/>
              </a:spcBef>
              <a:spcAft>
                <a:spcPts val="0"/>
              </a:spcAft>
              <a:buClr>
                <a:srgbClr val="FFFFFF"/>
              </a:buClr>
              <a:buSzPts val="1300"/>
              <a:buFont typeface="Questrial"/>
              <a:buChar char="●"/>
            </a:pPr>
            <a:r>
              <a:rPr b="1" i="0" lang="pt-PT" sz="1400" u="none" cap="none" strike="noStrike">
                <a:solidFill>
                  <a:srgbClr val="FFFFFF"/>
                </a:solidFill>
                <a:latin typeface="Questrial"/>
                <a:ea typeface="Questrial"/>
                <a:cs typeface="Questrial"/>
                <a:sym typeface="Questrial"/>
              </a:rPr>
              <a:t>Portable</a:t>
            </a:r>
            <a:endParaRPr b="1" i="0" sz="1400" u="none" cap="none" strike="noStrike">
              <a:solidFill>
                <a:srgbClr val="FFFFFF"/>
              </a:solidFill>
              <a:latin typeface="Questrial"/>
              <a:ea typeface="Questrial"/>
              <a:cs typeface="Questrial"/>
              <a:sym typeface="Questrial"/>
            </a:endParaRPr>
          </a:p>
          <a:p>
            <a:pPr indent="-311150" lvl="0" marL="457200" marR="0" rtl="0" algn="l">
              <a:lnSpc>
                <a:spcPct val="200000"/>
              </a:lnSpc>
              <a:spcBef>
                <a:spcPts val="0"/>
              </a:spcBef>
              <a:spcAft>
                <a:spcPts val="0"/>
              </a:spcAft>
              <a:buClr>
                <a:srgbClr val="FFFFFF"/>
              </a:buClr>
              <a:buSzPts val="1300"/>
              <a:buFont typeface="Questrial"/>
              <a:buChar char="●"/>
            </a:pPr>
            <a:r>
              <a:rPr b="1" i="0" lang="pt-PT" sz="1400" u="none" cap="none" strike="noStrike">
                <a:solidFill>
                  <a:srgbClr val="FFFFFF"/>
                </a:solidFill>
                <a:latin typeface="Questrial"/>
                <a:ea typeface="Questrial"/>
                <a:cs typeface="Questrial"/>
                <a:sym typeface="Questrial"/>
              </a:rPr>
              <a:t>Wide assertion vocabulary</a:t>
            </a:r>
            <a:endParaRPr b="1" i="0" sz="1400" u="none" cap="none" strike="noStrike">
              <a:solidFill>
                <a:srgbClr val="FFFFFF"/>
              </a:solidFill>
              <a:latin typeface="Questrial"/>
              <a:ea typeface="Questrial"/>
              <a:cs typeface="Questrial"/>
              <a:sym typeface="Questrial"/>
            </a:endParaRPr>
          </a:p>
          <a:p>
            <a:pPr indent="-311150" lvl="0" marL="457200" marR="0" rtl="0" algn="l">
              <a:lnSpc>
                <a:spcPct val="200000"/>
              </a:lnSpc>
              <a:spcBef>
                <a:spcPts val="0"/>
              </a:spcBef>
              <a:spcAft>
                <a:spcPts val="0"/>
              </a:spcAft>
              <a:buClr>
                <a:srgbClr val="FFFFFF"/>
              </a:buClr>
              <a:buSzPts val="1300"/>
              <a:buFont typeface="Questrial"/>
              <a:buChar char="●"/>
            </a:pPr>
            <a:r>
              <a:rPr b="1" i="0" lang="pt-PT" sz="1400" u="none" cap="none" strike="noStrike">
                <a:solidFill>
                  <a:srgbClr val="FFFFFF"/>
                </a:solidFill>
                <a:latin typeface="Questrial"/>
                <a:ea typeface="Questrial"/>
                <a:cs typeface="Questrial"/>
                <a:sym typeface="Questrial"/>
              </a:rPr>
              <a:t>Detects tests automatically</a:t>
            </a:r>
            <a:endParaRPr b="1" i="0" sz="1400" u="none" cap="none" strike="noStrike">
              <a:solidFill>
                <a:srgbClr val="FFFFFF"/>
              </a:solidFill>
              <a:latin typeface="Questrial"/>
              <a:ea typeface="Questrial"/>
              <a:cs typeface="Questrial"/>
              <a:sym typeface="Questrial"/>
            </a:endParaRPr>
          </a:p>
        </p:txBody>
      </p:sp>
      <p:sp>
        <p:nvSpPr>
          <p:cNvPr id="367" name="Google Shape;367;p29"/>
          <p:cNvSpPr/>
          <p:nvPr/>
        </p:nvSpPr>
        <p:spPr>
          <a:xfrm>
            <a:off x="3495175" y="4008550"/>
            <a:ext cx="2632200" cy="939300"/>
          </a:xfrm>
          <a:prstGeom prst="rect">
            <a:avLst/>
          </a:prstGeom>
          <a:noFill/>
          <a:ln>
            <a:noFill/>
          </a:ln>
        </p:spPr>
        <p:txBody>
          <a:bodyPr anchorCtr="0" anchor="ctr" bIns="121900" lIns="121900" spcFirstLastPara="1" rIns="121900" wrap="square" tIns="121900">
            <a:noAutofit/>
          </a:bodyPr>
          <a:lstStyle/>
          <a:p>
            <a:pPr indent="-228600" lvl="0" marL="457200" marR="0" rtl="0" algn="l">
              <a:lnSpc>
                <a:spcPct val="115000"/>
              </a:lnSpc>
              <a:spcBef>
                <a:spcPts val="0"/>
              </a:spcBef>
              <a:spcAft>
                <a:spcPts val="0"/>
              </a:spcAft>
              <a:buClr>
                <a:srgbClr val="FFFFFF"/>
              </a:buClr>
              <a:buSzPts val="1300"/>
              <a:buFont typeface="Questrial"/>
              <a:buNone/>
            </a:pPr>
            <a:r>
              <a:t/>
            </a:r>
            <a:endParaRPr b="0" i="0" sz="1300" u="none" cap="none" strike="noStrike">
              <a:solidFill>
                <a:srgbClr val="FFFFFF"/>
              </a:solidFill>
              <a:latin typeface="Questrial"/>
              <a:ea typeface="Questrial"/>
              <a:cs typeface="Questrial"/>
              <a:sym typeface="Questrial"/>
            </a:endParaRPr>
          </a:p>
        </p:txBody>
      </p:sp>
      <p:sp>
        <p:nvSpPr>
          <p:cNvPr id="368" name="Google Shape;368;p29"/>
          <p:cNvSpPr/>
          <p:nvPr/>
        </p:nvSpPr>
        <p:spPr>
          <a:xfrm>
            <a:off x="7162226" y="2820750"/>
            <a:ext cx="3894900" cy="1216500"/>
          </a:xfrm>
          <a:prstGeom prst="rect">
            <a:avLst/>
          </a:prstGeom>
          <a:noFill/>
          <a:ln>
            <a:noFill/>
          </a:ln>
        </p:spPr>
        <p:txBody>
          <a:bodyPr anchorCtr="0" anchor="ctr" bIns="121900" lIns="121900" spcFirstLastPara="1" rIns="121900" wrap="square" tIns="121900">
            <a:noAutofit/>
          </a:bodyPr>
          <a:lstStyle/>
          <a:p>
            <a:pPr indent="0" lvl="0" marL="609600" marR="0" rtl="0" algn="l">
              <a:lnSpc>
                <a:spcPct val="115000"/>
              </a:lnSpc>
              <a:spcBef>
                <a:spcPts val="0"/>
              </a:spcBef>
              <a:spcAft>
                <a:spcPts val="0"/>
              </a:spcAft>
              <a:buClr>
                <a:srgbClr val="000000"/>
              </a:buClr>
              <a:buSzPts val="1300"/>
              <a:buFont typeface="Arial"/>
              <a:buNone/>
            </a:pPr>
            <a:r>
              <a:t/>
            </a:r>
            <a:endParaRPr b="0" i="0" sz="1300" u="none" cap="none" strike="noStrike">
              <a:solidFill>
                <a:srgbClr val="3D3D3D"/>
              </a:solidFill>
              <a:latin typeface="Questrial"/>
              <a:ea typeface="Questrial"/>
              <a:cs typeface="Questrial"/>
              <a:sym typeface="Questrial"/>
            </a:endParaRPr>
          </a:p>
        </p:txBody>
      </p:sp>
      <p:pic>
        <p:nvPicPr>
          <p:cNvPr id="369" name="Google Shape;369;p29"/>
          <p:cNvPicPr preferRelativeResize="0"/>
          <p:nvPr/>
        </p:nvPicPr>
        <p:blipFill rotWithShape="1">
          <a:blip r:embed="rId3">
            <a:alphaModFix/>
          </a:blip>
          <a:srcRect b="0" l="0" r="0" t="0"/>
          <a:stretch/>
        </p:blipFill>
        <p:spPr>
          <a:xfrm>
            <a:off x="8160541" y="459495"/>
            <a:ext cx="1814374" cy="876950"/>
          </a:xfrm>
          <a:prstGeom prst="rect">
            <a:avLst/>
          </a:prstGeom>
          <a:noFill/>
          <a:ln>
            <a:noFill/>
          </a:ln>
        </p:spPr>
      </p:pic>
      <p:pic>
        <p:nvPicPr>
          <p:cNvPr id="370" name="Google Shape;370;p29"/>
          <p:cNvPicPr preferRelativeResize="0"/>
          <p:nvPr/>
        </p:nvPicPr>
        <p:blipFill rotWithShape="1">
          <a:blip r:embed="rId4">
            <a:alphaModFix/>
          </a:blip>
          <a:srcRect b="0" l="0" r="0" t="0"/>
          <a:stretch/>
        </p:blipFill>
        <p:spPr>
          <a:xfrm>
            <a:off x="10312452" y="332643"/>
            <a:ext cx="1041450" cy="1041450"/>
          </a:xfrm>
          <a:prstGeom prst="rect">
            <a:avLst/>
          </a:prstGeom>
          <a:noFill/>
          <a:ln>
            <a:noFill/>
          </a:ln>
        </p:spPr>
      </p:pic>
      <p:sp>
        <p:nvSpPr>
          <p:cNvPr id="371" name="Google Shape;371;p2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pt-PT"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
        <p:nvSpPr>
          <p:cNvPr id="372" name="Google Shape;372;p29"/>
          <p:cNvSpPr/>
          <p:nvPr/>
        </p:nvSpPr>
        <p:spPr>
          <a:xfrm>
            <a:off x="6983842" y="2054097"/>
            <a:ext cx="4011900" cy="1448700"/>
          </a:xfrm>
          <a:prstGeom prst="rect">
            <a:avLst/>
          </a:prstGeom>
          <a:noFill/>
          <a:ln>
            <a:noFill/>
          </a:ln>
        </p:spPr>
        <p:txBody>
          <a:bodyPr anchorCtr="0" anchor="ctr" bIns="121900" lIns="121900" spcFirstLastPara="1" rIns="121900" wrap="square" tIns="121900">
            <a:noAutofit/>
          </a:bodyPr>
          <a:lstStyle/>
          <a:p>
            <a:pPr indent="-387350" lvl="0" marL="609600" marR="0" rtl="0" algn="l">
              <a:lnSpc>
                <a:spcPct val="150000"/>
              </a:lnSpc>
              <a:spcBef>
                <a:spcPts val="1800"/>
              </a:spcBef>
              <a:spcAft>
                <a:spcPts val="0"/>
              </a:spcAft>
              <a:buClr>
                <a:srgbClr val="3D3D3D"/>
              </a:buClr>
              <a:buSzPts val="1300"/>
              <a:buFont typeface="Questrial"/>
              <a:buChar char="●"/>
            </a:pPr>
            <a:r>
              <a:rPr b="1" i="0" lang="pt-PT" sz="1400" u="none" cap="none" strike="noStrike">
                <a:solidFill>
                  <a:srgbClr val="24292E"/>
                </a:solidFill>
                <a:latin typeface="Questrial"/>
                <a:ea typeface="Questrial"/>
                <a:cs typeface="Questrial"/>
                <a:sym typeface="Questrial"/>
              </a:rPr>
              <a:t>Tests might be run again if last section fails</a:t>
            </a:r>
            <a:endParaRPr b="1" i="0" sz="1400" u="none" cap="none" strike="noStrike">
              <a:solidFill>
                <a:srgbClr val="24292E"/>
              </a:solidFill>
              <a:latin typeface="Questrial"/>
              <a:ea typeface="Questrial"/>
              <a:cs typeface="Questrial"/>
              <a:sym typeface="Questrial"/>
            </a:endParaRPr>
          </a:p>
          <a:p>
            <a:pPr indent="0" lvl="0" marL="609600" marR="0" rtl="0" algn="l">
              <a:lnSpc>
                <a:spcPct val="115000"/>
              </a:lnSpc>
              <a:spcBef>
                <a:spcPts val="1200"/>
              </a:spcBef>
              <a:spcAft>
                <a:spcPts val="0"/>
              </a:spcAft>
              <a:buClr>
                <a:srgbClr val="000000"/>
              </a:buClr>
              <a:buSzPts val="1300"/>
              <a:buFont typeface="Arial"/>
              <a:buNone/>
            </a:pPr>
            <a:r>
              <a:t/>
            </a:r>
            <a:endParaRPr b="0" i="0" sz="1300" u="none" cap="none" strike="noStrike">
              <a:solidFill>
                <a:srgbClr val="3D3D3D"/>
              </a:solidFill>
              <a:latin typeface="Questrial"/>
              <a:ea typeface="Questrial"/>
              <a:cs typeface="Questrial"/>
              <a:sym typeface="Questrial"/>
            </a:endParaRPr>
          </a:p>
        </p:txBody>
      </p:sp>
      <p:sp>
        <p:nvSpPr>
          <p:cNvPr id="373" name="Google Shape;373;p29"/>
          <p:cNvSpPr/>
          <p:nvPr/>
        </p:nvSpPr>
        <p:spPr>
          <a:xfrm>
            <a:off x="6808826" y="4373197"/>
            <a:ext cx="4186916" cy="1216500"/>
          </a:xfrm>
          <a:prstGeom prst="rect">
            <a:avLst/>
          </a:prstGeom>
          <a:noFill/>
          <a:ln>
            <a:noFill/>
          </a:ln>
        </p:spPr>
        <p:txBody>
          <a:bodyPr anchorCtr="0" anchor="ctr" bIns="121900" lIns="121900" spcFirstLastPara="1" rIns="121900" wrap="square" tIns="121900">
            <a:noAutofit/>
          </a:bodyPr>
          <a:lstStyle/>
          <a:p>
            <a:pPr indent="-387350" lvl="0" marL="609600" marR="0" rtl="0" algn="l">
              <a:lnSpc>
                <a:spcPct val="150000"/>
              </a:lnSpc>
              <a:spcBef>
                <a:spcPts val="0"/>
              </a:spcBef>
              <a:spcAft>
                <a:spcPts val="0"/>
              </a:spcAft>
              <a:buClr>
                <a:srgbClr val="3D3D3D"/>
              </a:buClr>
              <a:buSzPts val="1300"/>
              <a:buFont typeface="Questrial"/>
              <a:buChar char="●"/>
            </a:pPr>
            <a:r>
              <a:rPr b="1" i="0" lang="pt-PT" sz="1400" u="none" cap="none" strike="noStrike">
                <a:solidFill>
                  <a:srgbClr val="242729"/>
                </a:solidFill>
                <a:latin typeface="Questrial"/>
                <a:ea typeface="Questrial"/>
                <a:cs typeface="Questrial"/>
                <a:sym typeface="Questrial"/>
              </a:rPr>
              <a:t>Automatically detects the tests and it doesn’t require to enumerate them in order to run them</a:t>
            </a:r>
            <a:endParaRPr b="1" i="0" sz="1400" u="none" cap="none" strike="noStrike">
              <a:solidFill>
                <a:srgbClr val="3D3D3D"/>
              </a:solidFill>
              <a:latin typeface="Questrial"/>
              <a:ea typeface="Questrial"/>
              <a:cs typeface="Questrial"/>
              <a:sym typeface="Quest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Google Shape;378;p3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1" i="0" lang="pt-PT" sz="4400" u="none" cap="none" strike="noStrike">
                <a:solidFill>
                  <a:schemeClr val="dk1"/>
                </a:solidFill>
                <a:latin typeface="Questrial"/>
                <a:ea typeface="Questrial"/>
                <a:cs typeface="Questrial"/>
                <a:sym typeface="Questrial"/>
              </a:rPr>
              <a:t>C/C++ Tools (2/2)</a:t>
            </a:r>
            <a:endParaRPr b="1" i="0" sz="4400" u="none" cap="none" strike="noStrike">
              <a:solidFill>
                <a:schemeClr val="dk1"/>
              </a:solidFill>
              <a:latin typeface="Questrial"/>
              <a:ea typeface="Questrial"/>
              <a:cs typeface="Questrial"/>
              <a:sym typeface="Questrial"/>
            </a:endParaRPr>
          </a:p>
        </p:txBody>
      </p:sp>
      <p:sp>
        <p:nvSpPr>
          <p:cNvPr id="379" name="Google Shape;379;p30"/>
          <p:cNvSpPr/>
          <p:nvPr/>
        </p:nvSpPr>
        <p:spPr>
          <a:xfrm>
            <a:off x="3495175" y="4008550"/>
            <a:ext cx="2632200" cy="939300"/>
          </a:xfrm>
          <a:prstGeom prst="rect">
            <a:avLst/>
          </a:prstGeom>
          <a:noFill/>
          <a:ln>
            <a:noFill/>
          </a:ln>
        </p:spPr>
        <p:txBody>
          <a:bodyPr anchorCtr="0" anchor="ctr" bIns="121900" lIns="121900" spcFirstLastPara="1" rIns="121900" wrap="square" tIns="121900">
            <a:noAutofit/>
          </a:bodyPr>
          <a:lstStyle/>
          <a:p>
            <a:pPr indent="-228600" lvl="0" marL="457200" marR="0" rtl="0" algn="l">
              <a:lnSpc>
                <a:spcPct val="115000"/>
              </a:lnSpc>
              <a:spcBef>
                <a:spcPts val="0"/>
              </a:spcBef>
              <a:spcAft>
                <a:spcPts val="0"/>
              </a:spcAft>
              <a:buClr>
                <a:srgbClr val="FFFFFF"/>
              </a:buClr>
              <a:buSzPts val="1300"/>
              <a:buFont typeface="Questrial"/>
              <a:buNone/>
            </a:pPr>
            <a:r>
              <a:t/>
            </a:r>
            <a:endParaRPr b="0" i="0" sz="1300" u="none" cap="none" strike="noStrike">
              <a:solidFill>
                <a:srgbClr val="FFFFFF"/>
              </a:solidFill>
              <a:latin typeface="Questrial"/>
              <a:ea typeface="Questrial"/>
              <a:cs typeface="Questrial"/>
              <a:sym typeface="Questrial"/>
            </a:endParaRPr>
          </a:p>
        </p:txBody>
      </p:sp>
      <p:sp>
        <p:nvSpPr>
          <p:cNvPr id="380" name="Google Shape;380;p30"/>
          <p:cNvSpPr/>
          <p:nvPr/>
        </p:nvSpPr>
        <p:spPr>
          <a:xfrm>
            <a:off x="7162226" y="2820750"/>
            <a:ext cx="3894900" cy="1216500"/>
          </a:xfrm>
          <a:prstGeom prst="rect">
            <a:avLst/>
          </a:prstGeom>
          <a:noFill/>
          <a:ln>
            <a:noFill/>
          </a:ln>
        </p:spPr>
        <p:txBody>
          <a:bodyPr anchorCtr="0" anchor="ctr" bIns="121900" lIns="121900" spcFirstLastPara="1" rIns="121900" wrap="square" tIns="121900">
            <a:noAutofit/>
          </a:bodyPr>
          <a:lstStyle/>
          <a:p>
            <a:pPr indent="0" lvl="0" marL="609600" marR="0" rtl="0" algn="l">
              <a:lnSpc>
                <a:spcPct val="115000"/>
              </a:lnSpc>
              <a:spcBef>
                <a:spcPts val="0"/>
              </a:spcBef>
              <a:spcAft>
                <a:spcPts val="0"/>
              </a:spcAft>
              <a:buClr>
                <a:srgbClr val="000000"/>
              </a:buClr>
              <a:buSzPts val="1300"/>
              <a:buFont typeface="Arial"/>
              <a:buNone/>
            </a:pPr>
            <a:r>
              <a:t/>
            </a:r>
            <a:endParaRPr b="0" i="0" sz="1300" u="none" cap="none" strike="noStrike">
              <a:solidFill>
                <a:srgbClr val="3D3D3D"/>
              </a:solidFill>
              <a:latin typeface="Questrial"/>
              <a:ea typeface="Questrial"/>
              <a:cs typeface="Questrial"/>
              <a:sym typeface="Questrial"/>
            </a:endParaRPr>
          </a:p>
        </p:txBody>
      </p:sp>
      <p:pic>
        <p:nvPicPr>
          <p:cNvPr id="381" name="Google Shape;381;p30"/>
          <p:cNvPicPr preferRelativeResize="0"/>
          <p:nvPr/>
        </p:nvPicPr>
        <p:blipFill rotWithShape="1">
          <a:blip r:embed="rId3">
            <a:alphaModFix/>
          </a:blip>
          <a:srcRect b="0" l="0" r="0" t="0"/>
          <a:stretch/>
        </p:blipFill>
        <p:spPr>
          <a:xfrm>
            <a:off x="8721600" y="669038"/>
            <a:ext cx="2632200" cy="717873"/>
          </a:xfrm>
          <a:prstGeom prst="rect">
            <a:avLst/>
          </a:prstGeom>
          <a:noFill/>
          <a:ln>
            <a:noFill/>
          </a:ln>
        </p:spPr>
      </p:pic>
      <p:grpSp>
        <p:nvGrpSpPr>
          <p:cNvPr id="382" name="Google Shape;382;p30"/>
          <p:cNvGrpSpPr/>
          <p:nvPr/>
        </p:nvGrpSpPr>
        <p:grpSpPr>
          <a:xfrm>
            <a:off x="838200" y="2210275"/>
            <a:ext cx="10515826" cy="2147413"/>
            <a:chOff x="1593000" y="2322566"/>
            <a:chExt cx="5957975" cy="643502"/>
          </a:xfrm>
        </p:grpSpPr>
        <p:sp>
          <p:nvSpPr>
            <p:cNvPr id="383" name="Google Shape;383;p30"/>
            <p:cNvSpPr/>
            <p:nvPr/>
          </p:nvSpPr>
          <p:spPr>
            <a:xfrm>
              <a:off x="3728375" y="2322568"/>
              <a:ext cx="3822600" cy="643500"/>
            </a:xfrm>
            <a:prstGeom prst="rect">
              <a:avLst/>
            </a:prstGeom>
            <a:solidFill>
              <a:srgbClr val="D0CECE"/>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384" name="Google Shape;384;p30"/>
            <p:cNvSpPr/>
            <p:nvPr/>
          </p:nvSpPr>
          <p:spPr>
            <a:xfrm flipH="1">
              <a:off x="2283025" y="2322575"/>
              <a:ext cx="1844400" cy="642600"/>
            </a:xfrm>
            <a:prstGeom prst="rect">
              <a:avLst/>
            </a:prstGeom>
            <a:solidFill>
              <a:srgbClr val="1F386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385" name="Google Shape;385;p30"/>
            <p:cNvSpPr/>
            <p:nvPr/>
          </p:nvSpPr>
          <p:spPr>
            <a:xfrm rot="-5400000">
              <a:off x="3747222" y="1689024"/>
              <a:ext cx="643355" cy="1910439"/>
            </a:xfrm>
            <a:prstGeom prst="flowChartOffpageConnector">
              <a:avLst/>
            </a:prstGeom>
            <a:solidFill>
              <a:srgbClr val="1F386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386" name="Google Shape;386;p30"/>
            <p:cNvSpPr/>
            <p:nvPr/>
          </p:nvSpPr>
          <p:spPr>
            <a:xfrm>
              <a:off x="3132615" y="2407429"/>
              <a:ext cx="1457100" cy="485428"/>
            </a:xfrm>
            <a:prstGeom prst="rect">
              <a:avLst/>
            </a:prstGeom>
            <a:noFill/>
            <a:ln>
              <a:noFill/>
            </a:ln>
          </p:spPr>
          <p:txBody>
            <a:bodyPr anchorCtr="0" anchor="ctr" bIns="121900" lIns="121900" spcFirstLastPara="1" rIns="121900" wrap="square" tIns="121900">
              <a:noAutofit/>
            </a:bodyPr>
            <a:lstStyle/>
            <a:p>
              <a:pPr indent="-311150" lvl="0" marL="457200" marR="0" rtl="0" algn="l">
                <a:lnSpc>
                  <a:spcPct val="150000"/>
                </a:lnSpc>
                <a:spcBef>
                  <a:spcPts val="0"/>
                </a:spcBef>
                <a:spcAft>
                  <a:spcPts val="0"/>
                </a:spcAft>
                <a:buClr>
                  <a:srgbClr val="FFFFFF"/>
                </a:buClr>
                <a:buSzPts val="1300"/>
                <a:buFont typeface="Questrial"/>
                <a:buChar char="●"/>
              </a:pPr>
              <a:r>
                <a:rPr b="1" i="0" lang="pt-PT" sz="1400" u="none" cap="none" strike="noStrike">
                  <a:solidFill>
                    <a:srgbClr val="FFFFFF"/>
                  </a:solidFill>
                  <a:latin typeface="Questrial"/>
                  <a:ea typeface="Questrial"/>
                  <a:cs typeface="Questrial"/>
                  <a:sym typeface="Questrial"/>
                </a:rPr>
                <a:t>Static analysis product</a:t>
              </a:r>
              <a:endParaRPr b="1" i="0" sz="1400" u="none" cap="none" strike="noStrike">
                <a:solidFill>
                  <a:srgbClr val="FFFFFF"/>
                </a:solidFill>
                <a:latin typeface="Questrial"/>
                <a:ea typeface="Questrial"/>
                <a:cs typeface="Questrial"/>
                <a:sym typeface="Questrial"/>
              </a:endParaRPr>
            </a:p>
            <a:p>
              <a:pPr indent="-311150" lvl="0" marL="457200" marR="0" rtl="0" algn="l">
                <a:lnSpc>
                  <a:spcPct val="150000"/>
                </a:lnSpc>
                <a:spcBef>
                  <a:spcPts val="0"/>
                </a:spcBef>
                <a:spcAft>
                  <a:spcPts val="0"/>
                </a:spcAft>
                <a:buClr>
                  <a:srgbClr val="FFFFFF"/>
                </a:buClr>
                <a:buSzPts val="1300"/>
                <a:buFont typeface="Questrial"/>
                <a:buChar char="●"/>
              </a:pPr>
              <a:r>
                <a:rPr b="1" i="0" lang="pt-PT" sz="1400" u="none" cap="none" strike="noStrike">
                  <a:solidFill>
                    <a:srgbClr val="FFFFFF"/>
                  </a:solidFill>
                  <a:latin typeface="Questrial"/>
                  <a:ea typeface="Questrial"/>
                  <a:cs typeface="Questrial"/>
                  <a:sym typeface="Questrial"/>
                </a:rPr>
                <a:t>Automatic test generation and execution</a:t>
              </a:r>
              <a:endParaRPr b="1" i="0" sz="1400" u="none" cap="none" strike="noStrike">
                <a:solidFill>
                  <a:srgbClr val="FFFFFF"/>
                </a:solidFill>
                <a:latin typeface="Questrial"/>
                <a:ea typeface="Questrial"/>
                <a:cs typeface="Questrial"/>
                <a:sym typeface="Questrial"/>
              </a:endParaRPr>
            </a:p>
          </p:txBody>
        </p:sp>
        <p:sp>
          <p:nvSpPr>
            <p:cNvPr id="387" name="Google Shape;387;p30"/>
            <p:cNvSpPr/>
            <p:nvPr/>
          </p:nvSpPr>
          <p:spPr>
            <a:xfrm>
              <a:off x="1593000" y="2322568"/>
              <a:ext cx="690000" cy="642300"/>
            </a:xfrm>
            <a:prstGeom prst="rect">
              <a:avLst/>
            </a:prstGeom>
            <a:solidFill>
              <a:srgbClr val="414141"/>
            </a:solidFill>
            <a:ln>
              <a:noFill/>
            </a:ln>
            <a:effectLst>
              <a:outerShdw blurRad="71438" rotWithShape="0" algn="bl" dir="2700000" dist="28575">
                <a:srgbClr val="000000">
                  <a:alpha val="16862"/>
                </a:srgbClr>
              </a:outerShdw>
            </a:effectLst>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388" name="Google Shape;388;p30"/>
            <p:cNvSpPr/>
            <p:nvPr/>
          </p:nvSpPr>
          <p:spPr>
            <a:xfrm>
              <a:off x="5087684" y="2359166"/>
              <a:ext cx="2273100" cy="569103"/>
            </a:xfrm>
            <a:prstGeom prst="rect">
              <a:avLst/>
            </a:prstGeom>
            <a:noFill/>
            <a:ln>
              <a:noFill/>
            </a:ln>
          </p:spPr>
          <p:txBody>
            <a:bodyPr anchorCtr="0" anchor="ctr" bIns="121900" lIns="121900" spcFirstLastPara="1" rIns="121900" wrap="square" tIns="121900">
              <a:noAutofit/>
            </a:bodyPr>
            <a:lstStyle/>
            <a:p>
              <a:pPr indent="-387350" lvl="0" marL="609600" marR="0" rtl="0" algn="l">
                <a:lnSpc>
                  <a:spcPct val="150000"/>
                </a:lnSpc>
                <a:spcBef>
                  <a:spcPts val="0"/>
                </a:spcBef>
                <a:spcAft>
                  <a:spcPts val="0"/>
                </a:spcAft>
                <a:buClr>
                  <a:srgbClr val="3D3D3D"/>
                </a:buClr>
                <a:buSzPts val="1300"/>
                <a:buFont typeface="Questrial"/>
                <a:buChar char="●"/>
              </a:pPr>
              <a:r>
                <a:rPr b="1" i="0" lang="pt-PT" sz="1400" u="none" cap="none" strike="noStrike">
                  <a:solidFill>
                    <a:srgbClr val="3D3D3D"/>
                  </a:solidFill>
                  <a:latin typeface="Questrial"/>
                  <a:ea typeface="Questrial"/>
                  <a:cs typeface="Questrial"/>
                  <a:sym typeface="Questrial"/>
                </a:rPr>
                <a:t>Commercial tool</a:t>
              </a:r>
              <a:endParaRPr b="1" i="0" sz="1400" u="none" cap="none" strike="noStrike">
                <a:solidFill>
                  <a:srgbClr val="3D3D3D"/>
                </a:solidFill>
                <a:latin typeface="Questrial"/>
                <a:ea typeface="Questrial"/>
                <a:cs typeface="Questrial"/>
                <a:sym typeface="Questrial"/>
              </a:endParaRPr>
            </a:p>
          </p:txBody>
        </p:sp>
        <p:sp>
          <p:nvSpPr>
            <p:cNvPr id="389" name="Google Shape;389;p30"/>
            <p:cNvSpPr/>
            <p:nvPr/>
          </p:nvSpPr>
          <p:spPr>
            <a:xfrm>
              <a:off x="1593015" y="2322580"/>
              <a:ext cx="1457100" cy="642600"/>
            </a:xfrm>
            <a:prstGeom prst="rect">
              <a:avLst/>
            </a:prstGeom>
            <a:solidFill>
              <a:srgbClr val="2F5496"/>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3500"/>
                <a:buFont typeface="Arial"/>
                <a:buNone/>
              </a:pPr>
              <a:r>
                <a:rPr b="1" i="0" lang="pt-PT" sz="3500" u="none" cap="none" strike="noStrike">
                  <a:solidFill>
                    <a:srgbClr val="FFFFFF"/>
                  </a:solidFill>
                  <a:latin typeface="Questrial"/>
                  <a:ea typeface="Questrial"/>
                  <a:cs typeface="Questrial"/>
                  <a:sym typeface="Questrial"/>
                </a:rPr>
                <a:t>Parasoft</a:t>
              </a:r>
              <a:endParaRPr b="1" i="0" sz="3500" u="none" cap="none" strike="noStrike">
                <a:solidFill>
                  <a:srgbClr val="FFFFFF"/>
                </a:solidFill>
                <a:latin typeface="Questrial"/>
                <a:ea typeface="Questrial"/>
                <a:cs typeface="Questrial"/>
                <a:sym typeface="Questrial"/>
              </a:endParaRPr>
            </a:p>
          </p:txBody>
        </p:sp>
      </p:grpSp>
      <p:sp>
        <p:nvSpPr>
          <p:cNvPr id="390" name="Google Shape;390;p3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pt-PT"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sp>
        <p:nvSpPr>
          <p:cNvPr id="395" name="Google Shape;395;p3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1" i="0" lang="pt-PT" sz="4400" u="none" cap="none" strike="noStrike">
                <a:solidFill>
                  <a:schemeClr val="dk1"/>
                </a:solidFill>
                <a:latin typeface="Questrial"/>
                <a:ea typeface="Questrial"/>
                <a:cs typeface="Questrial"/>
                <a:sym typeface="Questrial"/>
              </a:rPr>
              <a:t>C# Tools (1/2)</a:t>
            </a:r>
            <a:endParaRPr b="1" i="0" sz="4400" u="none" cap="none" strike="noStrike">
              <a:solidFill>
                <a:schemeClr val="dk1"/>
              </a:solidFill>
              <a:latin typeface="Questrial"/>
              <a:ea typeface="Questrial"/>
              <a:cs typeface="Questrial"/>
              <a:sym typeface="Questrial"/>
            </a:endParaRPr>
          </a:p>
        </p:txBody>
      </p:sp>
      <p:grpSp>
        <p:nvGrpSpPr>
          <p:cNvPr id="396" name="Google Shape;396;p31"/>
          <p:cNvGrpSpPr/>
          <p:nvPr/>
        </p:nvGrpSpPr>
        <p:grpSpPr>
          <a:xfrm>
            <a:off x="837974" y="1696699"/>
            <a:ext cx="10515826" cy="1889960"/>
            <a:chOff x="1593000" y="2322567"/>
            <a:chExt cx="5957975" cy="643501"/>
          </a:xfrm>
        </p:grpSpPr>
        <p:sp>
          <p:nvSpPr>
            <p:cNvPr id="397" name="Google Shape;397;p31"/>
            <p:cNvSpPr/>
            <p:nvPr/>
          </p:nvSpPr>
          <p:spPr>
            <a:xfrm>
              <a:off x="3728375" y="2322568"/>
              <a:ext cx="3822600" cy="643500"/>
            </a:xfrm>
            <a:prstGeom prst="rect">
              <a:avLst/>
            </a:prstGeom>
            <a:solidFill>
              <a:srgbClr val="D0CECE"/>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398" name="Google Shape;398;p31"/>
            <p:cNvSpPr/>
            <p:nvPr/>
          </p:nvSpPr>
          <p:spPr>
            <a:xfrm flipH="1">
              <a:off x="2283025" y="2322575"/>
              <a:ext cx="1844400" cy="642600"/>
            </a:xfrm>
            <a:prstGeom prst="rect">
              <a:avLst/>
            </a:prstGeom>
            <a:solidFill>
              <a:srgbClr val="1F386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399" name="Google Shape;399;p31"/>
            <p:cNvSpPr/>
            <p:nvPr/>
          </p:nvSpPr>
          <p:spPr>
            <a:xfrm rot="-5400000">
              <a:off x="3740918" y="1695328"/>
              <a:ext cx="643355" cy="1897833"/>
            </a:xfrm>
            <a:prstGeom prst="flowChartOffpageConnector">
              <a:avLst/>
            </a:prstGeom>
            <a:solidFill>
              <a:srgbClr val="1F386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400" name="Google Shape;400;p31"/>
            <p:cNvSpPr/>
            <p:nvPr/>
          </p:nvSpPr>
          <p:spPr>
            <a:xfrm>
              <a:off x="3113679" y="2373353"/>
              <a:ext cx="1628442" cy="549022"/>
            </a:xfrm>
            <a:prstGeom prst="rect">
              <a:avLst/>
            </a:prstGeom>
            <a:noFill/>
            <a:ln>
              <a:noFill/>
            </a:ln>
          </p:spPr>
          <p:txBody>
            <a:bodyPr anchorCtr="0" anchor="ctr" bIns="121900" lIns="121900" spcFirstLastPara="1" rIns="121900" wrap="square" tIns="121900">
              <a:noAutofit/>
            </a:bodyPr>
            <a:lstStyle/>
            <a:p>
              <a:pPr indent="-311150" lvl="0" marL="457200" marR="0" rtl="0" algn="l">
                <a:lnSpc>
                  <a:spcPct val="150000"/>
                </a:lnSpc>
                <a:spcBef>
                  <a:spcPts val="0"/>
                </a:spcBef>
                <a:spcAft>
                  <a:spcPts val="0"/>
                </a:spcAft>
                <a:buClr>
                  <a:srgbClr val="FFFFFF"/>
                </a:buClr>
                <a:buSzPts val="1300"/>
                <a:buFont typeface="Questrial"/>
                <a:buChar char="●"/>
              </a:pPr>
              <a:r>
                <a:rPr b="1" i="0" lang="pt-PT" sz="1400" u="none" cap="none" strike="noStrike">
                  <a:solidFill>
                    <a:srgbClr val="FFFFFF"/>
                  </a:solidFill>
                  <a:latin typeface="Questrial"/>
                  <a:ea typeface="Questrial"/>
                  <a:cs typeface="Questrial"/>
                  <a:sym typeface="Questrial"/>
                </a:rPr>
                <a:t>Open-source framework</a:t>
              </a:r>
              <a:endParaRPr b="1" i="0" sz="1400" u="none" cap="none" strike="noStrike">
                <a:solidFill>
                  <a:srgbClr val="FFFFFF"/>
                </a:solidFill>
                <a:latin typeface="Questrial"/>
                <a:ea typeface="Questrial"/>
                <a:cs typeface="Questrial"/>
                <a:sym typeface="Questrial"/>
              </a:endParaRPr>
            </a:p>
            <a:p>
              <a:pPr indent="-311150" lvl="0" marL="457200" marR="0" rtl="0" algn="l">
                <a:lnSpc>
                  <a:spcPct val="150000"/>
                </a:lnSpc>
                <a:spcBef>
                  <a:spcPts val="0"/>
                </a:spcBef>
                <a:spcAft>
                  <a:spcPts val="0"/>
                </a:spcAft>
                <a:buClr>
                  <a:srgbClr val="FFFFFF"/>
                </a:buClr>
                <a:buSzPts val="1300"/>
                <a:buFont typeface="Questrial"/>
                <a:buChar char="●"/>
              </a:pPr>
              <a:r>
                <a:rPr b="1" i="0" lang="pt-PT" sz="1400" u="none" cap="none" strike="noStrike">
                  <a:solidFill>
                    <a:srgbClr val="FFFFFF"/>
                  </a:solidFill>
                  <a:latin typeface="Questrial"/>
                  <a:ea typeface="Questrial"/>
                  <a:cs typeface="Questrial"/>
                  <a:sym typeface="Questrial"/>
                </a:rPr>
                <a:t>DDT</a:t>
              </a:r>
              <a:endParaRPr b="1" i="0" sz="1400" u="none" cap="none" strike="noStrike">
                <a:solidFill>
                  <a:srgbClr val="FFFFFF"/>
                </a:solidFill>
                <a:latin typeface="Questrial"/>
                <a:ea typeface="Questrial"/>
                <a:cs typeface="Questrial"/>
                <a:sym typeface="Questrial"/>
              </a:endParaRPr>
            </a:p>
            <a:p>
              <a:pPr indent="-311150" lvl="0" marL="457200" marR="0" rtl="0" algn="l">
                <a:lnSpc>
                  <a:spcPct val="150000"/>
                </a:lnSpc>
                <a:spcBef>
                  <a:spcPts val="0"/>
                </a:spcBef>
                <a:spcAft>
                  <a:spcPts val="0"/>
                </a:spcAft>
                <a:buClr>
                  <a:srgbClr val="FFFFFF"/>
                </a:buClr>
                <a:buSzPts val="1300"/>
                <a:buFont typeface="Questrial"/>
                <a:buChar char="●"/>
              </a:pPr>
              <a:r>
                <a:rPr b="1" i="0" lang="pt-PT" sz="1400" u="none" cap="none" strike="noStrike">
                  <a:solidFill>
                    <a:srgbClr val="FFFFFF"/>
                  </a:solidFill>
                  <a:latin typeface="Questrial"/>
                  <a:ea typeface="Questrial"/>
                  <a:cs typeface="Questrial"/>
                  <a:sym typeface="Questrial"/>
                </a:rPr>
                <a:t>Fast</a:t>
              </a:r>
              <a:endParaRPr b="1" i="0" sz="1400" u="none" cap="none" strike="noStrike">
                <a:solidFill>
                  <a:srgbClr val="FFFFFF"/>
                </a:solidFill>
                <a:latin typeface="Questrial"/>
                <a:ea typeface="Questrial"/>
                <a:cs typeface="Questrial"/>
                <a:sym typeface="Questrial"/>
              </a:endParaRPr>
            </a:p>
            <a:p>
              <a:pPr indent="-311150" lvl="0" marL="457200" marR="0" rtl="0" algn="l">
                <a:lnSpc>
                  <a:spcPct val="150000"/>
                </a:lnSpc>
                <a:spcBef>
                  <a:spcPts val="0"/>
                </a:spcBef>
                <a:spcAft>
                  <a:spcPts val="0"/>
                </a:spcAft>
                <a:buClr>
                  <a:srgbClr val="FFFFFF"/>
                </a:buClr>
                <a:buSzPts val="1300"/>
                <a:buFont typeface="Questrial"/>
                <a:buChar char="●"/>
              </a:pPr>
              <a:r>
                <a:rPr b="1" i="0" lang="pt-PT" sz="1400" u="none" cap="none" strike="noStrike">
                  <a:solidFill>
                    <a:srgbClr val="FFFFFF"/>
                  </a:solidFill>
                  <a:latin typeface="Questrial"/>
                  <a:ea typeface="Questrial"/>
                  <a:cs typeface="Questrial"/>
                  <a:sym typeface="Questrial"/>
                </a:rPr>
                <a:t>Provides GUI and console</a:t>
              </a:r>
              <a:endParaRPr b="1" i="0" sz="1400" u="none" cap="none" strike="noStrike">
                <a:solidFill>
                  <a:srgbClr val="FFFFFF"/>
                </a:solidFill>
                <a:latin typeface="Questrial"/>
                <a:ea typeface="Questrial"/>
                <a:cs typeface="Questrial"/>
                <a:sym typeface="Questrial"/>
              </a:endParaRPr>
            </a:p>
          </p:txBody>
        </p:sp>
        <p:sp>
          <p:nvSpPr>
            <p:cNvPr id="401" name="Google Shape;401;p31"/>
            <p:cNvSpPr/>
            <p:nvPr/>
          </p:nvSpPr>
          <p:spPr>
            <a:xfrm>
              <a:off x="1593000" y="2322568"/>
              <a:ext cx="690000" cy="642300"/>
            </a:xfrm>
            <a:prstGeom prst="rect">
              <a:avLst/>
            </a:prstGeom>
            <a:solidFill>
              <a:srgbClr val="414141"/>
            </a:solidFill>
            <a:ln>
              <a:noFill/>
            </a:ln>
            <a:effectLst>
              <a:outerShdw blurRad="71438" rotWithShape="0" algn="bl" dir="2700000" dist="28575">
                <a:srgbClr val="000000">
                  <a:alpha val="16862"/>
                </a:srgbClr>
              </a:outerShdw>
            </a:effectLst>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402" name="Google Shape;402;p31"/>
            <p:cNvSpPr/>
            <p:nvPr/>
          </p:nvSpPr>
          <p:spPr>
            <a:xfrm>
              <a:off x="5152235" y="2323754"/>
              <a:ext cx="2206800" cy="642300"/>
            </a:xfrm>
            <a:prstGeom prst="rect">
              <a:avLst/>
            </a:prstGeom>
            <a:noFill/>
            <a:ln>
              <a:noFill/>
            </a:ln>
          </p:spPr>
          <p:txBody>
            <a:bodyPr anchorCtr="0" anchor="ctr" bIns="121900" lIns="121900" spcFirstLastPara="1" rIns="121900" wrap="square" tIns="121900">
              <a:noAutofit/>
            </a:bodyPr>
            <a:lstStyle/>
            <a:p>
              <a:pPr indent="0" lvl="0" marL="609600" marR="0" rtl="0" algn="l">
                <a:lnSpc>
                  <a:spcPct val="115000"/>
                </a:lnSpc>
                <a:spcBef>
                  <a:spcPts val="0"/>
                </a:spcBef>
                <a:spcAft>
                  <a:spcPts val="0"/>
                </a:spcAft>
                <a:buClr>
                  <a:srgbClr val="000000"/>
                </a:buClr>
                <a:buSzPts val="1300"/>
                <a:buFont typeface="Arial"/>
                <a:buNone/>
              </a:pPr>
              <a:r>
                <a:t/>
              </a:r>
              <a:endParaRPr b="0" i="0" sz="1300" u="none" cap="none" strike="noStrike">
                <a:solidFill>
                  <a:srgbClr val="3D3D3D"/>
                </a:solidFill>
                <a:latin typeface="Questrial"/>
                <a:ea typeface="Questrial"/>
                <a:cs typeface="Questrial"/>
                <a:sym typeface="Questrial"/>
              </a:endParaRPr>
            </a:p>
          </p:txBody>
        </p:sp>
        <p:sp>
          <p:nvSpPr>
            <p:cNvPr id="403" name="Google Shape;403;p31"/>
            <p:cNvSpPr/>
            <p:nvPr/>
          </p:nvSpPr>
          <p:spPr>
            <a:xfrm>
              <a:off x="1593013" y="2322580"/>
              <a:ext cx="1457100" cy="642600"/>
            </a:xfrm>
            <a:prstGeom prst="rect">
              <a:avLst/>
            </a:prstGeom>
            <a:solidFill>
              <a:srgbClr val="2F5496"/>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3500"/>
                <a:buFont typeface="Arial"/>
                <a:buNone/>
              </a:pPr>
              <a:r>
                <a:rPr b="1" i="0" lang="pt-PT" sz="3500" u="none" cap="none" strike="noStrike">
                  <a:solidFill>
                    <a:srgbClr val="FFFFFF"/>
                  </a:solidFill>
                  <a:latin typeface="Questrial"/>
                  <a:ea typeface="Questrial"/>
                  <a:cs typeface="Questrial"/>
                  <a:sym typeface="Questrial"/>
                </a:rPr>
                <a:t>nUnit</a:t>
              </a:r>
              <a:endParaRPr b="1" i="0" sz="3500" u="none" cap="none" strike="noStrike">
                <a:solidFill>
                  <a:srgbClr val="FFFFFF"/>
                </a:solidFill>
                <a:latin typeface="Questrial"/>
                <a:ea typeface="Questrial"/>
                <a:cs typeface="Questrial"/>
                <a:sym typeface="Questrial"/>
              </a:endParaRPr>
            </a:p>
          </p:txBody>
        </p:sp>
      </p:grpSp>
      <p:grpSp>
        <p:nvGrpSpPr>
          <p:cNvPr id="404" name="Google Shape;404;p31"/>
          <p:cNvGrpSpPr/>
          <p:nvPr/>
        </p:nvGrpSpPr>
        <p:grpSpPr>
          <a:xfrm>
            <a:off x="837974" y="3770465"/>
            <a:ext cx="10515826" cy="1868427"/>
            <a:chOff x="1593000" y="2322567"/>
            <a:chExt cx="5957975" cy="643501"/>
          </a:xfrm>
        </p:grpSpPr>
        <p:sp>
          <p:nvSpPr>
            <p:cNvPr id="405" name="Google Shape;405;p31"/>
            <p:cNvSpPr/>
            <p:nvPr/>
          </p:nvSpPr>
          <p:spPr>
            <a:xfrm>
              <a:off x="3728375" y="2322568"/>
              <a:ext cx="3822600" cy="643500"/>
            </a:xfrm>
            <a:prstGeom prst="rect">
              <a:avLst/>
            </a:prstGeom>
            <a:solidFill>
              <a:srgbClr val="D0CECE"/>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406" name="Google Shape;406;p31"/>
            <p:cNvSpPr/>
            <p:nvPr/>
          </p:nvSpPr>
          <p:spPr>
            <a:xfrm flipH="1">
              <a:off x="2283025" y="2322575"/>
              <a:ext cx="1844400" cy="642600"/>
            </a:xfrm>
            <a:prstGeom prst="rect">
              <a:avLst/>
            </a:prstGeom>
            <a:solidFill>
              <a:srgbClr val="1F386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407" name="Google Shape;407;p31"/>
            <p:cNvSpPr/>
            <p:nvPr/>
          </p:nvSpPr>
          <p:spPr>
            <a:xfrm rot="-5400000">
              <a:off x="3740918" y="1695328"/>
              <a:ext cx="643355" cy="1897833"/>
            </a:xfrm>
            <a:prstGeom prst="flowChartOffpageConnector">
              <a:avLst/>
            </a:prstGeom>
            <a:solidFill>
              <a:srgbClr val="1F386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408" name="Google Shape;408;p31"/>
            <p:cNvSpPr/>
            <p:nvPr/>
          </p:nvSpPr>
          <p:spPr>
            <a:xfrm>
              <a:off x="3113679" y="2323754"/>
              <a:ext cx="1595335" cy="641114"/>
            </a:xfrm>
            <a:prstGeom prst="rect">
              <a:avLst/>
            </a:prstGeom>
            <a:noFill/>
            <a:ln>
              <a:noFill/>
            </a:ln>
          </p:spPr>
          <p:txBody>
            <a:bodyPr anchorCtr="0" anchor="ctr" bIns="121900" lIns="121900" spcFirstLastPara="1" rIns="121900" wrap="square" tIns="121900">
              <a:noAutofit/>
            </a:bodyPr>
            <a:lstStyle/>
            <a:p>
              <a:pPr indent="-311150" lvl="0" marL="457200" marR="0" rtl="0" algn="l">
                <a:lnSpc>
                  <a:spcPct val="150000"/>
                </a:lnSpc>
                <a:spcBef>
                  <a:spcPts val="0"/>
                </a:spcBef>
                <a:spcAft>
                  <a:spcPts val="0"/>
                </a:spcAft>
                <a:buClr>
                  <a:srgbClr val="FFFFFF"/>
                </a:buClr>
                <a:buSzPts val="1300"/>
                <a:buFont typeface="Questrial"/>
                <a:buChar char="●"/>
              </a:pPr>
              <a:r>
                <a:rPr b="1" i="0" lang="pt-PT" sz="1400" u="none" cap="none" strike="noStrike">
                  <a:solidFill>
                    <a:srgbClr val="FFFFFF"/>
                  </a:solidFill>
                  <a:latin typeface="Questrial"/>
                  <a:ea typeface="Questrial"/>
                  <a:cs typeface="Questrial"/>
                  <a:sym typeface="Questrial"/>
                </a:rPr>
                <a:t>Open-source framework</a:t>
              </a:r>
              <a:endParaRPr b="1" i="0" sz="1400" u="none" cap="none" strike="noStrike">
                <a:solidFill>
                  <a:srgbClr val="FFFFFF"/>
                </a:solidFill>
                <a:latin typeface="Questrial"/>
                <a:ea typeface="Questrial"/>
                <a:cs typeface="Questrial"/>
                <a:sym typeface="Questrial"/>
              </a:endParaRPr>
            </a:p>
            <a:p>
              <a:pPr indent="-311150" lvl="0" marL="457200" marR="0" rtl="0" algn="l">
                <a:lnSpc>
                  <a:spcPct val="150000"/>
                </a:lnSpc>
                <a:spcBef>
                  <a:spcPts val="0"/>
                </a:spcBef>
                <a:spcAft>
                  <a:spcPts val="0"/>
                </a:spcAft>
                <a:buClr>
                  <a:srgbClr val="FFFFFF"/>
                </a:buClr>
                <a:buSzPts val="1300"/>
                <a:buFont typeface="Questrial"/>
                <a:buChar char="●"/>
              </a:pPr>
              <a:r>
                <a:rPr b="1" i="0" lang="pt-PT" sz="1400" u="none" cap="none" strike="noStrike">
                  <a:solidFill>
                    <a:srgbClr val="FFFFFF"/>
                  </a:solidFill>
                  <a:latin typeface="Questrial"/>
                  <a:ea typeface="Questrial"/>
                  <a:cs typeface="Questrial"/>
                  <a:sym typeface="Questrial"/>
                </a:rPr>
                <a:t>DDT</a:t>
              </a:r>
              <a:endParaRPr b="1" i="0" sz="1400" u="none" cap="none" strike="noStrike">
                <a:solidFill>
                  <a:srgbClr val="FFFFFF"/>
                </a:solidFill>
                <a:latin typeface="Questrial"/>
                <a:ea typeface="Questrial"/>
                <a:cs typeface="Questrial"/>
                <a:sym typeface="Questrial"/>
              </a:endParaRPr>
            </a:p>
            <a:p>
              <a:pPr indent="-311150" lvl="0" marL="457200" marR="0" rtl="0" algn="l">
                <a:lnSpc>
                  <a:spcPct val="150000"/>
                </a:lnSpc>
                <a:spcBef>
                  <a:spcPts val="0"/>
                </a:spcBef>
                <a:spcAft>
                  <a:spcPts val="0"/>
                </a:spcAft>
                <a:buClr>
                  <a:srgbClr val="FFFFFF"/>
                </a:buClr>
                <a:buSzPts val="1300"/>
                <a:buFont typeface="Questrial"/>
                <a:buChar char="●"/>
              </a:pPr>
              <a:r>
                <a:rPr b="1" i="0" lang="pt-PT" sz="1400" u="none" cap="none" strike="noStrike">
                  <a:solidFill>
                    <a:srgbClr val="FFFFFF"/>
                  </a:solidFill>
                  <a:latin typeface="Questrial"/>
                  <a:ea typeface="Questrial"/>
                  <a:cs typeface="Questrial"/>
                  <a:sym typeface="Questrial"/>
                </a:rPr>
                <a:t>Extensible</a:t>
              </a:r>
              <a:endParaRPr b="1" i="0" sz="1400" u="none" cap="none" strike="noStrike">
                <a:solidFill>
                  <a:srgbClr val="FFFFFF"/>
                </a:solidFill>
                <a:latin typeface="Questrial"/>
                <a:ea typeface="Questrial"/>
                <a:cs typeface="Questrial"/>
                <a:sym typeface="Questrial"/>
              </a:endParaRPr>
            </a:p>
            <a:p>
              <a:pPr indent="-311150" lvl="0" marL="457200" marR="0" rtl="0" algn="l">
                <a:lnSpc>
                  <a:spcPct val="150000"/>
                </a:lnSpc>
                <a:spcBef>
                  <a:spcPts val="0"/>
                </a:spcBef>
                <a:spcAft>
                  <a:spcPts val="0"/>
                </a:spcAft>
                <a:buClr>
                  <a:srgbClr val="FFFFFF"/>
                </a:buClr>
                <a:buSzPts val="1300"/>
                <a:buFont typeface="Questrial"/>
                <a:buChar char="●"/>
              </a:pPr>
              <a:r>
                <a:rPr b="1" i="0" lang="pt-PT" sz="1400" u="none" cap="none" strike="noStrike">
                  <a:solidFill>
                    <a:srgbClr val="FFFFFF"/>
                  </a:solidFill>
                  <a:latin typeface="Questrial"/>
                  <a:ea typeface="Questrial"/>
                  <a:cs typeface="Questrial"/>
                  <a:sym typeface="Questrial"/>
                </a:rPr>
                <a:t>Intuitive terminology</a:t>
              </a:r>
              <a:endParaRPr b="1" i="0" sz="1400" u="none" cap="none" strike="noStrike">
                <a:solidFill>
                  <a:srgbClr val="FFFFFF"/>
                </a:solidFill>
                <a:latin typeface="Questrial"/>
                <a:ea typeface="Questrial"/>
                <a:cs typeface="Questrial"/>
                <a:sym typeface="Questrial"/>
              </a:endParaRPr>
            </a:p>
          </p:txBody>
        </p:sp>
        <p:sp>
          <p:nvSpPr>
            <p:cNvPr id="409" name="Google Shape;409;p31"/>
            <p:cNvSpPr/>
            <p:nvPr/>
          </p:nvSpPr>
          <p:spPr>
            <a:xfrm>
              <a:off x="1593000" y="2322568"/>
              <a:ext cx="690000" cy="642300"/>
            </a:xfrm>
            <a:prstGeom prst="rect">
              <a:avLst/>
            </a:prstGeom>
            <a:solidFill>
              <a:srgbClr val="414141"/>
            </a:solidFill>
            <a:ln>
              <a:noFill/>
            </a:ln>
            <a:effectLst>
              <a:outerShdw blurRad="71438" rotWithShape="0" algn="bl" dir="2700000" dist="28575">
                <a:srgbClr val="000000">
                  <a:alpha val="16862"/>
                </a:srgbClr>
              </a:outerShdw>
            </a:effectLst>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410" name="Google Shape;410;p31"/>
            <p:cNvSpPr/>
            <p:nvPr/>
          </p:nvSpPr>
          <p:spPr>
            <a:xfrm>
              <a:off x="5099742" y="2322568"/>
              <a:ext cx="2206800" cy="642300"/>
            </a:xfrm>
            <a:prstGeom prst="rect">
              <a:avLst/>
            </a:prstGeom>
            <a:noFill/>
            <a:ln>
              <a:noFill/>
            </a:ln>
          </p:spPr>
          <p:txBody>
            <a:bodyPr anchorCtr="0" anchor="ctr" bIns="121900" lIns="121900" spcFirstLastPara="1" rIns="121900" wrap="square" tIns="121900">
              <a:noAutofit/>
            </a:bodyPr>
            <a:lstStyle/>
            <a:p>
              <a:pPr indent="-387350" lvl="0" marL="609600" marR="0" rtl="0" algn="l">
                <a:lnSpc>
                  <a:spcPct val="150000"/>
                </a:lnSpc>
                <a:spcBef>
                  <a:spcPts val="0"/>
                </a:spcBef>
                <a:spcAft>
                  <a:spcPts val="0"/>
                </a:spcAft>
                <a:buClr>
                  <a:srgbClr val="3D3D3D"/>
                </a:buClr>
                <a:buSzPts val="1300"/>
                <a:buFont typeface="Questrial"/>
                <a:buChar char="●"/>
              </a:pPr>
              <a:r>
                <a:rPr b="1" i="0" lang="pt-PT" sz="1400" u="none" cap="none" strike="noStrike">
                  <a:solidFill>
                    <a:srgbClr val="3D3D3D"/>
                  </a:solidFill>
                  <a:latin typeface="Questrial"/>
                  <a:ea typeface="Questrial"/>
                  <a:cs typeface="Questrial"/>
                  <a:sym typeface="Questrial"/>
                </a:rPr>
                <a:t>Lack of documentation</a:t>
              </a:r>
              <a:endParaRPr b="1" i="0" sz="1400" u="none" cap="none" strike="noStrike">
                <a:solidFill>
                  <a:srgbClr val="3D3D3D"/>
                </a:solidFill>
                <a:latin typeface="Questrial"/>
                <a:ea typeface="Questrial"/>
                <a:cs typeface="Questrial"/>
                <a:sym typeface="Questrial"/>
              </a:endParaRPr>
            </a:p>
            <a:p>
              <a:pPr indent="-387350" lvl="0" marL="609600" marR="0" rtl="0" algn="l">
                <a:lnSpc>
                  <a:spcPct val="150000"/>
                </a:lnSpc>
                <a:spcBef>
                  <a:spcPts val="0"/>
                </a:spcBef>
                <a:spcAft>
                  <a:spcPts val="0"/>
                </a:spcAft>
                <a:buClr>
                  <a:srgbClr val="3D3D3D"/>
                </a:buClr>
                <a:buSzPts val="1300"/>
                <a:buFont typeface="Questrial"/>
                <a:buChar char="●"/>
              </a:pPr>
              <a:r>
                <a:rPr b="1" i="0" lang="pt-PT" sz="1400" u="none" cap="none" strike="noStrike">
                  <a:solidFill>
                    <a:srgbClr val="3D3D3D"/>
                  </a:solidFill>
                  <a:latin typeface="Questrial"/>
                  <a:ea typeface="Questrial"/>
                  <a:cs typeface="Questrial"/>
                  <a:sym typeface="Questrial"/>
                </a:rPr>
                <a:t>Not user friendly</a:t>
              </a:r>
              <a:endParaRPr b="1" i="0" sz="1400" u="none" cap="none" strike="noStrike">
                <a:solidFill>
                  <a:srgbClr val="3D3D3D"/>
                </a:solidFill>
                <a:latin typeface="Questrial"/>
                <a:ea typeface="Questrial"/>
                <a:cs typeface="Questrial"/>
                <a:sym typeface="Questrial"/>
              </a:endParaRPr>
            </a:p>
          </p:txBody>
        </p:sp>
        <p:sp>
          <p:nvSpPr>
            <p:cNvPr id="411" name="Google Shape;411;p31"/>
            <p:cNvSpPr/>
            <p:nvPr/>
          </p:nvSpPr>
          <p:spPr>
            <a:xfrm>
              <a:off x="1593013" y="2322580"/>
              <a:ext cx="1457100" cy="642600"/>
            </a:xfrm>
            <a:prstGeom prst="rect">
              <a:avLst/>
            </a:prstGeom>
            <a:solidFill>
              <a:srgbClr val="2F5496"/>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3500"/>
                <a:buFont typeface="Arial"/>
                <a:buNone/>
              </a:pPr>
              <a:r>
                <a:rPr b="1" i="0" lang="pt-PT" sz="3500" u="none" cap="none" strike="noStrike">
                  <a:solidFill>
                    <a:srgbClr val="FFFFFF"/>
                  </a:solidFill>
                  <a:latin typeface="Questrial"/>
                  <a:ea typeface="Questrial"/>
                  <a:cs typeface="Questrial"/>
                  <a:sym typeface="Questrial"/>
                </a:rPr>
                <a:t>xUnit.net</a:t>
              </a:r>
              <a:endParaRPr b="1" i="0" sz="3500" u="none" cap="none" strike="noStrike">
                <a:solidFill>
                  <a:srgbClr val="FFFFFF"/>
                </a:solidFill>
                <a:latin typeface="Questrial"/>
                <a:ea typeface="Questrial"/>
                <a:cs typeface="Questrial"/>
                <a:sym typeface="Questrial"/>
              </a:endParaRPr>
            </a:p>
          </p:txBody>
        </p:sp>
      </p:grpSp>
      <p:pic>
        <p:nvPicPr>
          <p:cNvPr id="412" name="Google Shape;412;p31"/>
          <p:cNvPicPr preferRelativeResize="0"/>
          <p:nvPr/>
        </p:nvPicPr>
        <p:blipFill rotWithShape="1">
          <a:blip r:embed="rId3">
            <a:alphaModFix/>
          </a:blip>
          <a:srcRect b="0" l="0" r="0" t="0"/>
          <a:stretch/>
        </p:blipFill>
        <p:spPr>
          <a:xfrm>
            <a:off x="8091736" y="520222"/>
            <a:ext cx="1766276" cy="993526"/>
          </a:xfrm>
          <a:prstGeom prst="rect">
            <a:avLst/>
          </a:prstGeom>
          <a:noFill/>
          <a:ln>
            <a:noFill/>
          </a:ln>
        </p:spPr>
      </p:pic>
      <p:pic>
        <p:nvPicPr>
          <p:cNvPr id="413" name="Google Shape;413;p31"/>
          <p:cNvPicPr preferRelativeResize="0"/>
          <p:nvPr/>
        </p:nvPicPr>
        <p:blipFill rotWithShape="1">
          <a:blip r:embed="rId4">
            <a:alphaModFix/>
          </a:blip>
          <a:srcRect b="25052" l="0" r="6897" t="30925"/>
          <a:stretch/>
        </p:blipFill>
        <p:spPr>
          <a:xfrm>
            <a:off x="9982200" y="742183"/>
            <a:ext cx="1234250" cy="583575"/>
          </a:xfrm>
          <a:prstGeom prst="rect">
            <a:avLst/>
          </a:prstGeom>
          <a:noFill/>
          <a:ln>
            <a:noFill/>
          </a:ln>
        </p:spPr>
      </p:pic>
      <p:sp>
        <p:nvSpPr>
          <p:cNvPr id="414" name="Google Shape;414;p3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pt-PT"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
        <p:nvSpPr>
          <p:cNvPr id="415" name="Google Shape;415;p31"/>
          <p:cNvSpPr/>
          <p:nvPr/>
        </p:nvSpPr>
        <p:spPr>
          <a:xfrm>
            <a:off x="7042541" y="2031668"/>
            <a:ext cx="3894900" cy="1216500"/>
          </a:xfrm>
          <a:prstGeom prst="rect">
            <a:avLst/>
          </a:prstGeom>
          <a:noFill/>
          <a:ln>
            <a:noFill/>
          </a:ln>
        </p:spPr>
        <p:txBody>
          <a:bodyPr anchorCtr="0" anchor="ctr" bIns="121900" lIns="121900" spcFirstLastPara="1" rIns="121900" wrap="square" tIns="121900">
            <a:noAutofit/>
          </a:bodyPr>
          <a:lstStyle/>
          <a:p>
            <a:pPr indent="-387350" lvl="0" marL="609600" marR="0" rtl="0" algn="l">
              <a:lnSpc>
                <a:spcPct val="150000"/>
              </a:lnSpc>
              <a:spcBef>
                <a:spcPts val="0"/>
              </a:spcBef>
              <a:spcAft>
                <a:spcPts val="0"/>
              </a:spcAft>
              <a:buClr>
                <a:srgbClr val="3D3D3D"/>
              </a:buClr>
              <a:buSzPts val="1300"/>
              <a:buFont typeface="Questrial"/>
              <a:buChar char="●"/>
            </a:pPr>
            <a:r>
              <a:rPr b="1" i="0" lang="pt-PT" sz="1400" u="none" cap="none" strike="noStrike">
                <a:solidFill>
                  <a:srgbClr val="3D3D3D"/>
                </a:solidFill>
                <a:latin typeface="Questrial"/>
                <a:ea typeface="Questrial"/>
                <a:cs typeface="Questrial"/>
                <a:sym typeface="Questrial"/>
              </a:rPr>
              <a:t>Doesn’t integrate with Visual Studio</a:t>
            </a:r>
            <a:endParaRPr b="1" i="0" sz="1400" u="none" cap="none" strike="noStrike">
              <a:solidFill>
                <a:srgbClr val="3D3D3D"/>
              </a:solidFill>
              <a:latin typeface="Questrial"/>
              <a:ea typeface="Questrial"/>
              <a:cs typeface="Questrial"/>
              <a:sym typeface="Quest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1" i="0" lang="pt-PT" sz="4400" u="none" cap="none" strike="noStrike">
                <a:solidFill>
                  <a:schemeClr val="dk1"/>
                </a:solidFill>
                <a:latin typeface="Questrial"/>
                <a:ea typeface="Questrial"/>
                <a:cs typeface="Questrial"/>
                <a:sym typeface="Questrial"/>
              </a:rPr>
              <a:t>Test-Driven Development (TDD)</a:t>
            </a:r>
            <a:endParaRPr b="1" i="0" sz="4400" u="none" cap="none" strike="noStrike">
              <a:solidFill>
                <a:schemeClr val="dk1"/>
              </a:solidFill>
              <a:latin typeface="Questrial"/>
              <a:ea typeface="Questrial"/>
              <a:cs typeface="Questrial"/>
              <a:sym typeface="Questrial"/>
            </a:endParaRPr>
          </a:p>
        </p:txBody>
      </p:sp>
      <p:sp>
        <p:nvSpPr>
          <p:cNvPr id="91" name="Google Shape;91;p14"/>
          <p:cNvSpPr/>
          <p:nvPr/>
        </p:nvSpPr>
        <p:spPr>
          <a:xfrm>
            <a:off x="4400717" y="2173897"/>
            <a:ext cx="3386700" cy="3386700"/>
          </a:xfrm>
          <a:prstGeom prst="donut">
            <a:avLst>
              <a:gd fmla="val 16067" name="adj"/>
            </a:avLst>
          </a:prstGeom>
          <a:solidFill>
            <a:srgbClr val="000000">
              <a:alpha val="10588"/>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2" name="Google Shape;92;p14"/>
          <p:cNvGrpSpPr/>
          <p:nvPr/>
        </p:nvGrpSpPr>
        <p:grpSpPr>
          <a:xfrm>
            <a:off x="2245109" y="2373029"/>
            <a:ext cx="2575446" cy="892778"/>
            <a:chOff x="1680836" y="1315124"/>
            <a:chExt cx="1931633" cy="669600"/>
          </a:xfrm>
        </p:grpSpPr>
        <p:cxnSp>
          <p:nvCxnSpPr>
            <p:cNvPr id="93" name="Google Shape;93;p14"/>
            <p:cNvCxnSpPr/>
            <p:nvPr/>
          </p:nvCxnSpPr>
          <p:spPr>
            <a:xfrm>
              <a:off x="3178969" y="1638300"/>
              <a:ext cx="433500" cy="252300"/>
            </a:xfrm>
            <a:prstGeom prst="straightConnector1">
              <a:avLst/>
            </a:prstGeom>
            <a:noFill/>
            <a:ln cap="flat" cmpd="sng" w="19050">
              <a:solidFill>
                <a:srgbClr val="AAAAAA"/>
              </a:solidFill>
              <a:prstDash val="solid"/>
              <a:round/>
              <a:headEnd len="med" w="med" type="oval"/>
              <a:tailEnd len="sm" w="sm" type="none"/>
            </a:ln>
          </p:spPr>
        </p:cxnSp>
        <p:sp>
          <p:nvSpPr>
            <p:cNvPr id="94" name="Google Shape;94;p14"/>
            <p:cNvSpPr txBox="1"/>
            <p:nvPr/>
          </p:nvSpPr>
          <p:spPr>
            <a:xfrm>
              <a:off x="1680836" y="1315124"/>
              <a:ext cx="1495200" cy="669600"/>
            </a:xfrm>
            <a:prstGeom prst="rect">
              <a:avLst/>
            </a:prstGeom>
            <a:noFill/>
            <a:ln>
              <a:noFill/>
            </a:ln>
          </p:spPr>
          <p:txBody>
            <a:bodyPr anchorCtr="0" anchor="t" bIns="121900" lIns="121900" spcFirstLastPara="1" rIns="121900" wrap="square" tIns="121900">
              <a:noAutofit/>
            </a:bodyPr>
            <a:lstStyle/>
            <a:p>
              <a:pPr indent="0" lvl="0" marL="0" marR="0" rtl="0" algn="r">
                <a:lnSpc>
                  <a:spcPct val="115000"/>
                </a:lnSpc>
                <a:spcBef>
                  <a:spcPts val="0"/>
                </a:spcBef>
                <a:spcAft>
                  <a:spcPts val="0"/>
                </a:spcAft>
                <a:buClr>
                  <a:srgbClr val="000000"/>
                </a:buClr>
                <a:buSzPts val="2200"/>
                <a:buFont typeface="Arial"/>
                <a:buNone/>
              </a:pPr>
              <a:r>
                <a:rPr b="1" i="0" lang="pt-PT" sz="2200" u="none" cap="none" strike="noStrike">
                  <a:solidFill>
                    <a:srgbClr val="000000"/>
                  </a:solidFill>
                  <a:latin typeface="Questrial"/>
                  <a:ea typeface="Questrial"/>
                  <a:cs typeface="Questrial"/>
                  <a:sym typeface="Questrial"/>
                </a:rPr>
                <a:t>Refactoring</a:t>
              </a:r>
              <a:r>
                <a:rPr b="0" i="0" lang="pt-PT" sz="2200" u="none" cap="none" strike="noStrike">
                  <a:solidFill>
                    <a:srgbClr val="000000"/>
                  </a:solidFill>
                  <a:latin typeface="Questrial"/>
                  <a:ea typeface="Questrial"/>
                  <a:cs typeface="Questrial"/>
                  <a:sym typeface="Questrial"/>
                </a:rPr>
                <a:t> </a:t>
              </a:r>
              <a:endParaRPr b="0" i="0" sz="2200" u="none" cap="none" strike="noStrike">
                <a:solidFill>
                  <a:srgbClr val="000000"/>
                </a:solidFill>
                <a:latin typeface="Questrial"/>
                <a:ea typeface="Questrial"/>
                <a:cs typeface="Questrial"/>
                <a:sym typeface="Questrial"/>
              </a:endParaRPr>
            </a:p>
          </p:txBody>
        </p:sp>
      </p:grpSp>
      <p:grpSp>
        <p:nvGrpSpPr>
          <p:cNvPr id="95" name="Google Shape;95;p14"/>
          <p:cNvGrpSpPr/>
          <p:nvPr/>
        </p:nvGrpSpPr>
        <p:grpSpPr>
          <a:xfrm>
            <a:off x="7360291" y="2373029"/>
            <a:ext cx="2586610" cy="892778"/>
            <a:chOff x="5517319" y="1315124"/>
            <a:chExt cx="1940006" cy="669600"/>
          </a:xfrm>
        </p:grpSpPr>
        <p:cxnSp>
          <p:nvCxnSpPr>
            <p:cNvPr id="96" name="Google Shape;96;p14"/>
            <p:cNvCxnSpPr/>
            <p:nvPr/>
          </p:nvCxnSpPr>
          <p:spPr>
            <a:xfrm flipH="1">
              <a:off x="5517319" y="1638300"/>
              <a:ext cx="433500" cy="252300"/>
            </a:xfrm>
            <a:prstGeom prst="straightConnector1">
              <a:avLst/>
            </a:prstGeom>
            <a:noFill/>
            <a:ln cap="flat" cmpd="sng" w="19050">
              <a:solidFill>
                <a:srgbClr val="2F2F2F"/>
              </a:solidFill>
              <a:prstDash val="solid"/>
              <a:round/>
              <a:headEnd len="med" w="med" type="oval"/>
              <a:tailEnd len="sm" w="sm" type="none"/>
            </a:ln>
          </p:spPr>
        </p:cxnSp>
        <p:sp>
          <p:nvSpPr>
            <p:cNvPr id="97" name="Google Shape;97;p14"/>
            <p:cNvSpPr txBox="1"/>
            <p:nvPr/>
          </p:nvSpPr>
          <p:spPr>
            <a:xfrm>
              <a:off x="5962125" y="1315124"/>
              <a:ext cx="1495200" cy="669600"/>
            </a:xfrm>
            <a:prstGeom prst="rect">
              <a:avLst/>
            </a:prstGeom>
            <a:noFill/>
            <a:ln>
              <a:noFill/>
            </a:ln>
          </p:spPr>
          <p:txBody>
            <a:bodyPr anchorCtr="0" anchor="t" bIns="121900" lIns="121900" spcFirstLastPara="1" rIns="121900" wrap="square" tIns="121900">
              <a:noAutofit/>
            </a:bodyPr>
            <a:lstStyle/>
            <a:p>
              <a:pPr indent="0" lvl="0" marL="0" marR="0" rtl="0" algn="l">
                <a:lnSpc>
                  <a:spcPct val="115000"/>
                </a:lnSpc>
                <a:spcBef>
                  <a:spcPts val="0"/>
                </a:spcBef>
                <a:spcAft>
                  <a:spcPts val="0"/>
                </a:spcAft>
                <a:buClr>
                  <a:srgbClr val="000000"/>
                </a:buClr>
                <a:buSzPts val="2200"/>
                <a:buFont typeface="Arial"/>
                <a:buNone/>
              </a:pPr>
              <a:r>
                <a:rPr b="1" i="0" lang="pt-PT" sz="2200" u="none" cap="none" strike="noStrike">
                  <a:solidFill>
                    <a:srgbClr val="000000"/>
                  </a:solidFill>
                  <a:latin typeface="Questrial"/>
                  <a:ea typeface="Questrial"/>
                  <a:cs typeface="Questrial"/>
                  <a:sym typeface="Questrial"/>
                </a:rPr>
                <a:t>Unit Testing</a:t>
              </a:r>
              <a:endParaRPr b="1" i="0" sz="2200" u="none" cap="none" strike="noStrike">
                <a:solidFill>
                  <a:srgbClr val="000000"/>
                </a:solidFill>
                <a:latin typeface="Questrial"/>
                <a:ea typeface="Questrial"/>
                <a:cs typeface="Questrial"/>
                <a:sym typeface="Questrial"/>
              </a:endParaRPr>
            </a:p>
          </p:txBody>
        </p:sp>
      </p:grpSp>
      <p:grpSp>
        <p:nvGrpSpPr>
          <p:cNvPr id="98" name="Google Shape;98;p14"/>
          <p:cNvGrpSpPr/>
          <p:nvPr/>
        </p:nvGrpSpPr>
        <p:grpSpPr>
          <a:xfrm>
            <a:off x="5081558" y="5332978"/>
            <a:ext cx="1993550" cy="1525023"/>
            <a:chOff x="3808226" y="3535140"/>
            <a:chExt cx="1495200" cy="1143796"/>
          </a:xfrm>
        </p:grpSpPr>
        <p:cxnSp>
          <p:nvCxnSpPr>
            <p:cNvPr id="99" name="Google Shape;99;p14"/>
            <p:cNvCxnSpPr/>
            <p:nvPr/>
          </p:nvCxnSpPr>
          <p:spPr>
            <a:xfrm rot="10800000">
              <a:off x="4556399" y="3535140"/>
              <a:ext cx="0" cy="460500"/>
            </a:xfrm>
            <a:prstGeom prst="straightConnector1">
              <a:avLst/>
            </a:prstGeom>
            <a:noFill/>
            <a:ln cap="flat" cmpd="sng" w="19050">
              <a:solidFill>
                <a:srgbClr val="505050"/>
              </a:solidFill>
              <a:prstDash val="solid"/>
              <a:round/>
              <a:headEnd len="med" w="med" type="oval"/>
              <a:tailEnd len="sm" w="sm" type="none"/>
            </a:ln>
          </p:spPr>
        </p:cxnSp>
        <p:sp>
          <p:nvSpPr>
            <p:cNvPr id="100" name="Google Shape;100;p14"/>
            <p:cNvSpPr txBox="1"/>
            <p:nvPr/>
          </p:nvSpPr>
          <p:spPr>
            <a:xfrm>
              <a:off x="3808226" y="4009336"/>
              <a:ext cx="1495200" cy="669600"/>
            </a:xfrm>
            <a:prstGeom prst="rect">
              <a:avLst/>
            </a:prstGeom>
            <a:noFill/>
            <a:ln>
              <a:noFill/>
            </a:ln>
          </p:spPr>
          <p:txBody>
            <a:bodyPr anchorCtr="0" anchor="t" bIns="121900" lIns="121900" spcFirstLastPara="1" rIns="121900" wrap="square" tIns="121900">
              <a:noAutofit/>
            </a:bodyPr>
            <a:lstStyle/>
            <a:p>
              <a:pPr indent="0" lvl="0" marL="0" marR="0" rtl="0" algn="ctr">
                <a:lnSpc>
                  <a:spcPct val="115000"/>
                </a:lnSpc>
                <a:spcBef>
                  <a:spcPts val="0"/>
                </a:spcBef>
                <a:spcAft>
                  <a:spcPts val="0"/>
                </a:spcAft>
                <a:buClr>
                  <a:srgbClr val="000000"/>
                </a:buClr>
                <a:buSzPts val="2200"/>
                <a:buFont typeface="Arial"/>
                <a:buNone/>
              </a:pPr>
              <a:r>
                <a:rPr b="1" i="0" lang="pt-PT" sz="2200" u="none" cap="none" strike="noStrike">
                  <a:solidFill>
                    <a:srgbClr val="000000"/>
                  </a:solidFill>
                  <a:latin typeface="Questrial"/>
                  <a:ea typeface="Questrial"/>
                  <a:cs typeface="Questrial"/>
                  <a:sym typeface="Questrial"/>
                </a:rPr>
                <a:t>Code</a:t>
              </a:r>
              <a:endParaRPr b="1" i="0" sz="2200" u="none" cap="none" strike="noStrike">
                <a:solidFill>
                  <a:srgbClr val="000000"/>
                </a:solidFill>
                <a:latin typeface="Questrial"/>
                <a:ea typeface="Questrial"/>
                <a:cs typeface="Questrial"/>
                <a:sym typeface="Questrial"/>
              </a:endParaRPr>
            </a:p>
            <a:p>
              <a:pPr indent="0" lvl="0" marL="0" marR="0" rtl="0" algn="ctr">
                <a:lnSpc>
                  <a:spcPct val="115000"/>
                </a:lnSpc>
                <a:spcBef>
                  <a:spcPts val="0"/>
                </a:spcBef>
                <a:spcAft>
                  <a:spcPts val="0"/>
                </a:spcAft>
                <a:buClr>
                  <a:srgbClr val="000000"/>
                </a:buClr>
                <a:buSzPts val="800"/>
                <a:buFont typeface="Arial"/>
                <a:buNone/>
              </a:pPr>
              <a:r>
                <a:t/>
              </a:r>
              <a:endParaRPr b="0" i="0" sz="800" u="none" cap="none" strike="noStrike">
                <a:solidFill>
                  <a:srgbClr val="000000"/>
                </a:solidFill>
                <a:latin typeface="Roboto"/>
                <a:ea typeface="Roboto"/>
                <a:cs typeface="Roboto"/>
                <a:sym typeface="Roboto"/>
              </a:endParaRPr>
            </a:p>
            <a:p>
              <a:pPr indent="0" lvl="0" marL="0" marR="0" rtl="0" algn="ctr">
                <a:lnSpc>
                  <a:spcPct val="115000"/>
                </a:lnSpc>
                <a:spcBef>
                  <a:spcPts val="0"/>
                </a:spcBef>
                <a:spcAft>
                  <a:spcPts val="0"/>
                </a:spcAft>
                <a:buClr>
                  <a:srgbClr val="000000"/>
                </a:buClr>
                <a:buSzPts val="1100"/>
                <a:buFont typeface="Arial"/>
                <a:buNone/>
              </a:pPr>
              <a:r>
                <a:t/>
              </a:r>
              <a:endParaRPr b="1" i="0" sz="1100" u="none" cap="none" strike="noStrike">
                <a:solidFill>
                  <a:srgbClr val="000000"/>
                </a:solidFill>
                <a:latin typeface="Roboto"/>
                <a:ea typeface="Roboto"/>
                <a:cs typeface="Roboto"/>
                <a:sym typeface="Roboto"/>
              </a:endParaRPr>
            </a:p>
          </p:txBody>
        </p:sp>
      </p:grpSp>
      <p:sp>
        <p:nvSpPr>
          <p:cNvPr id="101" name="Google Shape;101;p14"/>
          <p:cNvSpPr txBox="1"/>
          <p:nvPr/>
        </p:nvSpPr>
        <p:spPr>
          <a:xfrm>
            <a:off x="5131761" y="3361522"/>
            <a:ext cx="1924800" cy="1072500"/>
          </a:xfrm>
          <a:prstGeom prst="rect">
            <a:avLst/>
          </a:prstGeom>
          <a:noFill/>
          <a:ln>
            <a:noFill/>
          </a:ln>
        </p:spPr>
        <p:txBody>
          <a:bodyPr anchorCtr="0" anchor="ctr" bIns="121900" lIns="121900" spcFirstLastPara="1" rIns="121900" wrap="square" tIns="121900">
            <a:noAutofit/>
          </a:bodyPr>
          <a:lstStyle/>
          <a:p>
            <a:pPr indent="0" lvl="0" marL="0" marR="0" rtl="0" algn="ctr">
              <a:lnSpc>
                <a:spcPct val="115000"/>
              </a:lnSpc>
              <a:spcBef>
                <a:spcPts val="0"/>
              </a:spcBef>
              <a:spcAft>
                <a:spcPts val="0"/>
              </a:spcAft>
              <a:buClr>
                <a:srgbClr val="000000"/>
              </a:buClr>
              <a:buSzPts val="2200"/>
              <a:buFont typeface="Arial"/>
              <a:buNone/>
            </a:pPr>
            <a:r>
              <a:rPr b="1" i="0" lang="pt-PT" sz="2200" u="none" cap="none" strike="noStrike">
                <a:solidFill>
                  <a:srgbClr val="000000"/>
                </a:solidFill>
                <a:latin typeface="Questrial"/>
                <a:ea typeface="Questrial"/>
                <a:cs typeface="Questrial"/>
                <a:sym typeface="Questrial"/>
              </a:rPr>
              <a:t>Test-Driven Development</a:t>
            </a:r>
            <a:endParaRPr b="0" i="0" sz="2200" u="none" cap="none" strike="noStrike">
              <a:solidFill>
                <a:srgbClr val="000000"/>
              </a:solidFill>
              <a:latin typeface="Questrial"/>
              <a:ea typeface="Questrial"/>
              <a:cs typeface="Questrial"/>
              <a:sym typeface="Questrial"/>
            </a:endParaRPr>
          </a:p>
        </p:txBody>
      </p:sp>
      <p:sp>
        <p:nvSpPr>
          <p:cNvPr id="102" name="Google Shape;102;p14"/>
          <p:cNvSpPr/>
          <p:nvPr/>
        </p:nvSpPr>
        <p:spPr>
          <a:xfrm rot="1800095">
            <a:off x="4297167" y="2068147"/>
            <a:ext cx="3587828" cy="3587828"/>
          </a:xfrm>
          <a:prstGeom prst="blockArc">
            <a:avLst>
              <a:gd fmla="val 14414370" name="adj1"/>
              <a:gd fmla="val 694" name="adj2"/>
              <a:gd fmla="val 9562" name="adj3"/>
            </a:avLst>
          </a:prstGeom>
          <a:solidFill>
            <a:srgbClr val="2F2F2F"/>
          </a:solidFill>
          <a:ln>
            <a:noFill/>
          </a:ln>
          <a:effectLst>
            <a:outerShdw blurRad="71438" rotWithShape="0" algn="bl" dir="5400000" dist="9525">
              <a:srgbClr val="000000">
                <a:alpha val="40000"/>
              </a:srgbClr>
            </a:outerShdw>
          </a:effectLst>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4"/>
          <p:cNvSpPr/>
          <p:nvPr/>
        </p:nvSpPr>
        <p:spPr>
          <a:xfrm flipH="1" rot="-1800095">
            <a:off x="4300084" y="2068147"/>
            <a:ext cx="3587828" cy="3587828"/>
          </a:xfrm>
          <a:prstGeom prst="blockArc">
            <a:avLst>
              <a:gd fmla="val 14348563" name="adj1"/>
              <a:gd fmla="val 21472873" name="adj2"/>
              <a:gd fmla="val 9381" name="adj3"/>
            </a:avLst>
          </a:prstGeom>
          <a:solidFill>
            <a:srgbClr val="AAAAAA"/>
          </a:solidFill>
          <a:ln>
            <a:noFill/>
          </a:ln>
          <a:effectLst>
            <a:outerShdw blurRad="71438" rotWithShape="0" algn="bl" dir="5400000" dist="9525">
              <a:srgbClr val="000000">
                <a:alpha val="40000"/>
              </a:srgbClr>
            </a:outerShdw>
          </a:effectLst>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4"/>
          <p:cNvSpPr/>
          <p:nvPr/>
        </p:nvSpPr>
        <p:spPr>
          <a:xfrm rot="-8100000">
            <a:off x="5847741" y="1989603"/>
            <a:ext cx="484085" cy="484085"/>
          </a:xfrm>
          <a:prstGeom prst="rtTriangle">
            <a:avLst/>
          </a:prstGeom>
          <a:solidFill>
            <a:srgbClr val="AAAAAA"/>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4"/>
          <p:cNvSpPr/>
          <p:nvPr/>
        </p:nvSpPr>
        <p:spPr>
          <a:xfrm flipH="1" rot="-9000757">
            <a:off x="4298655" y="2065986"/>
            <a:ext cx="3586968" cy="3586968"/>
          </a:xfrm>
          <a:prstGeom prst="blockArc">
            <a:avLst>
              <a:gd fmla="val 14316164" name="adj1"/>
              <a:gd fmla="val 21502663" name="adj2"/>
              <a:gd fmla="val 9415" name="adj3"/>
            </a:avLst>
          </a:prstGeom>
          <a:solidFill>
            <a:srgbClr val="505050"/>
          </a:solidFill>
          <a:ln>
            <a:noFill/>
          </a:ln>
          <a:effectLst>
            <a:outerShdw blurRad="71438" rotWithShape="0" algn="bl" dir="5400000" dist="9525">
              <a:srgbClr val="000000">
                <a:alpha val="40000"/>
              </a:srgbClr>
            </a:outerShdw>
          </a:effectLst>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4"/>
          <p:cNvSpPr/>
          <p:nvPr/>
        </p:nvSpPr>
        <p:spPr>
          <a:xfrm rot="-1027073">
            <a:off x="7318513" y="4419416"/>
            <a:ext cx="416867" cy="416867"/>
          </a:xfrm>
          <a:prstGeom prst="rtTriangle">
            <a:avLst/>
          </a:prstGeom>
          <a:solidFill>
            <a:srgbClr val="2F2F2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4"/>
          <p:cNvSpPr/>
          <p:nvPr/>
        </p:nvSpPr>
        <p:spPr>
          <a:xfrm rot="6359354">
            <a:off x="4425279" y="4416652"/>
            <a:ext cx="484649" cy="484649"/>
          </a:xfrm>
          <a:prstGeom prst="rtTriangle">
            <a:avLst/>
          </a:prstGeom>
          <a:solidFill>
            <a:srgbClr val="50505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pt-PT"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9" name="Shape 419"/>
        <p:cNvGrpSpPr/>
        <p:nvPr/>
      </p:nvGrpSpPr>
      <p:grpSpPr>
        <a:xfrm>
          <a:off x="0" y="0"/>
          <a:ext cx="0" cy="0"/>
          <a:chOff x="0" y="0"/>
          <a:chExt cx="0" cy="0"/>
        </a:xfrm>
      </p:grpSpPr>
      <p:sp>
        <p:nvSpPr>
          <p:cNvPr id="420" name="Google Shape;420;p3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1" i="0" lang="pt-PT" sz="4400" u="none" cap="none" strike="noStrike">
                <a:solidFill>
                  <a:schemeClr val="dk1"/>
                </a:solidFill>
                <a:latin typeface="Questrial"/>
                <a:ea typeface="Questrial"/>
                <a:cs typeface="Questrial"/>
                <a:sym typeface="Questrial"/>
              </a:rPr>
              <a:t>C# Tools (2/2)</a:t>
            </a:r>
            <a:endParaRPr b="1" i="0" sz="4400" u="none" cap="none" strike="noStrike">
              <a:solidFill>
                <a:schemeClr val="dk1"/>
              </a:solidFill>
              <a:latin typeface="Questrial"/>
              <a:ea typeface="Questrial"/>
              <a:cs typeface="Questrial"/>
              <a:sym typeface="Questrial"/>
            </a:endParaRPr>
          </a:p>
        </p:txBody>
      </p:sp>
      <p:grpSp>
        <p:nvGrpSpPr>
          <p:cNvPr id="421" name="Google Shape;421;p32"/>
          <p:cNvGrpSpPr/>
          <p:nvPr/>
        </p:nvGrpSpPr>
        <p:grpSpPr>
          <a:xfrm>
            <a:off x="837974" y="1690828"/>
            <a:ext cx="10515826" cy="1864096"/>
            <a:chOff x="1593000" y="2322567"/>
            <a:chExt cx="5957975" cy="643501"/>
          </a:xfrm>
        </p:grpSpPr>
        <p:sp>
          <p:nvSpPr>
            <p:cNvPr id="422" name="Google Shape;422;p32"/>
            <p:cNvSpPr/>
            <p:nvPr/>
          </p:nvSpPr>
          <p:spPr>
            <a:xfrm>
              <a:off x="3728375" y="2322568"/>
              <a:ext cx="3822600" cy="643500"/>
            </a:xfrm>
            <a:prstGeom prst="rect">
              <a:avLst/>
            </a:prstGeom>
            <a:solidFill>
              <a:srgbClr val="D0CECE"/>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423" name="Google Shape;423;p32"/>
            <p:cNvSpPr/>
            <p:nvPr/>
          </p:nvSpPr>
          <p:spPr>
            <a:xfrm flipH="1">
              <a:off x="2283025" y="2322575"/>
              <a:ext cx="1844400" cy="642600"/>
            </a:xfrm>
            <a:prstGeom prst="rect">
              <a:avLst/>
            </a:prstGeom>
            <a:solidFill>
              <a:srgbClr val="1F386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424" name="Google Shape;424;p32"/>
            <p:cNvSpPr/>
            <p:nvPr/>
          </p:nvSpPr>
          <p:spPr>
            <a:xfrm rot="-5400000">
              <a:off x="3740918" y="1695328"/>
              <a:ext cx="643355" cy="1897833"/>
            </a:xfrm>
            <a:prstGeom prst="flowChartOffpageConnector">
              <a:avLst/>
            </a:prstGeom>
            <a:solidFill>
              <a:srgbClr val="1F386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425" name="Google Shape;425;p32"/>
            <p:cNvSpPr/>
            <p:nvPr/>
          </p:nvSpPr>
          <p:spPr>
            <a:xfrm>
              <a:off x="3113679" y="2383578"/>
              <a:ext cx="1491300" cy="495900"/>
            </a:xfrm>
            <a:prstGeom prst="rect">
              <a:avLst/>
            </a:prstGeom>
            <a:noFill/>
            <a:ln>
              <a:noFill/>
            </a:ln>
          </p:spPr>
          <p:txBody>
            <a:bodyPr anchorCtr="0" anchor="ctr" bIns="121900" lIns="121900" spcFirstLastPara="1" rIns="121900" wrap="square" tIns="121900">
              <a:noAutofit/>
            </a:bodyPr>
            <a:lstStyle/>
            <a:p>
              <a:pPr indent="-311150" lvl="0" marL="457200" marR="0" rtl="0" algn="l">
                <a:lnSpc>
                  <a:spcPct val="150000"/>
                </a:lnSpc>
                <a:spcBef>
                  <a:spcPts val="0"/>
                </a:spcBef>
                <a:spcAft>
                  <a:spcPts val="0"/>
                </a:spcAft>
                <a:buClr>
                  <a:srgbClr val="FFFFFF"/>
                </a:buClr>
                <a:buSzPts val="1300"/>
                <a:buFont typeface="Questrial"/>
                <a:buChar char="●"/>
              </a:pPr>
              <a:r>
                <a:rPr b="1" i="0" lang="pt-PT" sz="1400" u="none" cap="none" strike="noStrike">
                  <a:solidFill>
                    <a:srgbClr val="FFFFFF"/>
                  </a:solidFill>
                  <a:latin typeface="Questrial"/>
                  <a:ea typeface="Questrial"/>
                  <a:cs typeface="Questrial"/>
                  <a:sym typeface="Questrial"/>
                </a:rPr>
                <a:t>Integrated  with Visual Studio</a:t>
              </a:r>
              <a:endParaRPr b="1" i="0" sz="1400" u="none" cap="none" strike="noStrike">
                <a:solidFill>
                  <a:srgbClr val="FFFFFF"/>
                </a:solidFill>
                <a:latin typeface="Questrial"/>
                <a:ea typeface="Questrial"/>
                <a:cs typeface="Questrial"/>
                <a:sym typeface="Questrial"/>
              </a:endParaRPr>
            </a:p>
            <a:p>
              <a:pPr indent="-311150" lvl="0" marL="457200" marR="0" rtl="0" algn="l">
                <a:lnSpc>
                  <a:spcPct val="150000"/>
                </a:lnSpc>
                <a:spcBef>
                  <a:spcPts val="0"/>
                </a:spcBef>
                <a:spcAft>
                  <a:spcPts val="0"/>
                </a:spcAft>
                <a:buClr>
                  <a:srgbClr val="FFFFFF"/>
                </a:buClr>
                <a:buSzPts val="1300"/>
                <a:buFont typeface="Questrial"/>
                <a:buChar char="●"/>
              </a:pPr>
              <a:r>
                <a:rPr b="1" i="0" lang="pt-PT" sz="1400" u="none" cap="none" strike="noStrike">
                  <a:solidFill>
                    <a:srgbClr val="FFFFFF"/>
                  </a:solidFill>
                  <a:latin typeface="Questrial"/>
                  <a:ea typeface="Questrial"/>
                  <a:cs typeface="Questrial"/>
                  <a:sym typeface="Questrial"/>
                </a:rPr>
                <a:t>Automatically generate tests</a:t>
              </a:r>
              <a:endParaRPr b="1" i="0" sz="1400" u="none" cap="none" strike="noStrike">
                <a:solidFill>
                  <a:srgbClr val="FFFFFF"/>
                </a:solidFill>
                <a:latin typeface="Questrial"/>
                <a:ea typeface="Questrial"/>
                <a:cs typeface="Questrial"/>
                <a:sym typeface="Questrial"/>
              </a:endParaRPr>
            </a:p>
            <a:p>
              <a:pPr indent="-311150" lvl="0" marL="457200" marR="0" rtl="0" algn="l">
                <a:lnSpc>
                  <a:spcPct val="150000"/>
                </a:lnSpc>
                <a:spcBef>
                  <a:spcPts val="0"/>
                </a:spcBef>
                <a:spcAft>
                  <a:spcPts val="0"/>
                </a:spcAft>
                <a:buClr>
                  <a:srgbClr val="FFFFFF"/>
                </a:buClr>
                <a:buSzPts val="1300"/>
                <a:buFont typeface="Questrial"/>
                <a:buChar char="●"/>
              </a:pPr>
              <a:r>
                <a:rPr b="1" i="0" lang="pt-PT" sz="1400" u="none" cap="none" strike="noStrike">
                  <a:solidFill>
                    <a:srgbClr val="FFFFFF"/>
                  </a:solidFill>
                  <a:latin typeface="Questrial"/>
                  <a:ea typeface="Questrial"/>
                  <a:cs typeface="Questrial"/>
                  <a:sym typeface="Questrial"/>
                </a:rPr>
                <a:t>Easy to get started</a:t>
              </a:r>
              <a:endParaRPr b="1" i="0" sz="1400" u="none" cap="none" strike="noStrike">
                <a:solidFill>
                  <a:srgbClr val="FFFFFF"/>
                </a:solidFill>
                <a:latin typeface="Questrial"/>
                <a:ea typeface="Questrial"/>
                <a:cs typeface="Questrial"/>
                <a:sym typeface="Questrial"/>
              </a:endParaRPr>
            </a:p>
          </p:txBody>
        </p:sp>
        <p:sp>
          <p:nvSpPr>
            <p:cNvPr id="426" name="Google Shape;426;p32"/>
            <p:cNvSpPr/>
            <p:nvPr/>
          </p:nvSpPr>
          <p:spPr>
            <a:xfrm>
              <a:off x="1593000" y="2322568"/>
              <a:ext cx="690000" cy="642300"/>
            </a:xfrm>
            <a:prstGeom prst="rect">
              <a:avLst/>
            </a:prstGeom>
            <a:solidFill>
              <a:srgbClr val="414141"/>
            </a:solidFill>
            <a:ln>
              <a:noFill/>
            </a:ln>
            <a:effectLst>
              <a:outerShdw blurRad="71438" rotWithShape="0" algn="bl" dir="2700000" dist="28575">
                <a:srgbClr val="000000">
                  <a:alpha val="16862"/>
                </a:srgbClr>
              </a:outerShdw>
            </a:effectLst>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427" name="Google Shape;427;p32"/>
            <p:cNvSpPr/>
            <p:nvPr/>
          </p:nvSpPr>
          <p:spPr>
            <a:xfrm>
              <a:off x="5152235" y="2323754"/>
              <a:ext cx="2206800" cy="642300"/>
            </a:xfrm>
            <a:prstGeom prst="rect">
              <a:avLst/>
            </a:prstGeom>
            <a:noFill/>
            <a:ln>
              <a:noFill/>
            </a:ln>
          </p:spPr>
          <p:txBody>
            <a:bodyPr anchorCtr="0" anchor="ctr" bIns="121900" lIns="121900" spcFirstLastPara="1" rIns="121900" wrap="square" tIns="121900">
              <a:noAutofit/>
            </a:bodyPr>
            <a:lstStyle/>
            <a:p>
              <a:pPr indent="0" lvl="0" marL="609600" marR="0" rtl="0" algn="l">
                <a:lnSpc>
                  <a:spcPct val="115000"/>
                </a:lnSpc>
                <a:spcBef>
                  <a:spcPts val="0"/>
                </a:spcBef>
                <a:spcAft>
                  <a:spcPts val="0"/>
                </a:spcAft>
                <a:buClr>
                  <a:srgbClr val="000000"/>
                </a:buClr>
                <a:buSzPts val="1300"/>
                <a:buFont typeface="Arial"/>
                <a:buNone/>
              </a:pPr>
              <a:r>
                <a:t/>
              </a:r>
              <a:endParaRPr b="0" i="0" sz="1300" u="none" cap="none" strike="noStrike">
                <a:solidFill>
                  <a:srgbClr val="3D3D3D"/>
                </a:solidFill>
                <a:latin typeface="Questrial"/>
                <a:ea typeface="Questrial"/>
                <a:cs typeface="Questrial"/>
                <a:sym typeface="Questrial"/>
              </a:endParaRPr>
            </a:p>
          </p:txBody>
        </p:sp>
        <p:sp>
          <p:nvSpPr>
            <p:cNvPr id="428" name="Google Shape;428;p32"/>
            <p:cNvSpPr/>
            <p:nvPr/>
          </p:nvSpPr>
          <p:spPr>
            <a:xfrm>
              <a:off x="1593013" y="2322580"/>
              <a:ext cx="1457100" cy="642600"/>
            </a:xfrm>
            <a:prstGeom prst="rect">
              <a:avLst/>
            </a:prstGeom>
            <a:solidFill>
              <a:srgbClr val="2F5496"/>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3500"/>
                <a:buFont typeface="Arial"/>
                <a:buNone/>
              </a:pPr>
              <a:r>
                <a:rPr b="1" i="0" lang="pt-PT" sz="3500" u="none" cap="none" strike="noStrike">
                  <a:solidFill>
                    <a:srgbClr val="FFFFFF"/>
                  </a:solidFill>
                  <a:latin typeface="Questrial"/>
                  <a:ea typeface="Questrial"/>
                  <a:cs typeface="Questrial"/>
                  <a:sym typeface="Questrial"/>
                </a:rPr>
                <a:t>MSTest</a:t>
              </a:r>
              <a:endParaRPr b="1" i="0" sz="3500" u="none" cap="none" strike="noStrike">
                <a:solidFill>
                  <a:srgbClr val="FFFFFF"/>
                </a:solidFill>
                <a:latin typeface="Questrial"/>
                <a:ea typeface="Questrial"/>
                <a:cs typeface="Questrial"/>
                <a:sym typeface="Questrial"/>
              </a:endParaRPr>
            </a:p>
          </p:txBody>
        </p:sp>
      </p:grpSp>
      <p:grpSp>
        <p:nvGrpSpPr>
          <p:cNvPr id="429" name="Google Shape;429;p32"/>
          <p:cNvGrpSpPr/>
          <p:nvPr/>
        </p:nvGrpSpPr>
        <p:grpSpPr>
          <a:xfrm>
            <a:off x="839732" y="3728165"/>
            <a:ext cx="10515826" cy="1843963"/>
            <a:chOff x="1593000" y="2322567"/>
            <a:chExt cx="5957975" cy="643501"/>
          </a:xfrm>
        </p:grpSpPr>
        <p:sp>
          <p:nvSpPr>
            <p:cNvPr id="430" name="Google Shape;430;p32"/>
            <p:cNvSpPr/>
            <p:nvPr/>
          </p:nvSpPr>
          <p:spPr>
            <a:xfrm>
              <a:off x="3728375" y="2322568"/>
              <a:ext cx="3822600" cy="643500"/>
            </a:xfrm>
            <a:prstGeom prst="rect">
              <a:avLst/>
            </a:prstGeom>
            <a:solidFill>
              <a:srgbClr val="D0CECE"/>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431" name="Google Shape;431;p32"/>
            <p:cNvSpPr/>
            <p:nvPr/>
          </p:nvSpPr>
          <p:spPr>
            <a:xfrm flipH="1">
              <a:off x="2283025" y="2322575"/>
              <a:ext cx="1844400" cy="642600"/>
            </a:xfrm>
            <a:prstGeom prst="rect">
              <a:avLst/>
            </a:prstGeom>
            <a:solidFill>
              <a:srgbClr val="1F386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432" name="Google Shape;432;p32"/>
            <p:cNvSpPr/>
            <p:nvPr/>
          </p:nvSpPr>
          <p:spPr>
            <a:xfrm rot="-5400000">
              <a:off x="3740918" y="1695328"/>
              <a:ext cx="643355" cy="1897833"/>
            </a:xfrm>
            <a:prstGeom prst="flowChartOffpageConnector">
              <a:avLst/>
            </a:prstGeom>
            <a:solidFill>
              <a:srgbClr val="1F386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433" name="Google Shape;433;p32"/>
            <p:cNvSpPr/>
            <p:nvPr/>
          </p:nvSpPr>
          <p:spPr>
            <a:xfrm>
              <a:off x="3113679" y="2383578"/>
              <a:ext cx="1491300" cy="495900"/>
            </a:xfrm>
            <a:prstGeom prst="rect">
              <a:avLst/>
            </a:prstGeom>
            <a:noFill/>
            <a:ln>
              <a:noFill/>
            </a:ln>
          </p:spPr>
          <p:txBody>
            <a:bodyPr anchorCtr="0" anchor="ctr" bIns="121900" lIns="121900" spcFirstLastPara="1" rIns="121900" wrap="square" tIns="121900">
              <a:noAutofit/>
            </a:bodyPr>
            <a:lstStyle/>
            <a:p>
              <a:pPr indent="-311150" lvl="0" marL="457200" marR="0" rtl="0" algn="just">
                <a:lnSpc>
                  <a:spcPct val="150000"/>
                </a:lnSpc>
                <a:spcBef>
                  <a:spcPts val="0"/>
                </a:spcBef>
                <a:spcAft>
                  <a:spcPts val="0"/>
                </a:spcAft>
                <a:buClr>
                  <a:srgbClr val="FFFFFF"/>
                </a:buClr>
                <a:buSzPts val="1300"/>
                <a:buFont typeface="Questrial"/>
                <a:buChar char="●"/>
              </a:pPr>
              <a:r>
                <a:rPr b="1" i="0" lang="pt-PT" sz="1400" u="none" cap="none" strike="noStrike">
                  <a:solidFill>
                    <a:srgbClr val="FFFFFF"/>
                  </a:solidFill>
                  <a:latin typeface="Questrial"/>
                  <a:ea typeface="Questrial"/>
                  <a:cs typeface="Questrial"/>
                  <a:sym typeface="Questrial"/>
                </a:rPr>
                <a:t>Open-source framework</a:t>
              </a:r>
              <a:endParaRPr b="1" i="0" sz="1400" u="none" cap="none" strike="noStrike">
                <a:solidFill>
                  <a:srgbClr val="FFFFFF"/>
                </a:solidFill>
                <a:latin typeface="Questrial"/>
                <a:ea typeface="Questrial"/>
                <a:cs typeface="Questrial"/>
                <a:sym typeface="Questrial"/>
              </a:endParaRPr>
            </a:p>
            <a:p>
              <a:pPr indent="-311150" lvl="0" marL="457200" marR="0" rtl="0" algn="just">
                <a:lnSpc>
                  <a:spcPct val="150000"/>
                </a:lnSpc>
                <a:spcBef>
                  <a:spcPts val="0"/>
                </a:spcBef>
                <a:spcAft>
                  <a:spcPts val="0"/>
                </a:spcAft>
                <a:buClr>
                  <a:srgbClr val="FFFFFF"/>
                </a:buClr>
                <a:buSzPts val="1300"/>
                <a:buFont typeface="Questrial"/>
                <a:buChar char="●"/>
              </a:pPr>
              <a:r>
                <a:rPr b="1" i="0" lang="pt-PT" sz="1400" u="none" cap="none" strike="noStrike">
                  <a:solidFill>
                    <a:srgbClr val="FFFFFF"/>
                  </a:solidFill>
                  <a:latin typeface="Questrial"/>
                  <a:ea typeface="Questrial"/>
                  <a:cs typeface="Questrial"/>
                  <a:sym typeface="Questrial"/>
                </a:rPr>
                <a:t>Easy to use GUI</a:t>
              </a:r>
              <a:endParaRPr b="1" i="0" sz="1400" u="none" cap="none" strike="noStrike">
                <a:solidFill>
                  <a:srgbClr val="FFFFFF"/>
                </a:solidFill>
                <a:latin typeface="Questrial"/>
                <a:ea typeface="Questrial"/>
                <a:cs typeface="Questrial"/>
                <a:sym typeface="Questrial"/>
              </a:endParaRPr>
            </a:p>
            <a:p>
              <a:pPr indent="-311150" lvl="0" marL="457200" marR="0" rtl="0" algn="just">
                <a:lnSpc>
                  <a:spcPct val="150000"/>
                </a:lnSpc>
                <a:spcBef>
                  <a:spcPts val="0"/>
                </a:spcBef>
                <a:spcAft>
                  <a:spcPts val="0"/>
                </a:spcAft>
                <a:buClr>
                  <a:srgbClr val="FFFFFF"/>
                </a:buClr>
                <a:buSzPts val="1300"/>
                <a:buFont typeface="Questrial"/>
                <a:buChar char="●"/>
              </a:pPr>
              <a:r>
                <a:rPr b="1" i="0" lang="pt-PT" sz="1400" u="none" cap="none" strike="noStrike">
                  <a:solidFill>
                    <a:srgbClr val="FFFFFF"/>
                  </a:solidFill>
                  <a:latin typeface="Questrial"/>
                  <a:ea typeface="Questrial"/>
                  <a:cs typeface="Questrial"/>
                  <a:sym typeface="Questrial"/>
                </a:rPr>
                <a:t>Compatible with any .NET language</a:t>
              </a:r>
              <a:endParaRPr b="1" i="0" sz="1400" u="none" cap="none" strike="noStrike">
                <a:solidFill>
                  <a:srgbClr val="FFFFFF"/>
                </a:solidFill>
                <a:latin typeface="Questrial"/>
                <a:ea typeface="Questrial"/>
                <a:cs typeface="Questrial"/>
                <a:sym typeface="Questrial"/>
              </a:endParaRPr>
            </a:p>
          </p:txBody>
        </p:sp>
        <p:sp>
          <p:nvSpPr>
            <p:cNvPr id="434" name="Google Shape;434;p32"/>
            <p:cNvSpPr/>
            <p:nvPr/>
          </p:nvSpPr>
          <p:spPr>
            <a:xfrm>
              <a:off x="1593000" y="2322568"/>
              <a:ext cx="690000" cy="642300"/>
            </a:xfrm>
            <a:prstGeom prst="rect">
              <a:avLst/>
            </a:prstGeom>
            <a:solidFill>
              <a:srgbClr val="414141"/>
            </a:solidFill>
            <a:ln>
              <a:noFill/>
            </a:ln>
            <a:effectLst>
              <a:outerShdw blurRad="71438" rotWithShape="0" algn="bl" dir="2700000" dist="28575">
                <a:srgbClr val="000000">
                  <a:alpha val="16862"/>
                </a:srgbClr>
              </a:outerShdw>
            </a:effectLst>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435" name="Google Shape;435;p32"/>
            <p:cNvSpPr/>
            <p:nvPr/>
          </p:nvSpPr>
          <p:spPr>
            <a:xfrm>
              <a:off x="5151239" y="2353430"/>
              <a:ext cx="2206800" cy="556196"/>
            </a:xfrm>
            <a:prstGeom prst="rect">
              <a:avLst/>
            </a:prstGeom>
            <a:noFill/>
            <a:ln>
              <a:noFill/>
            </a:ln>
          </p:spPr>
          <p:txBody>
            <a:bodyPr anchorCtr="0" anchor="ctr" bIns="121900" lIns="121900" spcFirstLastPara="1" rIns="121900" wrap="square" tIns="121900">
              <a:noAutofit/>
            </a:bodyPr>
            <a:lstStyle/>
            <a:p>
              <a:pPr indent="-387350" lvl="0" marL="609600" marR="0" rtl="0" algn="l">
                <a:lnSpc>
                  <a:spcPct val="150000"/>
                </a:lnSpc>
                <a:spcBef>
                  <a:spcPts val="0"/>
                </a:spcBef>
                <a:spcAft>
                  <a:spcPts val="0"/>
                </a:spcAft>
                <a:buClr>
                  <a:srgbClr val="3D3D3D"/>
                </a:buClr>
                <a:buSzPts val="1300"/>
                <a:buFont typeface="Questrial"/>
                <a:buChar char="●"/>
              </a:pPr>
              <a:r>
                <a:rPr b="1" i="0" lang="pt-PT" sz="1400" u="none" cap="none" strike="noStrike">
                  <a:solidFill>
                    <a:srgbClr val="3D3D3D"/>
                  </a:solidFill>
                  <a:latin typeface="Questrial"/>
                  <a:ea typeface="Questrial"/>
                  <a:cs typeface="Questrial"/>
                  <a:sym typeface="Questrial"/>
                </a:rPr>
                <a:t>Lack of documentation</a:t>
              </a:r>
              <a:endParaRPr b="1" i="0" sz="1400" u="none" cap="none" strike="noStrike">
                <a:solidFill>
                  <a:srgbClr val="3D3D3D"/>
                </a:solidFill>
                <a:latin typeface="Questrial"/>
                <a:ea typeface="Questrial"/>
                <a:cs typeface="Questrial"/>
                <a:sym typeface="Questrial"/>
              </a:endParaRPr>
            </a:p>
          </p:txBody>
        </p:sp>
        <p:sp>
          <p:nvSpPr>
            <p:cNvPr id="436" name="Google Shape;436;p32"/>
            <p:cNvSpPr/>
            <p:nvPr/>
          </p:nvSpPr>
          <p:spPr>
            <a:xfrm>
              <a:off x="1593013" y="2322580"/>
              <a:ext cx="1457100" cy="642600"/>
            </a:xfrm>
            <a:prstGeom prst="rect">
              <a:avLst/>
            </a:prstGeom>
            <a:solidFill>
              <a:srgbClr val="2F5496"/>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3500"/>
                <a:buFont typeface="Arial"/>
                <a:buNone/>
              </a:pPr>
              <a:r>
                <a:rPr b="1" i="0" lang="pt-PT" sz="3500" u="none" cap="none" strike="noStrike">
                  <a:solidFill>
                    <a:srgbClr val="FFFFFF"/>
                  </a:solidFill>
                  <a:latin typeface="Questrial"/>
                  <a:ea typeface="Questrial"/>
                  <a:cs typeface="Questrial"/>
                  <a:sym typeface="Questrial"/>
                </a:rPr>
                <a:t>csUnit</a:t>
              </a:r>
              <a:endParaRPr b="1" i="0" sz="3500" u="none" cap="none" strike="noStrike">
                <a:solidFill>
                  <a:srgbClr val="FFFFFF"/>
                </a:solidFill>
                <a:latin typeface="Questrial"/>
                <a:ea typeface="Questrial"/>
                <a:cs typeface="Questrial"/>
                <a:sym typeface="Questrial"/>
              </a:endParaRPr>
            </a:p>
          </p:txBody>
        </p:sp>
      </p:grpSp>
      <p:pic>
        <p:nvPicPr>
          <p:cNvPr descr="Resultado de imagem para mstest" id="437" name="Google Shape;437;p32"/>
          <p:cNvPicPr preferRelativeResize="0"/>
          <p:nvPr/>
        </p:nvPicPr>
        <p:blipFill rotWithShape="1">
          <a:blip r:embed="rId3">
            <a:alphaModFix/>
          </a:blip>
          <a:srcRect b="0" l="55696" r="0" t="13718"/>
          <a:stretch/>
        </p:blipFill>
        <p:spPr>
          <a:xfrm>
            <a:off x="9059841" y="391431"/>
            <a:ext cx="1015783" cy="1012165"/>
          </a:xfrm>
          <a:prstGeom prst="rect">
            <a:avLst/>
          </a:prstGeom>
          <a:noFill/>
          <a:ln>
            <a:noFill/>
          </a:ln>
        </p:spPr>
      </p:pic>
      <p:sp>
        <p:nvSpPr>
          <p:cNvPr id="438" name="Google Shape;438;p3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pt-PT"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
        <p:nvSpPr>
          <p:cNvPr id="439" name="Google Shape;439;p32"/>
          <p:cNvSpPr/>
          <p:nvPr/>
        </p:nvSpPr>
        <p:spPr>
          <a:xfrm>
            <a:off x="7215329" y="1977577"/>
            <a:ext cx="3894900" cy="1216500"/>
          </a:xfrm>
          <a:prstGeom prst="rect">
            <a:avLst/>
          </a:prstGeom>
          <a:noFill/>
          <a:ln>
            <a:noFill/>
          </a:ln>
        </p:spPr>
        <p:txBody>
          <a:bodyPr anchorCtr="0" anchor="ctr" bIns="121900" lIns="121900" spcFirstLastPara="1" rIns="121900" wrap="square" tIns="121900">
            <a:noAutofit/>
          </a:bodyPr>
          <a:lstStyle/>
          <a:p>
            <a:pPr indent="-387350" lvl="0" marL="609600" marR="0" rtl="0" algn="just">
              <a:lnSpc>
                <a:spcPct val="150000"/>
              </a:lnSpc>
              <a:spcBef>
                <a:spcPts val="0"/>
              </a:spcBef>
              <a:spcAft>
                <a:spcPts val="0"/>
              </a:spcAft>
              <a:buClr>
                <a:srgbClr val="3D3D3D"/>
              </a:buClr>
              <a:buSzPts val="1300"/>
              <a:buFont typeface="Questrial"/>
              <a:buChar char="●"/>
            </a:pPr>
            <a:r>
              <a:rPr b="1" i="0" lang="pt-PT" sz="1400" u="none" cap="none" strike="noStrike">
                <a:solidFill>
                  <a:srgbClr val="3D3D3D"/>
                </a:solidFill>
                <a:latin typeface="Questrial"/>
                <a:ea typeface="Questrial"/>
                <a:cs typeface="Questrial"/>
                <a:sym typeface="Questrial"/>
              </a:rPr>
              <a:t>Struggle with interoperability</a:t>
            </a:r>
            <a:endParaRPr b="1" i="0" sz="1400" u="none" cap="none" strike="noStrike">
              <a:solidFill>
                <a:srgbClr val="3D3D3D"/>
              </a:solidFill>
              <a:latin typeface="Questrial"/>
              <a:ea typeface="Questrial"/>
              <a:cs typeface="Questrial"/>
              <a:sym typeface="Questrial"/>
            </a:endParaRPr>
          </a:p>
          <a:p>
            <a:pPr indent="-387350" lvl="0" marL="609600" marR="0" rtl="0" algn="just">
              <a:lnSpc>
                <a:spcPct val="150000"/>
              </a:lnSpc>
              <a:spcBef>
                <a:spcPts val="0"/>
              </a:spcBef>
              <a:spcAft>
                <a:spcPts val="0"/>
              </a:spcAft>
              <a:buClr>
                <a:srgbClr val="3D3D3D"/>
              </a:buClr>
              <a:buSzPts val="1300"/>
              <a:buFont typeface="Questrial"/>
              <a:buChar char="●"/>
            </a:pPr>
            <a:r>
              <a:rPr b="1" i="0" lang="pt-PT" sz="1400" u="none" cap="none" strike="noStrike">
                <a:solidFill>
                  <a:srgbClr val="3D3D3D"/>
                </a:solidFill>
                <a:latin typeface="Questrial"/>
                <a:ea typeface="Questrial"/>
                <a:cs typeface="Questrial"/>
                <a:sym typeface="Questrial"/>
              </a:rPr>
              <a:t>Slow</a:t>
            </a:r>
            <a:endParaRPr b="1" i="0" sz="1400" u="none" cap="none" strike="noStrike">
              <a:solidFill>
                <a:srgbClr val="3D3D3D"/>
              </a:solidFill>
              <a:latin typeface="Questrial"/>
              <a:ea typeface="Questrial"/>
              <a:cs typeface="Questrial"/>
              <a:sym typeface="Questrial"/>
            </a:endParaRPr>
          </a:p>
        </p:txBody>
      </p:sp>
      <p:pic>
        <p:nvPicPr>
          <p:cNvPr id="440" name="Google Shape;440;p32"/>
          <p:cNvPicPr preferRelativeResize="0"/>
          <p:nvPr/>
        </p:nvPicPr>
        <p:blipFill rotWithShape="1">
          <a:blip r:embed="rId4">
            <a:alphaModFix/>
          </a:blip>
          <a:srcRect b="0" l="0" r="0" t="0"/>
          <a:stretch/>
        </p:blipFill>
        <p:spPr>
          <a:xfrm>
            <a:off x="10368988" y="440313"/>
            <a:ext cx="809625" cy="914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4" name="Shape 444"/>
        <p:cNvGrpSpPr/>
        <p:nvPr/>
      </p:nvGrpSpPr>
      <p:grpSpPr>
        <a:xfrm>
          <a:off x="0" y="0"/>
          <a:ext cx="0" cy="0"/>
          <a:chOff x="0" y="0"/>
          <a:chExt cx="0" cy="0"/>
        </a:xfrm>
      </p:grpSpPr>
      <p:sp>
        <p:nvSpPr>
          <p:cNvPr id="445" name="Google Shape;445;p3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pt-PT"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pic>
        <p:nvPicPr>
          <p:cNvPr id="446" name="Google Shape;446;p33"/>
          <p:cNvPicPr preferRelativeResize="0"/>
          <p:nvPr/>
        </p:nvPicPr>
        <p:blipFill rotWithShape="1">
          <a:blip r:embed="rId3">
            <a:alphaModFix/>
          </a:blip>
          <a:srcRect b="0" l="0" r="0" t="0"/>
          <a:stretch/>
        </p:blipFill>
        <p:spPr>
          <a:xfrm>
            <a:off x="3288225" y="1155325"/>
            <a:ext cx="5615550" cy="1715550"/>
          </a:xfrm>
          <a:prstGeom prst="rect">
            <a:avLst/>
          </a:prstGeom>
          <a:noFill/>
          <a:ln>
            <a:noFill/>
          </a:ln>
        </p:spPr>
      </p:pic>
      <p:sp>
        <p:nvSpPr>
          <p:cNvPr id="447" name="Google Shape;447;p33"/>
          <p:cNvSpPr txBox="1"/>
          <p:nvPr/>
        </p:nvSpPr>
        <p:spPr>
          <a:xfrm>
            <a:off x="639700" y="3935525"/>
            <a:ext cx="5338200" cy="2210400"/>
          </a:xfrm>
          <a:prstGeom prst="rect">
            <a:avLst/>
          </a:prstGeom>
          <a:noFill/>
          <a:ln>
            <a:noFill/>
          </a:ln>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Questrial"/>
              <a:buChar char="➔"/>
            </a:pPr>
            <a:r>
              <a:rPr b="0" i="0" lang="pt-PT" sz="3000" u="none" cap="none" strike="noStrike">
                <a:solidFill>
                  <a:srgbClr val="434343"/>
                </a:solidFill>
                <a:latin typeface="Questrial"/>
                <a:ea typeface="Questrial"/>
                <a:cs typeface="Questrial"/>
                <a:sym typeface="Questrial"/>
              </a:rPr>
              <a:t>Open Source</a:t>
            </a:r>
            <a:endParaRPr b="0" i="0" sz="3000" u="none" cap="none" strike="noStrike">
              <a:solidFill>
                <a:srgbClr val="434343"/>
              </a:solidFill>
              <a:latin typeface="Questrial"/>
              <a:ea typeface="Questrial"/>
              <a:cs typeface="Questrial"/>
              <a:sym typeface="Questrial"/>
            </a:endParaRPr>
          </a:p>
          <a:p>
            <a:pPr indent="-419100" lvl="0" marL="457200" marR="0" rtl="0" algn="l">
              <a:lnSpc>
                <a:spcPct val="115000"/>
              </a:lnSpc>
              <a:spcBef>
                <a:spcPts val="0"/>
              </a:spcBef>
              <a:spcAft>
                <a:spcPts val="0"/>
              </a:spcAft>
              <a:buClr>
                <a:srgbClr val="434343"/>
              </a:buClr>
              <a:buSzPts val="3000"/>
              <a:buFont typeface="Questrial"/>
              <a:buChar char="➔"/>
            </a:pPr>
            <a:r>
              <a:rPr b="0" i="0" lang="pt-PT" sz="3000" u="none" cap="none" strike="noStrike">
                <a:solidFill>
                  <a:srgbClr val="434343"/>
                </a:solidFill>
                <a:latin typeface="Questrial"/>
                <a:ea typeface="Questrial"/>
                <a:cs typeface="Questrial"/>
                <a:sym typeface="Questrial"/>
              </a:rPr>
              <a:t>Complete</a:t>
            </a:r>
            <a:endParaRPr b="0" i="0" sz="3000" u="none" cap="none" strike="noStrike">
              <a:solidFill>
                <a:srgbClr val="434343"/>
              </a:solidFill>
              <a:latin typeface="Questrial"/>
              <a:ea typeface="Questrial"/>
              <a:cs typeface="Questrial"/>
              <a:sym typeface="Questrial"/>
            </a:endParaRPr>
          </a:p>
          <a:p>
            <a:pPr indent="-419100" lvl="0" marL="457200" marR="0" rtl="0" algn="l">
              <a:lnSpc>
                <a:spcPct val="115000"/>
              </a:lnSpc>
              <a:spcBef>
                <a:spcPts val="0"/>
              </a:spcBef>
              <a:spcAft>
                <a:spcPts val="0"/>
              </a:spcAft>
              <a:buClr>
                <a:srgbClr val="434343"/>
              </a:buClr>
              <a:buSzPts val="3000"/>
              <a:buFont typeface="Questrial"/>
              <a:buChar char="➔"/>
            </a:pPr>
            <a:r>
              <a:rPr b="0" i="0" lang="pt-PT" sz="3000" u="none" cap="none" strike="noStrike">
                <a:solidFill>
                  <a:srgbClr val="434343"/>
                </a:solidFill>
                <a:latin typeface="Questrial"/>
                <a:ea typeface="Questrial"/>
                <a:cs typeface="Questrial"/>
                <a:sym typeface="Questrial"/>
              </a:rPr>
              <a:t>Easy to install</a:t>
            </a:r>
            <a:endParaRPr b="0" i="0" sz="3000" u="none" cap="none" strike="noStrike">
              <a:solidFill>
                <a:srgbClr val="434343"/>
              </a:solidFill>
              <a:latin typeface="Questrial"/>
              <a:ea typeface="Questrial"/>
              <a:cs typeface="Questrial"/>
              <a:sym typeface="Questrial"/>
            </a:endParaRPr>
          </a:p>
          <a:p>
            <a:pPr indent="-419100" lvl="0" marL="457200" marR="0" rtl="0" algn="l">
              <a:lnSpc>
                <a:spcPct val="115000"/>
              </a:lnSpc>
              <a:spcBef>
                <a:spcPts val="0"/>
              </a:spcBef>
              <a:spcAft>
                <a:spcPts val="0"/>
              </a:spcAft>
              <a:buClr>
                <a:srgbClr val="434343"/>
              </a:buClr>
              <a:buSzPts val="3000"/>
              <a:buFont typeface="Questrial"/>
              <a:buChar char="➔"/>
            </a:pPr>
            <a:r>
              <a:rPr b="0" i="0" lang="pt-PT" sz="3000" u="none" cap="none" strike="noStrike">
                <a:solidFill>
                  <a:srgbClr val="434343"/>
                </a:solidFill>
                <a:latin typeface="Questrial"/>
                <a:ea typeface="Questrial"/>
                <a:cs typeface="Questrial"/>
                <a:sym typeface="Questrial"/>
              </a:rPr>
              <a:t>Easy to use</a:t>
            </a:r>
            <a:endParaRPr b="0" i="0" sz="3000" u="none" cap="none" strike="noStrike">
              <a:solidFill>
                <a:srgbClr val="434343"/>
              </a:solidFill>
              <a:latin typeface="Questrial"/>
              <a:ea typeface="Questrial"/>
              <a:cs typeface="Questrial"/>
              <a:sym typeface="Questrial"/>
            </a:endParaRPr>
          </a:p>
          <a:p>
            <a:pPr indent="-419100" lvl="0" marL="457200" marR="0" rtl="0" algn="l">
              <a:lnSpc>
                <a:spcPct val="115000"/>
              </a:lnSpc>
              <a:spcBef>
                <a:spcPts val="0"/>
              </a:spcBef>
              <a:spcAft>
                <a:spcPts val="0"/>
              </a:spcAft>
              <a:buClr>
                <a:srgbClr val="434343"/>
              </a:buClr>
              <a:buSzPts val="3000"/>
              <a:buFont typeface="Questrial"/>
              <a:buChar char="➔"/>
            </a:pPr>
            <a:r>
              <a:rPr b="0" i="0" lang="pt-PT" sz="3000" u="none" cap="none" strike="noStrike">
                <a:solidFill>
                  <a:srgbClr val="434343"/>
                </a:solidFill>
                <a:latin typeface="Questrial"/>
                <a:ea typeface="Questrial"/>
                <a:cs typeface="Questrial"/>
                <a:sym typeface="Questrial"/>
              </a:rPr>
              <a:t>Everyone knows it</a:t>
            </a:r>
            <a:endParaRPr b="0" i="0" sz="3000" u="none" cap="none" strike="noStrike">
              <a:solidFill>
                <a:srgbClr val="434343"/>
              </a:solidFill>
              <a:latin typeface="Questrial"/>
              <a:ea typeface="Questrial"/>
              <a:cs typeface="Questrial"/>
              <a:sym typeface="Quest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1" name="Shape 451"/>
        <p:cNvGrpSpPr/>
        <p:nvPr/>
      </p:nvGrpSpPr>
      <p:grpSpPr>
        <a:xfrm>
          <a:off x="0" y="0"/>
          <a:ext cx="0" cy="0"/>
          <a:chOff x="0" y="0"/>
          <a:chExt cx="0" cy="0"/>
        </a:xfrm>
      </p:grpSpPr>
      <p:sp>
        <p:nvSpPr>
          <p:cNvPr id="452" name="Google Shape;452;p34"/>
          <p:cNvSpPr txBox="1"/>
          <p:nvPr>
            <p:ph idx="1" type="body"/>
          </p:nvPr>
        </p:nvSpPr>
        <p:spPr>
          <a:xfrm>
            <a:off x="838200" y="648625"/>
            <a:ext cx="10515600" cy="55281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1000"/>
              </a:spcBef>
              <a:spcAft>
                <a:spcPts val="0"/>
              </a:spcAft>
              <a:buClr>
                <a:schemeClr val="dk1"/>
              </a:buClr>
              <a:buSzPts val="1100"/>
              <a:buFont typeface="Arial"/>
              <a:buNone/>
            </a:pPr>
            <a:r>
              <a:rPr b="1" i="0" lang="pt-PT" sz="4500" u="none" cap="none" strike="noStrike">
                <a:solidFill>
                  <a:schemeClr val="dk1"/>
                </a:solidFill>
                <a:latin typeface="Questrial"/>
                <a:ea typeface="Questrial"/>
                <a:cs typeface="Questrial"/>
                <a:sym typeface="Questrial"/>
              </a:rPr>
              <a:t>“To check if code is behaving as you expect, you use an assertion,</a:t>
            </a:r>
            <a:br>
              <a:rPr b="1" i="0" lang="pt-PT" sz="4500" u="none" cap="none" strike="noStrike">
                <a:solidFill>
                  <a:schemeClr val="dk1"/>
                </a:solidFill>
                <a:latin typeface="Questrial"/>
                <a:ea typeface="Questrial"/>
                <a:cs typeface="Questrial"/>
                <a:sym typeface="Questrial"/>
              </a:rPr>
            </a:br>
            <a:r>
              <a:rPr b="1" i="0" lang="pt-PT" sz="4500" u="none" cap="none" strike="noStrike">
                <a:solidFill>
                  <a:schemeClr val="dk1"/>
                </a:solidFill>
                <a:latin typeface="Questrial"/>
                <a:ea typeface="Questrial"/>
                <a:cs typeface="Questrial"/>
                <a:sym typeface="Questrial"/>
              </a:rPr>
              <a:t>a simple method call that verifies that something is true.”</a:t>
            </a:r>
            <a:endParaRPr b="1" i="0" sz="4500" u="none" cap="none" strike="noStrike">
              <a:solidFill>
                <a:schemeClr val="dk1"/>
              </a:solidFill>
              <a:latin typeface="Questrial"/>
              <a:ea typeface="Questrial"/>
              <a:cs typeface="Questrial"/>
              <a:sym typeface="Questrial"/>
            </a:endParaRPr>
          </a:p>
          <a:p>
            <a:pPr indent="0" lvl="0" marL="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Questrial"/>
              <a:ea typeface="Questrial"/>
              <a:cs typeface="Questrial"/>
              <a:sym typeface="Questrial"/>
            </a:endParaRPr>
          </a:p>
        </p:txBody>
      </p:sp>
      <p:sp>
        <p:nvSpPr>
          <p:cNvPr id="453" name="Google Shape;453;p3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pt-PT"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7" name="Shape 457"/>
        <p:cNvGrpSpPr/>
        <p:nvPr/>
      </p:nvGrpSpPr>
      <p:grpSpPr>
        <a:xfrm>
          <a:off x="0" y="0"/>
          <a:ext cx="0" cy="0"/>
          <a:chOff x="0" y="0"/>
          <a:chExt cx="0" cy="0"/>
        </a:xfrm>
      </p:grpSpPr>
      <p:sp>
        <p:nvSpPr>
          <p:cNvPr id="458" name="Google Shape;458;p3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1" i="0" lang="pt-PT" sz="4400" u="none" cap="none" strike="noStrike">
                <a:solidFill>
                  <a:schemeClr val="dk1"/>
                </a:solidFill>
                <a:latin typeface="Questrial"/>
                <a:ea typeface="Questrial"/>
                <a:cs typeface="Questrial"/>
                <a:sym typeface="Questrial"/>
              </a:rPr>
              <a:t>JUnit Asserts</a:t>
            </a:r>
            <a:endParaRPr b="1" i="0" sz="4400" u="none" cap="none" strike="noStrike">
              <a:solidFill>
                <a:schemeClr val="dk1"/>
              </a:solidFill>
              <a:latin typeface="Questrial"/>
              <a:ea typeface="Questrial"/>
              <a:cs typeface="Questrial"/>
              <a:sym typeface="Questrial"/>
            </a:endParaRPr>
          </a:p>
        </p:txBody>
      </p:sp>
      <p:sp>
        <p:nvSpPr>
          <p:cNvPr id="459" name="Google Shape;459;p35"/>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1000"/>
              </a:spcBef>
              <a:spcAft>
                <a:spcPts val="0"/>
              </a:spcAft>
              <a:buClr>
                <a:schemeClr val="dk1"/>
              </a:buClr>
              <a:buSzPts val="2800"/>
              <a:buFont typeface="Arial"/>
              <a:buNone/>
            </a:pPr>
            <a:r>
              <a:rPr b="0" i="0" lang="pt-PT" sz="2800" u="none" cap="none" strike="noStrike">
                <a:solidFill>
                  <a:srgbClr val="000000"/>
                </a:solidFill>
                <a:latin typeface="Calibri"/>
                <a:ea typeface="Calibri"/>
                <a:cs typeface="Calibri"/>
                <a:sym typeface="Calibri"/>
              </a:rPr>
              <a:t>assertEquals([String message],</a:t>
            </a:r>
            <a:endParaRPr b="0" i="0" sz="2800" u="none" cap="none" strike="noStrike">
              <a:solidFill>
                <a:srgbClr val="000000"/>
              </a:solidFill>
              <a:latin typeface="Calibri"/>
              <a:ea typeface="Calibri"/>
              <a:cs typeface="Calibri"/>
              <a:sym typeface="Calibri"/>
            </a:endParaRPr>
          </a:p>
          <a:p>
            <a:pPr indent="0" lvl="0" marL="1828800" marR="0" rtl="0" algn="ctr">
              <a:lnSpc>
                <a:spcPct val="90000"/>
              </a:lnSpc>
              <a:spcBef>
                <a:spcPts val="1000"/>
              </a:spcBef>
              <a:spcAft>
                <a:spcPts val="0"/>
              </a:spcAft>
              <a:buClr>
                <a:schemeClr val="dk1"/>
              </a:buClr>
              <a:buSzPts val="2800"/>
              <a:buFont typeface="Arial"/>
              <a:buNone/>
            </a:pPr>
            <a:r>
              <a:rPr b="0" i="0" lang="pt-PT" sz="2800" u="none" cap="none" strike="noStrike">
                <a:solidFill>
                  <a:srgbClr val="000000"/>
                </a:solidFill>
                <a:latin typeface="Calibri"/>
                <a:ea typeface="Calibri"/>
                <a:cs typeface="Calibri"/>
                <a:sym typeface="Calibri"/>
              </a:rPr>
              <a:t>  expected,</a:t>
            </a:r>
            <a:endParaRPr b="0" i="0" sz="2800" u="none" cap="none" strike="noStrike">
              <a:solidFill>
                <a:srgbClr val="000000"/>
              </a:solidFill>
              <a:latin typeface="Calibri"/>
              <a:ea typeface="Calibri"/>
              <a:cs typeface="Calibri"/>
              <a:sym typeface="Calibri"/>
            </a:endParaRPr>
          </a:p>
          <a:p>
            <a:pPr indent="0" lvl="0" marL="1828800" marR="0" rtl="0" algn="ctr">
              <a:lnSpc>
                <a:spcPct val="90000"/>
              </a:lnSpc>
              <a:spcBef>
                <a:spcPts val="1000"/>
              </a:spcBef>
              <a:spcAft>
                <a:spcPts val="0"/>
              </a:spcAft>
              <a:buClr>
                <a:schemeClr val="dk1"/>
              </a:buClr>
              <a:buSzPts val="1100"/>
              <a:buFont typeface="Arial"/>
              <a:buNone/>
            </a:pPr>
            <a:r>
              <a:rPr b="0" i="0" lang="pt-PT" sz="2800" u="none" cap="none" strike="noStrike">
                <a:solidFill>
                  <a:srgbClr val="000000"/>
                </a:solidFill>
                <a:latin typeface="Calibri"/>
                <a:ea typeface="Calibri"/>
                <a:cs typeface="Calibri"/>
                <a:sym typeface="Calibri"/>
              </a:rPr>
              <a:t>  actual)</a:t>
            </a:r>
            <a:endParaRPr b="0" i="0" sz="2800" u="none" cap="none" strike="noStrike">
              <a:solidFill>
                <a:srgbClr val="000000"/>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1100"/>
              <a:buFont typeface="Arial"/>
              <a:buNone/>
            </a:pPr>
            <a:r>
              <a:rPr b="0" i="0" lang="pt-PT" sz="2200" u="none" cap="none" strike="noStrike">
                <a:solidFill>
                  <a:srgbClr val="666666"/>
                </a:solidFill>
                <a:latin typeface="Questrial"/>
                <a:ea typeface="Questrial"/>
                <a:cs typeface="Questrial"/>
                <a:sym typeface="Questrial"/>
              </a:rPr>
              <a:t>String string1="Junit";					</a:t>
            </a:r>
            <a:br>
              <a:rPr b="0" i="0" lang="pt-PT" sz="2200" u="none" cap="none" strike="noStrike">
                <a:solidFill>
                  <a:srgbClr val="666666"/>
                </a:solidFill>
                <a:latin typeface="Questrial"/>
                <a:ea typeface="Questrial"/>
                <a:cs typeface="Questrial"/>
                <a:sym typeface="Questrial"/>
              </a:rPr>
            </a:br>
            <a:r>
              <a:rPr b="0" i="0" lang="pt-PT" sz="2200" u="none" cap="none" strike="noStrike">
                <a:solidFill>
                  <a:srgbClr val="666666"/>
                </a:solidFill>
                <a:latin typeface="Questrial"/>
                <a:ea typeface="Questrial"/>
                <a:cs typeface="Questrial"/>
                <a:sym typeface="Questrial"/>
              </a:rPr>
              <a:t>String string2="Junit";	</a:t>
            </a:r>
            <a:endParaRPr b="0" i="0" sz="2200" u="none" cap="none" strike="noStrike">
              <a:solidFill>
                <a:srgbClr val="666666"/>
              </a:solidFill>
              <a:latin typeface="Questrial"/>
              <a:ea typeface="Questrial"/>
              <a:cs typeface="Questrial"/>
              <a:sym typeface="Questrial"/>
            </a:endParaRPr>
          </a:p>
          <a:p>
            <a:pPr indent="0" lvl="0" marL="0" marR="0" rtl="0" algn="l">
              <a:lnSpc>
                <a:spcPct val="150000"/>
              </a:lnSpc>
              <a:spcBef>
                <a:spcPts val="0"/>
              </a:spcBef>
              <a:spcAft>
                <a:spcPts val="0"/>
              </a:spcAft>
              <a:buClr>
                <a:schemeClr val="dk1"/>
              </a:buClr>
              <a:buSzPts val="1100"/>
              <a:buFont typeface="Arial"/>
              <a:buNone/>
            </a:pPr>
            <a:r>
              <a:rPr b="0" i="0" lang="pt-PT" sz="2200" u="none" cap="none" strike="noStrike">
                <a:solidFill>
                  <a:srgbClr val="666666"/>
                </a:solidFill>
                <a:latin typeface="Questrial"/>
                <a:ea typeface="Questrial"/>
                <a:cs typeface="Questrial"/>
                <a:sym typeface="Questrial"/>
              </a:rPr>
              <a:t>assertEquals(string1,string2);	</a:t>
            </a:r>
            <a:r>
              <a:rPr b="1" i="0" lang="pt-PT" sz="2200" u="none" cap="none" strike="noStrike">
                <a:solidFill>
                  <a:srgbClr val="000000"/>
                </a:solidFill>
                <a:highlight>
                  <a:srgbClr val="F7F7F7"/>
                </a:highlight>
                <a:latin typeface="Questrial"/>
                <a:ea typeface="Questrial"/>
                <a:cs typeface="Questrial"/>
                <a:sym typeface="Questrial"/>
              </a:rPr>
              <a:t>	</a:t>
            </a:r>
            <a:endParaRPr b="1" i="0" sz="2200" u="none" cap="none" strike="noStrike">
              <a:solidFill>
                <a:srgbClr val="000000"/>
              </a:solidFill>
              <a:highlight>
                <a:srgbClr val="F7F7F7"/>
              </a:highlight>
              <a:latin typeface="Questrial"/>
              <a:ea typeface="Questrial"/>
              <a:cs typeface="Questrial"/>
              <a:sym typeface="Questrial"/>
            </a:endParaRPr>
          </a:p>
          <a:p>
            <a:pPr indent="0" lvl="0" marL="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460" name="Google Shape;460;p3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pt-PT"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4" name="Shape 464"/>
        <p:cNvGrpSpPr/>
        <p:nvPr/>
      </p:nvGrpSpPr>
      <p:grpSpPr>
        <a:xfrm>
          <a:off x="0" y="0"/>
          <a:ext cx="0" cy="0"/>
          <a:chOff x="0" y="0"/>
          <a:chExt cx="0" cy="0"/>
        </a:xfrm>
      </p:grpSpPr>
      <p:sp>
        <p:nvSpPr>
          <p:cNvPr id="465" name="Google Shape;465;p3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1" i="0" lang="pt-PT" sz="4400" u="none" cap="none" strike="noStrike">
                <a:solidFill>
                  <a:schemeClr val="dk1"/>
                </a:solidFill>
                <a:latin typeface="Questrial"/>
                <a:ea typeface="Questrial"/>
                <a:cs typeface="Questrial"/>
                <a:sym typeface="Questrial"/>
              </a:rPr>
              <a:t>JUnit Asserts</a:t>
            </a:r>
            <a:endParaRPr b="1" i="0" sz="4400" u="none" cap="none" strike="noStrike">
              <a:solidFill>
                <a:schemeClr val="dk1"/>
              </a:solidFill>
              <a:latin typeface="Questrial"/>
              <a:ea typeface="Questrial"/>
              <a:cs typeface="Questrial"/>
              <a:sym typeface="Questrial"/>
            </a:endParaRPr>
          </a:p>
        </p:txBody>
      </p:sp>
      <p:sp>
        <p:nvSpPr>
          <p:cNvPr id="466" name="Google Shape;466;p36"/>
          <p:cNvSpPr txBox="1"/>
          <p:nvPr>
            <p:ph idx="1" type="body"/>
          </p:nvPr>
        </p:nvSpPr>
        <p:spPr>
          <a:xfrm>
            <a:off x="838200" y="1811350"/>
            <a:ext cx="10515600" cy="43512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1000"/>
              </a:spcBef>
              <a:spcAft>
                <a:spcPts val="0"/>
              </a:spcAft>
              <a:buClr>
                <a:schemeClr val="dk1"/>
              </a:buClr>
              <a:buSzPts val="2800"/>
              <a:buFont typeface="Arial"/>
              <a:buNone/>
            </a:pPr>
            <a:r>
              <a:rPr b="0" i="0" lang="pt-PT" sz="2800" u="none" cap="none" strike="noStrike">
                <a:solidFill>
                  <a:srgbClr val="000000"/>
                </a:solidFill>
                <a:latin typeface="Calibri"/>
                <a:ea typeface="Calibri"/>
                <a:cs typeface="Calibri"/>
                <a:sym typeface="Calibri"/>
              </a:rPr>
              <a:t>assertNull([String message], java.lang.Object object)</a:t>
            </a:r>
            <a:endParaRPr b="0" i="0" sz="2800" u="none" cap="none" strike="noStrike">
              <a:solidFill>
                <a:srgbClr val="000000"/>
              </a:solidFill>
              <a:latin typeface="Calibri"/>
              <a:ea typeface="Calibri"/>
              <a:cs typeface="Calibri"/>
              <a:sym typeface="Calibri"/>
            </a:endParaRPr>
          </a:p>
          <a:p>
            <a:pPr indent="0" lvl="0" marL="0" marR="0" rtl="0" algn="ctr">
              <a:lnSpc>
                <a:spcPct val="90000"/>
              </a:lnSpc>
              <a:spcBef>
                <a:spcPts val="1000"/>
              </a:spcBef>
              <a:spcAft>
                <a:spcPts val="0"/>
              </a:spcAft>
              <a:buClr>
                <a:schemeClr val="dk1"/>
              </a:buClr>
              <a:buSzPts val="2800"/>
              <a:buFont typeface="Arial"/>
              <a:buNone/>
            </a:pPr>
            <a:r>
              <a:rPr b="0" i="0" lang="pt-PT" sz="2800" u="none" cap="none" strike="noStrike">
                <a:solidFill>
                  <a:srgbClr val="000000"/>
                </a:solidFill>
                <a:latin typeface="Calibri"/>
                <a:ea typeface="Calibri"/>
                <a:cs typeface="Calibri"/>
                <a:sym typeface="Calibri"/>
              </a:rPr>
              <a:t>assertNotNull([String message], java.lang.Object object)</a:t>
            </a:r>
            <a:endParaRPr b="0" i="0" sz="2800" u="none" cap="none" strike="noStrike">
              <a:solidFill>
                <a:srgbClr val="000000"/>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800"/>
              <a:buFont typeface="Arial"/>
              <a:buNone/>
            </a:pPr>
            <a:r>
              <a:rPr b="0" i="0" lang="pt-PT" sz="2200" u="none" cap="none" strike="noStrike">
                <a:solidFill>
                  <a:srgbClr val="666666"/>
                </a:solidFill>
                <a:latin typeface="Questrial"/>
                <a:ea typeface="Questrial"/>
                <a:cs typeface="Questrial"/>
                <a:sym typeface="Questrial"/>
              </a:rPr>
              <a:t>String string1="Junit";					</a:t>
            </a:r>
            <a:br>
              <a:rPr b="0" i="0" lang="pt-PT" sz="2200" u="none" cap="none" strike="noStrike">
                <a:solidFill>
                  <a:srgbClr val="666666"/>
                </a:solidFill>
                <a:latin typeface="Questrial"/>
                <a:ea typeface="Questrial"/>
                <a:cs typeface="Questrial"/>
                <a:sym typeface="Questrial"/>
              </a:rPr>
            </a:br>
            <a:r>
              <a:rPr b="0" i="0" lang="pt-PT" sz="2200" u="none" cap="none" strike="noStrike">
                <a:solidFill>
                  <a:srgbClr val="666666"/>
                </a:solidFill>
                <a:latin typeface="Questrial"/>
                <a:ea typeface="Questrial"/>
                <a:cs typeface="Questrial"/>
                <a:sym typeface="Questrial"/>
              </a:rPr>
              <a:t>String string5=null;	</a:t>
            </a:r>
            <a:endParaRPr b="0" i="0" sz="2200" u="none" cap="none" strike="noStrike">
              <a:solidFill>
                <a:srgbClr val="666666"/>
              </a:solidFill>
              <a:latin typeface="Questrial"/>
              <a:ea typeface="Questrial"/>
              <a:cs typeface="Questrial"/>
              <a:sym typeface="Questrial"/>
            </a:endParaRPr>
          </a:p>
          <a:p>
            <a:pPr indent="0" lvl="0" marL="0" marR="0" rtl="0" algn="l">
              <a:lnSpc>
                <a:spcPct val="150000"/>
              </a:lnSpc>
              <a:spcBef>
                <a:spcPts val="0"/>
              </a:spcBef>
              <a:spcAft>
                <a:spcPts val="0"/>
              </a:spcAft>
              <a:buClr>
                <a:schemeClr val="dk1"/>
              </a:buClr>
              <a:buSzPts val="2800"/>
              <a:buFont typeface="Arial"/>
              <a:buNone/>
            </a:pPr>
            <a:r>
              <a:rPr b="0" i="0" lang="pt-PT" sz="2200" u="none" cap="none" strike="noStrike">
                <a:solidFill>
                  <a:srgbClr val="666666"/>
                </a:solidFill>
                <a:latin typeface="Questrial"/>
                <a:ea typeface="Questrial"/>
                <a:cs typeface="Questrial"/>
                <a:sym typeface="Questrial"/>
              </a:rPr>
              <a:t>assertNotNull(string1);			</a:t>
            </a:r>
            <a:endParaRPr b="0" i="0" sz="2200" u="none" cap="none" strike="noStrike">
              <a:solidFill>
                <a:srgbClr val="666666"/>
              </a:solidFill>
              <a:latin typeface="Questrial"/>
              <a:ea typeface="Questrial"/>
              <a:cs typeface="Questrial"/>
              <a:sym typeface="Questrial"/>
            </a:endParaRPr>
          </a:p>
          <a:p>
            <a:pPr indent="0" lvl="0" marL="0" marR="0" rtl="0" algn="l">
              <a:lnSpc>
                <a:spcPct val="150000"/>
              </a:lnSpc>
              <a:spcBef>
                <a:spcPts val="0"/>
              </a:spcBef>
              <a:spcAft>
                <a:spcPts val="0"/>
              </a:spcAft>
              <a:buClr>
                <a:schemeClr val="dk1"/>
              </a:buClr>
              <a:buSzPts val="2800"/>
              <a:buFont typeface="Arial"/>
              <a:buNone/>
            </a:pPr>
            <a:r>
              <a:rPr b="0" i="0" lang="pt-PT" sz="2200" u="none" cap="none" strike="noStrike">
                <a:solidFill>
                  <a:srgbClr val="666666"/>
                </a:solidFill>
                <a:latin typeface="Questrial"/>
                <a:ea typeface="Questrial"/>
                <a:cs typeface="Questrial"/>
                <a:sym typeface="Questrial"/>
              </a:rPr>
              <a:t>assertNull(string5);</a:t>
            </a:r>
            <a:endParaRPr b="0" i="0" sz="2200" u="none" cap="none" strike="noStrike">
              <a:solidFill>
                <a:srgbClr val="666666"/>
              </a:solidFill>
              <a:latin typeface="Questrial"/>
              <a:ea typeface="Questrial"/>
              <a:cs typeface="Questrial"/>
              <a:sym typeface="Questrial"/>
            </a:endParaRPr>
          </a:p>
          <a:p>
            <a:pPr indent="0" lvl="0" marL="0" marR="0" rtl="0" algn="l">
              <a:lnSpc>
                <a:spcPct val="150000"/>
              </a:lnSpc>
              <a:spcBef>
                <a:spcPts val="0"/>
              </a:spcBef>
              <a:spcAft>
                <a:spcPts val="0"/>
              </a:spcAft>
              <a:buClr>
                <a:schemeClr val="dk1"/>
              </a:buClr>
              <a:buSzPts val="2800"/>
              <a:buFont typeface="Arial"/>
              <a:buNone/>
            </a:pPr>
            <a:r>
              <a:t/>
            </a:r>
            <a:endParaRPr b="1" i="0" sz="2200" u="none" cap="none" strike="noStrike">
              <a:solidFill>
                <a:srgbClr val="152B9C"/>
              </a:solidFill>
              <a:latin typeface="Questrial"/>
              <a:ea typeface="Questrial"/>
              <a:cs typeface="Questrial"/>
              <a:sym typeface="Questrial"/>
            </a:endParaRPr>
          </a:p>
          <a:p>
            <a:pPr indent="0" lvl="0" marL="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467" name="Google Shape;467;p3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pt-PT"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1" name="Shape 471"/>
        <p:cNvGrpSpPr/>
        <p:nvPr/>
      </p:nvGrpSpPr>
      <p:grpSpPr>
        <a:xfrm>
          <a:off x="0" y="0"/>
          <a:ext cx="0" cy="0"/>
          <a:chOff x="0" y="0"/>
          <a:chExt cx="0" cy="0"/>
        </a:xfrm>
      </p:grpSpPr>
      <p:sp>
        <p:nvSpPr>
          <p:cNvPr id="472" name="Google Shape;472;p3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1" i="0" lang="pt-PT" sz="4400" u="none" cap="none" strike="noStrike">
                <a:solidFill>
                  <a:schemeClr val="dk1"/>
                </a:solidFill>
                <a:latin typeface="Questrial"/>
                <a:ea typeface="Questrial"/>
                <a:cs typeface="Questrial"/>
                <a:sym typeface="Questrial"/>
              </a:rPr>
              <a:t>JUnit Asserts</a:t>
            </a:r>
            <a:endParaRPr b="1" i="0" sz="4400" u="none" cap="none" strike="noStrike">
              <a:solidFill>
                <a:schemeClr val="dk1"/>
              </a:solidFill>
              <a:latin typeface="Questrial"/>
              <a:ea typeface="Questrial"/>
              <a:cs typeface="Questrial"/>
              <a:sym typeface="Questrial"/>
            </a:endParaRPr>
          </a:p>
        </p:txBody>
      </p:sp>
      <p:sp>
        <p:nvSpPr>
          <p:cNvPr id="473" name="Google Shape;473;p37"/>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1000"/>
              </a:spcBef>
              <a:spcAft>
                <a:spcPts val="0"/>
              </a:spcAft>
              <a:buClr>
                <a:schemeClr val="dk1"/>
              </a:buClr>
              <a:buSzPts val="1100"/>
              <a:buFont typeface="Arial"/>
              <a:buNone/>
            </a:pPr>
            <a:r>
              <a:rPr b="0" i="0" lang="pt-PT" sz="2800" u="none" cap="none" strike="noStrike">
                <a:solidFill>
                  <a:srgbClr val="000000"/>
                </a:solidFill>
                <a:latin typeface="Calibri"/>
                <a:ea typeface="Calibri"/>
                <a:cs typeface="Calibri"/>
                <a:sym typeface="Calibri"/>
              </a:rPr>
              <a:t>assertSame([String message], expected, actual)</a:t>
            </a:r>
            <a:endParaRPr b="0" i="0" sz="2800" u="none" cap="none" strike="noStrike">
              <a:solidFill>
                <a:srgbClr val="000000"/>
              </a:solidFill>
              <a:latin typeface="Calibri"/>
              <a:ea typeface="Calibri"/>
              <a:cs typeface="Calibri"/>
              <a:sym typeface="Calibri"/>
            </a:endParaRPr>
          </a:p>
          <a:p>
            <a:pPr indent="0" lvl="0" marL="0" marR="0" rtl="0" algn="ctr">
              <a:lnSpc>
                <a:spcPct val="90000"/>
              </a:lnSpc>
              <a:spcBef>
                <a:spcPts val="1000"/>
              </a:spcBef>
              <a:spcAft>
                <a:spcPts val="0"/>
              </a:spcAft>
              <a:buClr>
                <a:schemeClr val="dk1"/>
              </a:buClr>
              <a:buSzPts val="2800"/>
              <a:buFont typeface="Arial"/>
              <a:buNone/>
            </a:pPr>
            <a:r>
              <a:rPr b="0" i="0" lang="pt-PT" sz="2800" u="none" cap="none" strike="noStrike">
                <a:solidFill>
                  <a:srgbClr val="000000"/>
                </a:solidFill>
                <a:latin typeface="Calibri"/>
                <a:ea typeface="Calibri"/>
                <a:cs typeface="Calibri"/>
                <a:sym typeface="Calibri"/>
              </a:rPr>
              <a:t>assertNotSame([String message],expected, actual)</a:t>
            </a:r>
            <a:endParaRPr b="0" i="0" sz="2800" u="none" cap="none" strike="noStrike">
              <a:solidFill>
                <a:srgbClr val="000000"/>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800"/>
              <a:buFont typeface="Arial"/>
              <a:buNone/>
            </a:pPr>
            <a:r>
              <a:t/>
            </a:r>
            <a:endParaRPr b="0" i="0" sz="2800" u="none" cap="none" strike="noStrike">
              <a:solidFill>
                <a:srgbClr val="666666"/>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800"/>
              <a:buFont typeface="Arial"/>
              <a:buNone/>
            </a:pPr>
            <a:r>
              <a:rPr b="0" i="0" lang="pt-PT" sz="2200" u="none" cap="none" strike="noStrike">
                <a:solidFill>
                  <a:srgbClr val="666666"/>
                </a:solidFill>
                <a:latin typeface="Questrial"/>
                <a:ea typeface="Questrial"/>
                <a:cs typeface="Questrial"/>
                <a:sym typeface="Questrial"/>
              </a:rPr>
              <a:t>String string1="Junit";		</a:t>
            </a:r>
            <a:endParaRPr b="0" i="0" sz="2200" u="none" cap="none" strike="noStrike">
              <a:solidFill>
                <a:srgbClr val="666666"/>
              </a:solidFill>
              <a:latin typeface="Questrial"/>
              <a:ea typeface="Questrial"/>
              <a:cs typeface="Questrial"/>
              <a:sym typeface="Questrial"/>
            </a:endParaRPr>
          </a:p>
          <a:p>
            <a:pPr indent="0" lvl="0" marL="0" marR="0" rtl="0" algn="l">
              <a:lnSpc>
                <a:spcPct val="150000"/>
              </a:lnSpc>
              <a:spcBef>
                <a:spcPts val="0"/>
              </a:spcBef>
              <a:spcAft>
                <a:spcPts val="0"/>
              </a:spcAft>
              <a:buClr>
                <a:schemeClr val="dk1"/>
              </a:buClr>
              <a:buSzPts val="2800"/>
              <a:buFont typeface="Arial"/>
              <a:buNone/>
            </a:pPr>
            <a:r>
              <a:rPr b="0" i="0" lang="pt-PT" sz="2200" u="none" cap="none" strike="noStrike">
                <a:solidFill>
                  <a:srgbClr val="666666"/>
                </a:solidFill>
                <a:latin typeface="Questrial"/>
                <a:ea typeface="Questrial"/>
                <a:cs typeface="Questrial"/>
                <a:sym typeface="Questrial"/>
              </a:rPr>
              <a:t>String string3="test";		</a:t>
            </a:r>
            <a:endParaRPr b="0" i="0" sz="2200" u="none" cap="none" strike="noStrike">
              <a:solidFill>
                <a:srgbClr val="666666"/>
              </a:solidFill>
              <a:latin typeface="Questrial"/>
              <a:ea typeface="Questrial"/>
              <a:cs typeface="Questrial"/>
              <a:sym typeface="Questrial"/>
            </a:endParaRPr>
          </a:p>
          <a:p>
            <a:pPr indent="0" lvl="0" marL="0" marR="0" rtl="0" algn="l">
              <a:lnSpc>
                <a:spcPct val="150000"/>
              </a:lnSpc>
              <a:spcBef>
                <a:spcPts val="0"/>
              </a:spcBef>
              <a:spcAft>
                <a:spcPts val="0"/>
              </a:spcAft>
              <a:buClr>
                <a:schemeClr val="dk1"/>
              </a:buClr>
              <a:buSzPts val="2800"/>
              <a:buFont typeface="Arial"/>
              <a:buNone/>
            </a:pPr>
            <a:r>
              <a:rPr b="0" i="0" lang="pt-PT" sz="2200" u="none" cap="none" strike="noStrike">
                <a:solidFill>
                  <a:srgbClr val="666666"/>
                </a:solidFill>
                <a:latin typeface="Questrial"/>
                <a:ea typeface="Questrial"/>
                <a:cs typeface="Questrial"/>
                <a:sym typeface="Questrial"/>
              </a:rPr>
              <a:t>String string4="test";		</a:t>
            </a:r>
            <a:endParaRPr b="0" i="0" sz="2200" u="none" cap="none" strike="noStrike">
              <a:solidFill>
                <a:srgbClr val="666666"/>
              </a:solidFill>
              <a:latin typeface="Questrial"/>
              <a:ea typeface="Questrial"/>
              <a:cs typeface="Questrial"/>
              <a:sym typeface="Questrial"/>
            </a:endParaRPr>
          </a:p>
          <a:p>
            <a:pPr indent="0" lvl="0" marL="0" marR="0" rtl="0" algn="l">
              <a:lnSpc>
                <a:spcPct val="150000"/>
              </a:lnSpc>
              <a:spcBef>
                <a:spcPts val="0"/>
              </a:spcBef>
              <a:spcAft>
                <a:spcPts val="0"/>
              </a:spcAft>
              <a:buClr>
                <a:schemeClr val="dk1"/>
              </a:buClr>
              <a:buSzPts val="2800"/>
              <a:buFont typeface="Arial"/>
              <a:buNone/>
            </a:pPr>
            <a:r>
              <a:rPr b="0" i="0" lang="pt-PT" sz="2200" u="none" cap="none" strike="noStrike">
                <a:solidFill>
                  <a:srgbClr val="666666"/>
                </a:solidFill>
                <a:latin typeface="Questrial"/>
                <a:ea typeface="Questrial"/>
                <a:cs typeface="Questrial"/>
                <a:sym typeface="Questrial"/>
              </a:rPr>
              <a:t>assertSame(string3, string4);					</a:t>
            </a:r>
            <a:br>
              <a:rPr b="0" i="0" lang="pt-PT" sz="2200" u="none" cap="none" strike="noStrike">
                <a:solidFill>
                  <a:srgbClr val="666666"/>
                </a:solidFill>
                <a:latin typeface="Questrial"/>
                <a:ea typeface="Questrial"/>
                <a:cs typeface="Questrial"/>
                <a:sym typeface="Questrial"/>
              </a:rPr>
            </a:br>
            <a:r>
              <a:rPr b="0" i="0" lang="pt-PT" sz="2200" u="none" cap="none" strike="noStrike">
                <a:solidFill>
                  <a:srgbClr val="666666"/>
                </a:solidFill>
                <a:latin typeface="Questrial"/>
                <a:ea typeface="Questrial"/>
                <a:cs typeface="Questrial"/>
                <a:sym typeface="Questrial"/>
              </a:rPr>
              <a:t>assertNotSame(string1, string3);</a:t>
            </a:r>
            <a:endParaRPr b="0" i="0" sz="2200" u="none" cap="none" strike="noStrike">
              <a:solidFill>
                <a:srgbClr val="666666"/>
              </a:solidFill>
              <a:latin typeface="Questrial"/>
              <a:ea typeface="Questrial"/>
              <a:cs typeface="Questrial"/>
              <a:sym typeface="Questrial"/>
            </a:endParaRPr>
          </a:p>
          <a:p>
            <a:pPr indent="0" lvl="0" marL="0" marR="0" rtl="0" algn="l">
              <a:lnSpc>
                <a:spcPct val="90000"/>
              </a:lnSpc>
              <a:spcBef>
                <a:spcPts val="1000"/>
              </a:spcBef>
              <a:spcAft>
                <a:spcPts val="0"/>
              </a:spcAft>
              <a:buClr>
                <a:schemeClr val="dk1"/>
              </a:buClr>
              <a:buSzPts val="1100"/>
              <a:buFont typeface="Arial"/>
              <a:buNone/>
            </a:pPr>
            <a:r>
              <a:t/>
            </a:r>
            <a:endParaRPr b="0" i="0" sz="2800" u="none" cap="none" strike="noStrike">
              <a:solidFill>
                <a:srgbClr val="666666"/>
              </a:solidFill>
              <a:latin typeface="Calibri"/>
              <a:ea typeface="Calibri"/>
              <a:cs typeface="Calibri"/>
              <a:sym typeface="Calibri"/>
            </a:endParaRPr>
          </a:p>
        </p:txBody>
      </p:sp>
      <p:sp>
        <p:nvSpPr>
          <p:cNvPr id="474" name="Google Shape;474;p3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pt-PT"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8" name="Shape 478"/>
        <p:cNvGrpSpPr/>
        <p:nvPr/>
      </p:nvGrpSpPr>
      <p:grpSpPr>
        <a:xfrm>
          <a:off x="0" y="0"/>
          <a:ext cx="0" cy="0"/>
          <a:chOff x="0" y="0"/>
          <a:chExt cx="0" cy="0"/>
        </a:xfrm>
      </p:grpSpPr>
      <p:sp>
        <p:nvSpPr>
          <p:cNvPr id="479" name="Google Shape;479;p3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1" i="0" lang="pt-PT" sz="4400" u="none" cap="none" strike="noStrike">
                <a:solidFill>
                  <a:schemeClr val="dk1"/>
                </a:solidFill>
                <a:latin typeface="Questrial"/>
                <a:ea typeface="Questrial"/>
                <a:cs typeface="Questrial"/>
                <a:sym typeface="Questrial"/>
              </a:rPr>
              <a:t>JUnit Asserts</a:t>
            </a:r>
            <a:endParaRPr b="1" i="0" sz="4400" u="none" cap="none" strike="noStrike">
              <a:solidFill>
                <a:schemeClr val="dk1"/>
              </a:solidFill>
              <a:latin typeface="Questrial"/>
              <a:ea typeface="Questrial"/>
              <a:cs typeface="Questrial"/>
              <a:sym typeface="Questrial"/>
            </a:endParaRPr>
          </a:p>
        </p:txBody>
      </p:sp>
      <p:sp>
        <p:nvSpPr>
          <p:cNvPr id="480" name="Google Shape;480;p38"/>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1000"/>
              </a:spcBef>
              <a:spcAft>
                <a:spcPts val="0"/>
              </a:spcAft>
              <a:buClr>
                <a:schemeClr val="dk1"/>
              </a:buClr>
              <a:buSzPts val="2800"/>
              <a:buFont typeface="Arial"/>
              <a:buNone/>
            </a:pPr>
            <a:r>
              <a:rPr b="0" i="0" lang="pt-PT" sz="2800" u="none" cap="none" strike="noStrike">
                <a:solidFill>
                  <a:srgbClr val="000000"/>
                </a:solidFill>
                <a:latin typeface="Calibri"/>
                <a:ea typeface="Calibri"/>
                <a:cs typeface="Calibri"/>
                <a:sym typeface="Calibri"/>
              </a:rPr>
              <a:t>assertTrue([String message], boolean condition)</a:t>
            </a:r>
            <a:endParaRPr b="0" i="0" sz="2800" u="none" cap="none" strike="noStrike">
              <a:solidFill>
                <a:srgbClr val="000000"/>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800"/>
              <a:buFont typeface="Arial"/>
              <a:buNone/>
            </a:pPr>
            <a:r>
              <a:t/>
            </a:r>
            <a:endParaRPr b="0" i="0" sz="2800" u="none" cap="none" strike="noStrike">
              <a:solidFill>
                <a:srgbClr val="666666"/>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800"/>
              <a:buFont typeface="Arial"/>
              <a:buNone/>
            </a:pPr>
            <a:r>
              <a:t/>
            </a:r>
            <a:endParaRPr b="0" i="0" sz="2200" u="none" cap="none" strike="noStrike">
              <a:solidFill>
                <a:srgbClr val="666666"/>
              </a:solidFill>
              <a:latin typeface="Questrial"/>
              <a:ea typeface="Questrial"/>
              <a:cs typeface="Questrial"/>
              <a:sym typeface="Questrial"/>
            </a:endParaRPr>
          </a:p>
          <a:p>
            <a:pPr indent="0" lvl="0" marL="0" marR="0" rtl="0" algn="l">
              <a:lnSpc>
                <a:spcPct val="150000"/>
              </a:lnSpc>
              <a:spcBef>
                <a:spcPts val="0"/>
              </a:spcBef>
              <a:spcAft>
                <a:spcPts val="0"/>
              </a:spcAft>
              <a:buClr>
                <a:schemeClr val="dk1"/>
              </a:buClr>
              <a:buSzPts val="2800"/>
              <a:buFont typeface="Arial"/>
              <a:buNone/>
            </a:pPr>
            <a:r>
              <a:t/>
            </a:r>
            <a:endParaRPr b="0" i="0" sz="2200" u="none" cap="none" strike="noStrike">
              <a:solidFill>
                <a:srgbClr val="666666"/>
              </a:solidFill>
              <a:latin typeface="Questrial"/>
              <a:ea typeface="Questrial"/>
              <a:cs typeface="Questrial"/>
              <a:sym typeface="Questrial"/>
            </a:endParaRPr>
          </a:p>
          <a:p>
            <a:pPr indent="0" lvl="0" marL="0" marR="0" rtl="0" algn="l">
              <a:lnSpc>
                <a:spcPct val="150000"/>
              </a:lnSpc>
              <a:spcBef>
                <a:spcPts val="0"/>
              </a:spcBef>
              <a:spcAft>
                <a:spcPts val="0"/>
              </a:spcAft>
              <a:buClr>
                <a:schemeClr val="dk1"/>
              </a:buClr>
              <a:buSzPts val="2800"/>
              <a:buFont typeface="Arial"/>
              <a:buNone/>
            </a:pPr>
            <a:r>
              <a:rPr b="0" i="0" lang="pt-PT" sz="2200" u="none" cap="none" strike="noStrike">
                <a:solidFill>
                  <a:srgbClr val="666666"/>
                </a:solidFill>
                <a:latin typeface="Questrial"/>
                <a:ea typeface="Questrial"/>
                <a:cs typeface="Questrial"/>
                <a:sym typeface="Questrial"/>
              </a:rPr>
              <a:t>int variable1=1;</a:t>
            </a:r>
            <a:endParaRPr b="0" i="0" sz="2200" u="none" cap="none" strike="noStrike">
              <a:solidFill>
                <a:srgbClr val="666666"/>
              </a:solidFill>
              <a:latin typeface="Questrial"/>
              <a:ea typeface="Questrial"/>
              <a:cs typeface="Questrial"/>
              <a:sym typeface="Questrial"/>
            </a:endParaRPr>
          </a:p>
          <a:p>
            <a:pPr indent="0" lvl="0" marL="0" marR="0" rtl="0" algn="l">
              <a:lnSpc>
                <a:spcPct val="150000"/>
              </a:lnSpc>
              <a:spcBef>
                <a:spcPts val="0"/>
              </a:spcBef>
              <a:spcAft>
                <a:spcPts val="0"/>
              </a:spcAft>
              <a:buClr>
                <a:schemeClr val="dk1"/>
              </a:buClr>
              <a:buSzPts val="2800"/>
              <a:buFont typeface="Arial"/>
              <a:buNone/>
            </a:pPr>
            <a:r>
              <a:rPr b="0" i="0" lang="pt-PT" sz="2200" u="none" cap="none" strike="noStrike">
                <a:solidFill>
                  <a:srgbClr val="666666"/>
                </a:solidFill>
                <a:latin typeface="Questrial"/>
                <a:ea typeface="Questrial"/>
                <a:cs typeface="Questrial"/>
                <a:sym typeface="Questrial"/>
              </a:rPr>
              <a:t>int variable2=2;</a:t>
            </a:r>
            <a:endParaRPr b="0" i="0" sz="2200" u="none" cap="none" strike="noStrike">
              <a:solidFill>
                <a:srgbClr val="666666"/>
              </a:solidFill>
              <a:latin typeface="Questrial"/>
              <a:ea typeface="Questrial"/>
              <a:cs typeface="Questrial"/>
              <a:sym typeface="Questrial"/>
            </a:endParaRPr>
          </a:p>
          <a:p>
            <a:pPr indent="0" lvl="0" marL="0" marR="0" rtl="0" algn="l">
              <a:lnSpc>
                <a:spcPct val="150000"/>
              </a:lnSpc>
              <a:spcBef>
                <a:spcPts val="0"/>
              </a:spcBef>
              <a:spcAft>
                <a:spcPts val="0"/>
              </a:spcAft>
              <a:buClr>
                <a:schemeClr val="dk1"/>
              </a:buClr>
              <a:buSzPts val="2800"/>
              <a:buFont typeface="Arial"/>
              <a:buNone/>
            </a:pPr>
            <a:r>
              <a:rPr b="0" i="0" lang="pt-PT" sz="2200" u="none" cap="none" strike="noStrike">
                <a:solidFill>
                  <a:srgbClr val="666666"/>
                </a:solidFill>
                <a:latin typeface="Questrial"/>
                <a:ea typeface="Questrial"/>
                <a:cs typeface="Questrial"/>
                <a:sym typeface="Questrial"/>
              </a:rPr>
              <a:t>assertTrue(variable1&lt;variable2&gt;);</a:t>
            </a:r>
            <a:endParaRPr b="0" i="0" sz="1000" u="none" cap="none" strike="noStrike">
              <a:solidFill>
                <a:srgbClr val="343434"/>
              </a:solidFill>
              <a:highlight>
                <a:srgbClr val="F7F7F7"/>
              </a:highlight>
              <a:latin typeface="Courier New"/>
              <a:ea typeface="Courier New"/>
              <a:cs typeface="Courier New"/>
              <a:sym typeface="Courier New"/>
            </a:endParaRPr>
          </a:p>
          <a:p>
            <a:pPr indent="0" lvl="0" marL="0" marR="0" rtl="0" algn="l">
              <a:lnSpc>
                <a:spcPct val="90000"/>
              </a:lnSpc>
              <a:spcBef>
                <a:spcPts val="1000"/>
              </a:spcBef>
              <a:spcAft>
                <a:spcPts val="0"/>
              </a:spcAft>
              <a:buClr>
                <a:schemeClr val="dk1"/>
              </a:buClr>
              <a:buSzPts val="2800"/>
              <a:buFont typeface="Arial"/>
              <a:buNone/>
            </a:pPr>
            <a:r>
              <a:t/>
            </a:r>
            <a:endParaRPr b="0" i="0" sz="2800" u="none" cap="none" strike="noStrike">
              <a:solidFill>
                <a:srgbClr val="666666"/>
              </a:solidFill>
              <a:latin typeface="Calibri"/>
              <a:ea typeface="Calibri"/>
              <a:cs typeface="Calibri"/>
              <a:sym typeface="Calibri"/>
            </a:endParaRPr>
          </a:p>
        </p:txBody>
      </p:sp>
      <p:sp>
        <p:nvSpPr>
          <p:cNvPr id="481" name="Google Shape;481;p3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pt-PT"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5" name="Shape 485"/>
        <p:cNvGrpSpPr/>
        <p:nvPr/>
      </p:nvGrpSpPr>
      <p:grpSpPr>
        <a:xfrm>
          <a:off x="0" y="0"/>
          <a:ext cx="0" cy="0"/>
          <a:chOff x="0" y="0"/>
          <a:chExt cx="0" cy="0"/>
        </a:xfrm>
      </p:grpSpPr>
      <p:sp>
        <p:nvSpPr>
          <p:cNvPr id="486" name="Google Shape;486;p3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1" i="0" lang="pt-PT" sz="4400" u="none" cap="none" strike="noStrike">
                <a:solidFill>
                  <a:schemeClr val="dk1"/>
                </a:solidFill>
                <a:latin typeface="Questrial"/>
                <a:ea typeface="Questrial"/>
                <a:cs typeface="Questrial"/>
                <a:sym typeface="Questrial"/>
              </a:rPr>
              <a:t>JUnit Asserts</a:t>
            </a:r>
            <a:endParaRPr b="1" i="0" sz="4400" u="none" cap="none" strike="noStrike">
              <a:solidFill>
                <a:schemeClr val="dk1"/>
              </a:solidFill>
              <a:latin typeface="Questrial"/>
              <a:ea typeface="Questrial"/>
              <a:cs typeface="Questrial"/>
              <a:sym typeface="Questrial"/>
            </a:endParaRPr>
          </a:p>
        </p:txBody>
      </p:sp>
      <p:sp>
        <p:nvSpPr>
          <p:cNvPr id="487" name="Google Shape;487;p39"/>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1000"/>
              </a:spcBef>
              <a:spcAft>
                <a:spcPts val="0"/>
              </a:spcAft>
              <a:buClr>
                <a:schemeClr val="dk1"/>
              </a:buClr>
              <a:buSzPts val="2800"/>
              <a:buFont typeface="Arial"/>
              <a:buNone/>
            </a:pPr>
            <a:r>
              <a:t/>
            </a:r>
            <a:endParaRPr b="0" i="0" sz="2800" u="none" cap="none" strike="noStrike">
              <a:solidFill>
                <a:srgbClr val="000000"/>
              </a:solidFill>
              <a:latin typeface="Calibri"/>
              <a:ea typeface="Calibri"/>
              <a:cs typeface="Calibri"/>
              <a:sym typeface="Calibri"/>
            </a:endParaRPr>
          </a:p>
          <a:p>
            <a:pPr indent="0" lvl="0" marL="0" marR="0" rtl="0" algn="ctr">
              <a:lnSpc>
                <a:spcPct val="90000"/>
              </a:lnSpc>
              <a:spcBef>
                <a:spcPts val="1000"/>
              </a:spcBef>
              <a:spcAft>
                <a:spcPts val="0"/>
              </a:spcAft>
              <a:buClr>
                <a:schemeClr val="dk1"/>
              </a:buClr>
              <a:buSzPts val="2800"/>
              <a:buFont typeface="Arial"/>
              <a:buNone/>
            </a:pPr>
            <a:r>
              <a:rPr b="0" i="0" lang="pt-PT" sz="2800" u="none" cap="none" strike="noStrike">
                <a:solidFill>
                  <a:srgbClr val="000000"/>
                </a:solidFill>
                <a:latin typeface="Calibri"/>
                <a:ea typeface="Calibri"/>
                <a:cs typeface="Calibri"/>
                <a:sym typeface="Calibri"/>
              </a:rPr>
              <a:t>assertArrayEquals(expected, actual)</a:t>
            </a:r>
            <a:endParaRPr b="0" i="0" sz="2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800"/>
              <a:buFont typeface="Arial"/>
              <a:buNone/>
            </a:pPr>
            <a:r>
              <a:t/>
            </a:r>
            <a:endParaRPr b="0" i="0" sz="2200" u="none" cap="none" strike="noStrike">
              <a:solidFill>
                <a:srgbClr val="666666"/>
              </a:solidFill>
              <a:latin typeface="Questrial"/>
              <a:ea typeface="Questrial"/>
              <a:cs typeface="Questrial"/>
              <a:sym typeface="Questrial"/>
            </a:endParaRPr>
          </a:p>
          <a:p>
            <a:pPr indent="0" lvl="0" marL="0" marR="0" rtl="0" algn="l">
              <a:lnSpc>
                <a:spcPct val="150000"/>
              </a:lnSpc>
              <a:spcBef>
                <a:spcPts val="0"/>
              </a:spcBef>
              <a:spcAft>
                <a:spcPts val="0"/>
              </a:spcAft>
              <a:buClr>
                <a:schemeClr val="dk1"/>
              </a:buClr>
              <a:buSzPts val="2800"/>
              <a:buFont typeface="Arial"/>
              <a:buNone/>
            </a:pPr>
            <a:r>
              <a:t/>
            </a:r>
            <a:endParaRPr b="0" i="0" sz="2200" u="none" cap="none" strike="noStrike">
              <a:solidFill>
                <a:srgbClr val="666666"/>
              </a:solidFill>
              <a:latin typeface="Questrial"/>
              <a:ea typeface="Questrial"/>
              <a:cs typeface="Questrial"/>
              <a:sym typeface="Questrial"/>
            </a:endParaRPr>
          </a:p>
          <a:p>
            <a:pPr indent="0" lvl="0" marL="0" marR="0" rtl="0" algn="l">
              <a:lnSpc>
                <a:spcPct val="150000"/>
              </a:lnSpc>
              <a:spcBef>
                <a:spcPts val="0"/>
              </a:spcBef>
              <a:spcAft>
                <a:spcPts val="0"/>
              </a:spcAft>
              <a:buClr>
                <a:schemeClr val="dk1"/>
              </a:buClr>
              <a:buSzPts val="2800"/>
              <a:buFont typeface="Arial"/>
              <a:buNone/>
            </a:pPr>
            <a:r>
              <a:rPr b="0" i="0" lang="pt-PT" sz="2200" u="none" cap="none" strike="noStrike">
                <a:solidFill>
                  <a:srgbClr val="666666"/>
                </a:solidFill>
                <a:latin typeface="Questrial"/>
                <a:ea typeface="Questrial"/>
                <a:cs typeface="Questrial"/>
                <a:sym typeface="Questrial"/>
              </a:rPr>
              <a:t>int[] airethematicArrary1 = { 1, 2, 3 };					</a:t>
            </a:r>
            <a:endParaRPr b="0" i="0" sz="2200" u="none" cap="none" strike="noStrike">
              <a:solidFill>
                <a:srgbClr val="666666"/>
              </a:solidFill>
              <a:latin typeface="Questrial"/>
              <a:ea typeface="Questrial"/>
              <a:cs typeface="Questrial"/>
              <a:sym typeface="Questrial"/>
            </a:endParaRPr>
          </a:p>
          <a:p>
            <a:pPr indent="0" lvl="0" marL="0" marR="0" rtl="0" algn="l">
              <a:lnSpc>
                <a:spcPct val="150000"/>
              </a:lnSpc>
              <a:spcBef>
                <a:spcPts val="0"/>
              </a:spcBef>
              <a:spcAft>
                <a:spcPts val="0"/>
              </a:spcAft>
              <a:buClr>
                <a:schemeClr val="dk1"/>
              </a:buClr>
              <a:buSzPts val="2800"/>
              <a:buFont typeface="Arial"/>
              <a:buNone/>
            </a:pPr>
            <a:r>
              <a:rPr b="0" i="0" lang="pt-PT" sz="2200" u="none" cap="none" strike="noStrike">
                <a:solidFill>
                  <a:srgbClr val="666666"/>
                </a:solidFill>
                <a:latin typeface="Questrial"/>
                <a:ea typeface="Questrial"/>
                <a:cs typeface="Questrial"/>
                <a:sym typeface="Questrial"/>
              </a:rPr>
              <a:t>int[] airethematicArrary2 = { 1, 2, 3 };</a:t>
            </a:r>
            <a:r>
              <a:rPr b="0" i="0" lang="pt-PT" sz="1000" u="none" cap="none" strike="noStrike">
                <a:solidFill>
                  <a:srgbClr val="343434"/>
                </a:solidFill>
                <a:highlight>
                  <a:srgbClr val="F7F7F7"/>
                </a:highlight>
                <a:latin typeface="Courier New"/>
                <a:ea typeface="Courier New"/>
                <a:cs typeface="Courier New"/>
                <a:sym typeface="Courier New"/>
              </a:rPr>
              <a:t>	</a:t>
            </a:r>
            <a:endParaRPr b="0" i="0" sz="2200" u="none" cap="none" strike="noStrike">
              <a:solidFill>
                <a:srgbClr val="666666"/>
              </a:solidFill>
              <a:latin typeface="Questrial"/>
              <a:ea typeface="Questrial"/>
              <a:cs typeface="Questrial"/>
              <a:sym typeface="Questrial"/>
            </a:endParaRPr>
          </a:p>
          <a:p>
            <a:pPr indent="0" lvl="0" marL="0" marR="0" rtl="0" algn="l">
              <a:lnSpc>
                <a:spcPct val="150000"/>
              </a:lnSpc>
              <a:spcBef>
                <a:spcPts val="0"/>
              </a:spcBef>
              <a:spcAft>
                <a:spcPts val="0"/>
              </a:spcAft>
              <a:buClr>
                <a:schemeClr val="dk1"/>
              </a:buClr>
              <a:buSzPts val="2800"/>
              <a:buFont typeface="Arial"/>
              <a:buNone/>
            </a:pPr>
            <a:r>
              <a:rPr b="0" i="0" lang="pt-PT" sz="2200" u="none" cap="none" strike="noStrike">
                <a:solidFill>
                  <a:srgbClr val="666666"/>
                </a:solidFill>
                <a:latin typeface="Questrial"/>
                <a:ea typeface="Questrial"/>
                <a:cs typeface="Questrial"/>
                <a:sym typeface="Questrial"/>
              </a:rPr>
              <a:t>assertTrue(airethematicArrary1, airethematicArrary2);</a:t>
            </a:r>
            <a:endParaRPr b="0" i="0" sz="1000" u="none" cap="none" strike="noStrike">
              <a:solidFill>
                <a:srgbClr val="343434"/>
              </a:solidFill>
              <a:highlight>
                <a:srgbClr val="F7F7F7"/>
              </a:highlight>
              <a:latin typeface="Courier New"/>
              <a:ea typeface="Courier New"/>
              <a:cs typeface="Courier New"/>
              <a:sym typeface="Courier New"/>
            </a:endParaRPr>
          </a:p>
          <a:p>
            <a:pPr indent="0" lvl="0" marL="0" marR="0" rtl="0" algn="l">
              <a:lnSpc>
                <a:spcPct val="90000"/>
              </a:lnSpc>
              <a:spcBef>
                <a:spcPts val="1000"/>
              </a:spcBef>
              <a:spcAft>
                <a:spcPts val="0"/>
              </a:spcAft>
              <a:buClr>
                <a:schemeClr val="dk1"/>
              </a:buClr>
              <a:buSzPts val="2800"/>
              <a:buFont typeface="Arial"/>
              <a:buNone/>
            </a:pPr>
            <a:r>
              <a:t/>
            </a:r>
            <a:endParaRPr b="0" i="0" sz="2800" u="none" cap="none" strike="noStrike">
              <a:solidFill>
                <a:srgbClr val="666666"/>
              </a:solidFill>
              <a:latin typeface="Calibri"/>
              <a:ea typeface="Calibri"/>
              <a:cs typeface="Calibri"/>
              <a:sym typeface="Calibri"/>
            </a:endParaRPr>
          </a:p>
        </p:txBody>
      </p:sp>
      <p:sp>
        <p:nvSpPr>
          <p:cNvPr id="488" name="Google Shape;488;p3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pt-PT"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2" name="Shape 492"/>
        <p:cNvGrpSpPr/>
        <p:nvPr/>
      </p:nvGrpSpPr>
      <p:grpSpPr>
        <a:xfrm>
          <a:off x="0" y="0"/>
          <a:ext cx="0" cy="0"/>
          <a:chOff x="0" y="0"/>
          <a:chExt cx="0" cy="0"/>
        </a:xfrm>
      </p:grpSpPr>
      <p:sp>
        <p:nvSpPr>
          <p:cNvPr id="493" name="Google Shape;493;p40"/>
          <p:cNvSpPr txBox="1"/>
          <p:nvPr>
            <p:ph idx="1" type="body"/>
          </p:nvPr>
        </p:nvSpPr>
        <p:spPr>
          <a:xfrm>
            <a:off x="838200" y="216375"/>
            <a:ext cx="10515600" cy="5960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1000"/>
              </a:spcBef>
              <a:spcAft>
                <a:spcPts val="0"/>
              </a:spcAft>
              <a:buClr>
                <a:schemeClr val="dk1"/>
              </a:buClr>
              <a:buSzPts val="2800"/>
              <a:buFont typeface="Arial"/>
              <a:buNone/>
            </a:pPr>
            <a:r>
              <a:rPr b="1" i="0" lang="pt-PT" sz="7200" u="none" cap="none" strike="noStrike">
                <a:solidFill>
                  <a:schemeClr val="dk1"/>
                </a:solidFill>
                <a:latin typeface="Questrial"/>
                <a:ea typeface="Questrial"/>
                <a:cs typeface="Questrial"/>
                <a:sym typeface="Questrial"/>
              </a:rPr>
              <a:t>Tutorial</a:t>
            </a:r>
            <a:endParaRPr/>
          </a:p>
          <a:p>
            <a:pPr indent="0" lvl="0" marL="0" marR="0" rtl="0" algn="ctr">
              <a:lnSpc>
                <a:spcPct val="90000"/>
              </a:lnSpc>
              <a:spcBef>
                <a:spcPts val="1000"/>
              </a:spcBef>
              <a:spcAft>
                <a:spcPts val="0"/>
              </a:spcAft>
              <a:buClr>
                <a:schemeClr val="dk1"/>
              </a:buClr>
              <a:buSzPts val="2800"/>
              <a:buFont typeface="Arial"/>
              <a:buNone/>
            </a:pPr>
            <a:r>
              <a:rPr b="1" i="0" lang="pt-PT" sz="3600" u="none" cap="none" strike="noStrike">
                <a:solidFill>
                  <a:schemeClr val="dk1"/>
                </a:solidFill>
                <a:latin typeface="Questrial"/>
                <a:ea typeface="Questrial"/>
                <a:cs typeface="Questrial"/>
                <a:sym typeface="Questrial"/>
              </a:rPr>
              <a:t>Intellij &amp; Eclipse</a:t>
            </a:r>
            <a:endParaRPr b="1" i="0" sz="3200" u="none" cap="none" strike="noStrike">
              <a:solidFill>
                <a:schemeClr val="dk1"/>
              </a:solidFill>
              <a:latin typeface="Questrial"/>
              <a:ea typeface="Questrial"/>
              <a:cs typeface="Questrial"/>
              <a:sym typeface="Questrial"/>
            </a:endParaRPr>
          </a:p>
        </p:txBody>
      </p:sp>
      <p:sp>
        <p:nvSpPr>
          <p:cNvPr id="494" name="Google Shape;494;p4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pt-PT"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8" name="Shape 498"/>
        <p:cNvGrpSpPr/>
        <p:nvPr/>
      </p:nvGrpSpPr>
      <p:grpSpPr>
        <a:xfrm>
          <a:off x="0" y="0"/>
          <a:ext cx="0" cy="0"/>
          <a:chOff x="0" y="0"/>
          <a:chExt cx="0" cy="0"/>
        </a:xfrm>
      </p:grpSpPr>
      <p:sp>
        <p:nvSpPr>
          <p:cNvPr id="499" name="Google Shape;499;p4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pt-PT"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
        <p:nvSpPr>
          <p:cNvPr id="500" name="Google Shape;500;p41"/>
          <p:cNvSpPr txBox="1"/>
          <p:nvPr/>
        </p:nvSpPr>
        <p:spPr>
          <a:xfrm>
            <a:off x="0" y="368135"/>
            <a:ext cx="1733797" cy="707886"/>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pt-PT" sz="4000" u="none" cap="none" strike="noStrike">
                <a:solidFill>
                  <a:srgbClr val="000000"/>
                </a:solidFill>
                <a:latin typeface="Questrial"/>
                <a:ea typeface="Questrial"/>
                <a:cs typeface="Questrial"/>
                <a:sym typeface="Questrial"/>
              </a:rPr>
              <a:t>Intellij</a:t>
            </a:r>
            <a:endParaRPr b="1" i="0" sz="1400" u="none" cap="none" strike="noStrike">
              <a:solidFill>
                <a:srgbClr val="000000"/>
              </a:solidFill>
              <a:latin typeface="Questrial"/>
              <a:ea typeface="Questrial"/>
              <a:cs typeface="Questrial"/>
              <a:sym typeface="Questrial"/>
            </a:endParaRPr>
          </a:p>
        </p:txBody>
      </p:sp>
      <p:pic>
        <p:nvPicPr>
          <p:cNvPr id="501" name="Google Shape;501;p41" title="DemoIntellij">
            <a:hlinkClick r:id="rId3"/>
          </p:cNvPr>
          <p:cNvPicPr preferRelativeResize="0"/>
          <p:nvPr/>
        </p:nvPicPr>
        <p:blipFill>
          <a:blip r:embed="rId4">
            <a:alphaModFix/>
          </a:blip>
          <a:stretch>
            <a:fillRect/>
          </a:stretch>
        </p:blipFill>
        <p:spPr>
          <a:xfrm>
            <a:off x="1982778" y="234688"/>
            <a:ext cx="8518150" cy="6388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5"/>
          <p:cNvSpPr txBox="1"/>
          <p:nvPr>
            <p:ph idx="1" type="body"/>
          </p:nvPr>
        </p:nvSpPr>
        <p:spPr>
          <a:xfrm>
            <a:off x="838200" y="423746"/>
            <a:ext cx="10515600" cy="5753217"/>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6000"/>
              <a:buFont typeface="Arial"/>
              <a:buNone/>
            </a:pPr>
            <a:r>
              <a:t/>
            </a:r>
            <a:endParaRPr b="1" i="1" sz="6000" u="none" cap="none" strike="noStrike">
              <a:solidFill>
                <a:schemeClr val="dk1"/>
              </a:solidFill>
              <a:latin typeface="Calibri"/>
              <a:ea typeface="Calibri"/>
              <a:cs typeface="Calibri"/>
              <a:sym typeface="Calibri"/>
            </a:endParaRPr>
          </a:p>
          <a:p>
            <a:pPr indent="0" lvl="0" marL="0" marR="0" rtl="0" algn="ctr">
              <a:lnSpc>
                <a:spcPct val="90000"/>
              </a:lnSpc>
              <a:spcBef>
                <a:spcPts val="1000"/>
              </a:spcBef>
              <a:spcAft>
                <a:spcPts val="0"/>
              </a:spcAft>
              <a:buClr>
                <a:schemeClr val="dk1"/>
              </a:buClr>
              <a:buSzPts val="6000"/>
              <a:buFont typeface="Arial"/>
              <a:buNone/>
            </a:pPr>
            <a:r>
              <a:t/>
            </a:r>
            <a:endParaRPr b="1" i="1" sz="6000" u="none" cap="none" strike="noStrike">
              <a:solidFill>
                <a:schemeClr val="dk1"/>
              </a:solidFill>
              <a:latin typeface="Calibri"/>
              <a:ea typeface="Calibri"/>
              <a:cs typeface="Calibri"/>
              <a:sym typeface="Calibri"/>
            </a:endParaRPr>
          </a:p>
          <a:p>
            <a:pPr indent="0" lvl="0" marL="0" marR="0" rtl="0" algn="ctr">
              <a:lnSpc>
                <a:spcPct val="90000"/>
              </a:lnSpc>
              <a:spcBef>
                <a:spcPts val="1000"/>
              </a:spcBef>
              <a:spcAft>
                <a:spcPts val="0"/>
              </a:spcAft>
              <a:buClr>
                <a:schemeClr val="dk1"/>
              </a:buClr>
              <a:buSzPts val="6000"/>
              <a:buFont typeface="Arial"/>
              <a:buNone/>
            </a:pPr>
            <a:r>
              <a:rPr b="1" i="1" lang="pt-PT" sz="6000" u="none" cap="none" strike="noStrike">
                <a:solidFill>
                  <a:schemeClr val="dk1"/>
                </a:solidFill>
                <a:latin typeface="Questrial"/>
                <a:ea typeface="Questrial"/>
                <a:cs typeface="Questrial"/>
                <a:sym typeface="Questrial"/>
              </a:rPr>
              <a:t>“If the code ran correctly, how would I know?”</a:t>
            </a:r>
            <a:endParaRPr b="0" i="0" sz="6000" u="none" cap="none" strike="noStrike">
              <a:solidFill>
                <a:schemeClr val="dk1"/>
              </a:solidFill>
              <a:latin typeface="Questrial"/>
              <a:ea typeface="Questrial"/>
              <a:cs typeface="Questrial"/>
              <a:sym typeface="Questrial"/>
            </a:endParaRPr>
          </a:p>
          <a:p>
            <a:pPr indent="0" lvl="0" marL="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114" name="Google Shape;114;p1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pt-PT"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5" name="Shape 505"/>
        <p:cNvGrpSpPr/>
        <p:nvPr/>
      </p:nvGrpSpPr>
      <p:grpSpPr>
        <a:xfrm>
          <a:off x="0" y="0"/>
          <a:ext cx="0" cy="0"/>
          <a:chOff x="0" y="0"/>
          <a:chExt cx="0" cy="0"/>
        </a:xfrm>
      </p:grpSpPr>
      <p:sp>
        <p:nvSpPr>
          <p:cNvPr id="506" name="Google Shape;506;p4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pt-PT"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
        <p:nvSpPr>
          <p:cNvPr id="507" name="Google Shape;507;p42"/>
          <p:cNvSpPr txBox="1"/>
          <p:nvPr/>
        </p:nvSpPr>
        <p:spPr>
          <a:xfrm>
            <a:off x="0" y="368135"/>
            <a:ext cx="1820883" cy="64633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pt-PT" sz="3600" u="none" cap="none" strike="noStrike">
                <a:solidFill>
                  <a:srgbClr val="000000"/>
                </a:solidFill>
                <a:latin typeface="Questrial"/>
                <a:ea typeface="Questrial"/>
                <a:cs typeface="Questrial"/>
                <a:sym typeface="Questrial"/>
              </a:rPr>
              <a:t>Eclipse</a:t>
            </a:r>
            <a:endParaRPr b="1" i="0" sz="1200" u="none" cap="none" strike="noStrike">
              <a:solidFill>
                <a:srgbClr val="000000"/>
              </a:solidFill>
              <a:latin typeface="Questrial"/>
              <a:ea typeface="Questrial"/>
              <a:cs typeface="Questrial"/>
              <a:sym typeface="Questrial"/>
            </a:endParaRPr>
          </a:p>
        </p:txBody>
      </p:sp>
      <p:pic>
        <p:nvPicPr>
          <p:cNvPr id="508" name="Google Shape;508;p42" title="DemoEclipse">
            <a:hlinkClick r:id="rId3"/>
          </p:cNvPr>
          <p:cNvPicPr preferRelativeResize="0"/>
          <p:nvPr/>
        </p:nvPicPr>
        <p:blipFill>
          <a:blip r:embed="rId4">
            <a:alphaModFix/>
          </a:blip>
          <a:stretch>
            <a:fillRect/>
          </a:stretch>
        </p:blipFill>
        <p:spPr>
          <a:xfrm>
            <a:off x="1890475" y="152400"/>
            <a:ext cx="8758733" cy="65690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2" name="Shape 512"/>
        <p:cNvGrpSpPr/>
        <p:nvPr/>
      </p:nvGrpSpPr>
      <p:grpSpPr>
        <a:xfrm>
          <a:off x="0" y="0"/>
          <a:ext cx="0" cy="0"/>
          <a:chOff x="0" y="0"/>
          <a:chExt cx="0" cy="0"/>
        </a:xfrm>
      </p:grpSpPr>
      <p:sp>
        <p:nvSpPr>
          <p:cNvPr id="513" name="Google Shape;513;p43"/>
          <p:cNvSpPr txBox="1"/>
          <p:nvPr>
            <p:ph idx="1" type="body"/>
          </p:nvPr>
        </p:nvSpPr>
        <p:spPr>
          <a:xfrm>
            <a:off x="838200" y="216375"/>
            <a:ext cx="10515600" cy="5960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1000"/>
              </a:spcBef>
              <a:spcAft>
                <a:spcPts val="0"/>
              </a:spcAft>
              <a:buClr>
                <a:schemeClr val="dk1"/>
              </a:buClr>
              <a:buSzPts val="2800"/>
              <a:buFont typeface="Arial"/>
              <a:buNone/>
            </a:pPr>
            <a:r>
              <a:rPr b="1" i="0" lang="pt-PT" sz="7200" u="none" cap="none" strike="noStrike">
                <a:solidFill>
                  <a:schemeClr val="dk1"/>
                </a:solidFill>
                <a:latin typeface="Questrial"/>
                <a:ea typeface="Questrial"/>
                <a:cs typeface="Questrial"/>
                <a:sym typeface="Questrial"/>
              </a:rPr>
              <a:t>Exercises</a:t>
            </a:r>
            <a:endParaRPr b="1" i="0" sz="7200" u="none" cap="none" strike="noStrike">
              <a:solidFill>
                <a:schemeClr val="dk1"/>
              </a:solidFill>
              <a:latin typeface="Questrial"/>
              <a:ea typeface="Questrial"/>
              <a:cs typeface="Questrial"/>
              <a:sym typeface="Questrial"/>
            </a:endParaRPr>
          </a:p>
        </p:txBody>
      </p:sp>
      <p:sp>
        <p:nvSpPr>
          <p:cNvPr id="514" name="Google Shape;514;p4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pt-PT"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8" name="Shape 518"/>
        <p:cNvGrpSpPr/>
        <p:nvPr/>
      </p:nvGrpSpPr>
      <p:grpSpPr>
        <a:xfrm>
          <a:off x="0" y="0"/>
          <a:ext cx="0" cy="0"/>
          <a:chOff x="0" y="0"/>
          <a:chExt cx="0" cy="0"/>
        </a:xfrm>
      </p:grpSpPr>
      <p:sp>
        <p:nvSpPr>
          <p:cNvPr id="519" name="Google Shape;519;p44"/>
          <p:cNvSpPr txBox="1"/>
          <p:nvPr>
            <p:ph idx="1" type="body"/>
          </p:nvPr>
        </p:nvSpPr>
        <p:spPr>
          <a:xfrm>
            <a:off x="838200" y="542350"/>
            <a:ext cx="10515600" cy="5751300"/>
          </a:xfrm>
          <a:prstGeom prst="rect">
            <a:avLst/>
          </a:prstGeom>
          <a:noFill/>
          <a:ln>
            <a:noFill/>
          </a:ln>
        </p:spPr>
        <p:txBody>
          <a:bodyPr anchorCtr="0" anchor="t" bIns="45700" lIns="91425" spcFirstLastPara="1" rIns="91425" wrap="square" tIns="45700">
            <a:noAutofit/>
          </a:bodyPr>
          <a:lstStyle/>
          <a:p>
            <a:pPr indent="457200" lvl="0" marL="0" rtl="0" algn="just">
              <a:lnSpc>
                <a:spcPct val="115000"/>
              </a:lnSpc>
              <a:spcBef>
                <a:spcPts val="0"/>
              </a:spcBef>
              <a:spcAft>
                <a:spcPts val="0"/>
              </a:spcAft>
              <a:buClr>
                <a:schemeClr val="dk1"/>
              </a:buClr>
              <a:buSzPts val="1100"/>
              <a:buFont typeface="Arial"/>
              <a:buNone/>
            </a:pPr>
            <a:r>
              <a:rPr lang="pt-PT" sz="3000">
                <a:latin typeface="Questrial"/>
                <a:ea typeface="Questrial"/>
                <a:cs typeface="Questrial"/>
                <a:sym typeface="Questrial"/>
              </a:rPr>
              <a:t>The following exercises are related to a chain of stores. Each chain has a headquarter and each store has a set of employees and warehouses, which contains different products.</a:t>
            </a:r>
            <a:endParaRPr sz="3000">
              <a:latin typeface="Questrial"/>
              <a:ea typeface="Questrial"/>
              <a:cs typeface="Questrial"/>
              <a:sym typeface="Questrial"/>
            </a:endParaRPr>
          </a:p>
          <a:p>
            <a:pPr indent="457200" lvl="0" marL="0" rtl="0" algn="just">
              <a:lnSpc>
                <a:spcPct val="115000"/>
              </a:lnSpc>
              <a:spcBef>
                <a:spcPts val="0"/>
              </a:spcBef>
              <a:spcAft>
                <a:spcPts val="0"/>
              </a:spcAft>
              <a:buClr>
                <a:schemeClr val="dk1"/>
              </a:buClr>
              <a:buSzPts val="1100"/>
              <a:buFont typeface="Arial"/>
              <a:buNone/>
            </a:pPr>
            <a:r>
              <a:rPr lang="pt-PT" sz="3000">
                <a:latin typeface="Questrial"/>
                <a:ea typeface="Questrial"/>
                <a:cs typeface="Questrial"/>
                <a:sym typeface="Questrial"/>
              </a:rPr>
              <a:t>Whenever there is a sale, the quantities of the respective products to be sold are verified in the different warehouses of the store. If at the time the product doesn’t exist in a particular warehouse, a replacement order is issued for the product that has been sold out, since all warehouses must have a positive quantity of all products.</a:t>
            </a:r>
            <a:endParaRPr sz="3000">
              <a:latin typeface="Questrial"/>
              <a:ea typeface="Questrial"/>
              <a:cs typeface="Questrial"/>
              <a:sym typeface="Questrial"/>
            </a:endParaRPr>
          </a:p>
          <a:p>
            <a:pPr indent="457200" lvl="0" marL="0" marR="0" rtl="0" algn="just">
              <a:lnSpc>
                <a:spcPct val="115000"/>
              </a:lnSpc>
              <a:spcBef>
                <a:spcPts val="0"/>
              </a:spcBef>
              <a:spcAft>
                <a:spcPts val="0"/>
              </a:spcAft>
              <a:buClr>
                <a:schemeClr val="dk1"/>
              </a:buClr>
              <a:buSzPts val="1100"/>
              <a:buFont typeface="Arial"/>
              <a:buNone/>
            </a:pPr>
            <a:r>
              <a:t/>
            </a:r>
            <a:endParaRPr>
              <a:latin typeface="Questrial"/>
              <a:ea typeface="Questrial"/>
              <a:cs typeface="Questrial"/>
              <a:sym typeface="Questrial"/>
            </a:endParaRPr>
          </a:p>
        </p:txBody>
      </p:sp>
      <p:sp>
        <p:nvSpPr>
          <p:cNvPr id="520" name="Google Shape;520;p4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pt-PT"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4" name="Shape 524"/>
        <p:cNvGrpSpPr/>
        <p:nvPr/>
      </p:nvGrpSpPr>
      <p:grpSpPr>
        <a:xfrm>
          <a:off x="0" y="0"/>
          <a:ext cx="0" cy="0"/>
          <a:chOff x="0" y="0"/>
          <a:chExt cx="0" cy="0"/>
        </a:xfrm>
      </p:grpSpPr>
      <p:sp>
        <p:nvSpPr>
          <p:cNvPr id="525" name="Google Shape;525;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1" i="0" lang="pt-PT" sz="4400" u="none" cap="none" strike="noStrike">
                <a:solidFill>
                  <a:schemeClr val="dk1"/>
                </a:solidFill>
                <a:latin typeface="Questrial"/>
                <a:ea typeface="Questrial"/>
                <a:cs typeface="Questrial"/>
                <a:sym typeface="Questrial"/>
              </a:rPr>
              <a:t>Exercise 1</a:t>
            </a:r>
            <a:endParaRPr b="1" i="0" sz="4400" u="none" cap="none" strike="noStrike">
              <a:solidFill>
                <a:schemeClr val="dk1"/>
              </a:solidFill>
              <a:latin typeface="Questrial"/>
              <a:ea typeface="Questrial"/>
              <a:cs typeface="Questrial"/>
              <a:sym typeface="Questrial"/>
            </a:endParaRPr>
          </a:p>
        </p:txBody>
      </p:sp>
      <p:sp>
        <p:nvSpPr>
          <p:cNvPr id="526" name="Google Shape;526;p4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457200" lvl="0" marL="0" rtl="0" algn="just">
              <a:lnSpc>
                <a:spcPct val="115000"/>
              </a:lnSpc>
              <a:spcBef>
                <a:spcPts val="0"/>
              </a:spcBef>
              <a:spcAft>
                <a:spcPts val="0"/>
              </a:spcAft>
              <a:buClr>
                <a:schemeClr val="dk1"/>
              </a:buClr>
              <a:buSzPts val="1100"/>
              <a:buFont typeface="Arial"/>
              <a:buNone/>
            </a:pPr>
            <a:r>
              <a:rPr lang="pt-PT" sz="3000">
                <a:latin typeface="Questrial"/>
                <a:ea typeface="Questrial"/>
                <a:cs typeface="Questrial"/>
                <a:sym typeface="Questrial"/>
              </a:rPr>
              <a:t>In this first exercise, each student should simply run the created unit tests. To do this, just select the "</a:t>
            </a:r>
            <a:r>
              <a:rPr b="1" lang="pt-PT" sz="3000">
                <a:latin typeface="Questrial"/>
                <a:ea typeface="Questrial"/>
                <a:cs typeface="Questrial"/>
                <a:sym typeface="Questrial"/>
              </a:rPr>
              <a:t>test</a:t>
            </a:r>
            <a:r>
              <a:rPr lang="pt-PT" sz="3000">
                <a:latin typeface="Questrial"/>
                <a:ea typeface="Questrial"/>
                <a:cs typeface="Questrial"/>
                <a:sym typeface="Questrial"/>
              </a:rPr>
              <a:t>" directory and select the </a:t>
            </a:r>
            <a:r>
              <a:rPr b="1" lang="pt-PT" sz="3000">
                <a:latin typeface="Questrial"/>
                <a:ea typeface="Questrial"/>
                <a:cs typeface="Questrial"/>
                <a:sym typeface="Questrial"/>
              </a:rPr>
              <a:t>"Run all tests</a:t>
            </a:r>
            <a:r>
              <a:rPr lang="pt-PT" sz="3000">
                <a:latin typeface="Questrial"/>
                <a:ea typeface="Questrial"/>
                <a:cs typeface="Questrial"/>
                <a:sym typeface="Questrial"/>
              </a:rPr>
              <a:t>" option. This exercise serves to see the unit tests passing.</a:t>
            </a:r>
            <a:endParaRPr sz="3000">
              <a:latin typeface="Questrial"/>
              <a:ea typeface="Questrial"/>
              <a:cs typeface="Questrial"/>
              <a:sym typeface="Questrial"/>
            </a:endParaRPr>
          </a:p>
          <a:p>
            <a:pPr indent="457200" lvl="0" marL="0" marR="0" rtl="0" algn="just">
              <a:lnSpc>
                <a:spcPct val="115000"/>
              </a:lnSpc>
              <a:spcBef>
                <a:spcPts val="0"/>
              </a:spcBef>
              <a:spcAft>
                <a:spcPts val="0"/>
              </a:spcAft>
              <a:buClr>
                <a:schemeClr val="dk1"/>
              </a:buClr>
              <a:buSzPts val="1100"/>
              <a:buFont typeface="Arial"/>
              <a:buNone/>
            </a:pPr>
            <a:r>
              <a:t/>
            </a:r>
            <a:endParaRPr>
              <a:latin typeface="Questrial"/>
              <a:ea typeface="Questrial"/>
              <a:cs typeface="Questrial"/>
              <a:sym typeface="Questrial"/>
            </a:endParaRPr>
          </a:p>
        </p:txBody>
      </p:sp>
      <p:sp>
        <p:nvSpPr>
          <p:cNvPr id="527" name="Google Shape;527;p4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pt-PT"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1" name="Shape 531"/>
        <p:cNvGrpSpPr/>
        <p:nvPr/>
      </p:nvGrpSpPr>
      <p:grpSpPr>
        <a:xfrm>
          <a:off x="0" y="0"/>
          <a:ext cx="0" cy="0"/>
          <a:chOff x="0" y="0"/>
          <a:chExt cx="0" cy="0"/>
        </a:xfrm>
      </p:grpSpPr>
      <p:sp>
        <p:nvSpPr>
          <p:cNvPr id="532" name="Google Shape;532;p4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1" i="0" lang="pt-PT" sz="4400" u="none" cap="none" strike="noStrike">
                <a:solidFill>
                  <a:schemeClr val="dk1"/>
                </a:solidFill>
                <a:latin typeface="Questrial"/>
                <a:ea typeface="Questrial"/>
                <a:cs typeface="Questrial"/>
                <a:sym typeface="Questrial"/>
              </a:rPr>
              <a:t>Exercise 2</a:t>
            </a:r>
            <a:endParaRPr b="1" i="0" sz="4400" u="none" cap="none" strike="noStrike">
              <a:solidFill>
                <a:schemeClr val="dk1"/>
              </a:solidFill>
              <a:latin typeface="Questrial"/>
              <a:ea typeface="Questrial"/>
              <a:cs typeface="Questrial"/>
              <a:sym typeface="Questrial"/>
            </a:endParaRPr>
          </a:p>
        </p:txBody>
      </p:sp>
      <p:sp>
        <p:nvSpPr>
          <p:cNvPr id="533" name="Google Shape;533;p4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457200" lvl="0" marL="0" rtl="0" algn="just">
              <a:lnSpc>
                <a:spcPct val="115000"/>
              </a:lnSpc>
              <a:spcBef>
                <a:spcPts val="0"/>
              </a:spcBef>
              <a:spcAft>
                <a:spcPts val="0"/>
              </a:spcAft>
              <a:buClr>
                <a:schemeClr val="dk1"/>
              </a:buClr>
              <a:buSzPts val="1100"/>
              <a:buFont typeface="Arial"/>
              <a:buNone/>
            </a:pPr>
            <a:r>
              <a:rPr lang="pt-PT" sz="3000">
                <a:latin typeface="Questrial"/>
                <a:ea typeface="Questrial"/>
                <a:cs typeface="Questrial"/>
                <a:sym typeface="Questrial"/>
              </a:rPr>
              <a:t>Next, you must uncomment the function "</a:t>
            </a:r>
            <a:r>
              <a:rPr b="1" lang="pt-PT" sz="3000">
                <a:latin typeface="Questrial"/>
                <a:ea typeface="Questrial"/>
                <a:cs typeface="Questrial"/>
                <a:sym typeface="Questrial"/>
              </a:rPr>
              <a:t>getId()</a:t>
            </a:r>
            <a:r>
              <a:rPr lang="pt-PT" sz="3000">
                <a:latin typeface="Questrial"/>
                <a:ea typeface="Questrial"/>
                <a:cs typeface="Questrial"/>
                <a:sym typeface="Questrial"/>
              </a:rPr>
              <a:t>" in the class "</a:t>
            </a:r>
            <a:r>
              <a:rPr b="1" lang="pt-PT" sz="3000">
                <a:latin typeface="Questrial"/>
                <a:ea typeface="Questrial"/>
                <a:cs typeface="Questrial"/>
                <a:sym typeface="Questrial"/>
              </a:rPr>
              <a:t>ActionTest</a:t>
            </a:r>
            <a:r>
              <a:rPr lang="pt-PT" sz="3000">
                <a:latin typeface="Questrial"/>
                <a:ea typeface="Questrial"/>
                <a:cs typeface="Questrial"/>
                <a:sym typeface="Questrial"/>
              </a:rPr>
              <a:t>" and rerun the tests. The class "</a:t>
            </a:r>
            <a:r>
              <a:rPr b="1" lang="pt-PT" sz="3000">
                <a:latin typeface="Questrial"/>
                <a:ea typeface="Questrial"/>
                <a:cs typeface="Questrial"/>
                <a:sym typeface="Questrial"/>
              </a:rPr>
              <a:t>getId()</a:t>
            </a:r>
            <a:r>
              <a:rPr lang="pt-PT" sz="3000">
                <a:latin typeface="Questrial"/>
                <a:ea typeface="Questrial"/>
                <a:cs typeface="Questrial"/>
                <a:sym typeface="Questrial"/>
              </a:rPr>
              <a:t>" won’t pass the tests developed. Each student should then find the error in the code that causes that problem and</a:t>
            </a:r>
            <a:r>
              <a:rPr lang="pt-PT" sz="3000">
                <a:latin typeface="Questrial"/>
                <a:ea typeface="Questrial"/>
                <a:cs typeface="Questrial"/>
                <a:sym typeface="Questrial"/>
              </a:rPr>
              <a:t> should correct it to make all the tests pass.</a:t>
            </a:r>
            <a:endParaRPr sz="3000">
              <a:latin typeface="Questrial"/>
              <a:ea typeface="Questrial"/>
              <a:cs typeface="Questrial"/>
              <a:sym typeface="Questrial"/>
            </a:endParaRPr>
          </a:p>
          <a:p>
            <a:pPr indent="457200" lvl="0" marL="0" marR="0" rtl="0" algn="just">
              <a:lnSpc>
                <a:spcPct val="115000"/>
              </a:lnSpc>
              <a:spcBef>
                <a:spcPts val="0"/>
              </a:spcBef>
              <a:spcAft>
                <a:spcPts val="0"/>
              </a:spcAft>
              <a:buClr>
                <a:schemeClr val="dk1"/>
              </a:buClr>
              <a:buSzPts val="1100"/>
              <a:buFont typeface="Arial"/>
              <a:buNone/>
            </a:pPr>
            <a:r>
              <a:t/>
            </a:r>
            <a:endParaRPr>
              <a:latin typeface="Questrial"/>
              <a:ea typeface="Questrial"/>
              <a:cs typeface="Questrial"/>
              <a:sym typeface="Questrial"/>
            </a:endParaRPr>
          </a:p>
        </p:txBody>
      </p:sp>
      <p:sp>
        <p:nvSpPr>
          <p:cNvPr id="534" name="Google Shape;534;p4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pt-PT"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8" name="Shape 538"/>
        <p:cNvGrpSpPr/>
        <p:nvPr/>
      </p:nvGrpSpPr>
      <p:grpSpPr>
        <a:xfrm>
          <a:off x="0" y="0"/>
          <a:ext cx="0" cy="0"/>
          <a:chOff x="0" y="0"/>
          <a:chExt cx="0" cy="0"/>
        </a:xfrm>
      </p:grpSpPr>
      <p:sp>
        <p:nvSpPr>
          <p:cNvPr id="539" name="Google Shape;539;p4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1" i="0" lang="pt-PT" sz="4400" u="none" cap="none" strike="noStrike">
                <a:solidFill>
                  <a:schemeClr val="dk1"/>
                </a:solidFill>
                <a:latin typeface="Questrial"/>
                <a:ea typeface="Questrial"/>
                <a:cs typeface="Questrial"/>
                <a:sym typeface="Questrial"/>
              </a:rPr>
              <a:t>Exercise 3</a:t>
            </a:r>
            <a:endParaRPr b="1" i="0" sz="4400" u="none" cap="none" strike="noStrike">
              <a:solidFill>
                <a:schemeClr val="dk1"/>
              </a:solidFill>
              <a:latin typeface="Questrial"/>
              <a:ea typeface="Questrial"/>
              <a:cs typeface="Questrial"/>
              <a:sym typeface="Questrial"/>
            </a:endParaRPr>
          </a:p>
        </p:txBody>
      </p:sp>
      <p:sp>
        <p:nvSpPr>
          <p:cNvPr id="540" name="Google Shape;540;p47"/>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457200" lvl="0" marL="0" marR="0" rtl="0" algn="just">
              <a:lnSpc>
                <a:spcPct val="115000"/>
              </a:lnSpc>
              <a:spcBef>
                <a:spcPts val="0"/>
              </a:spcBef>
              <a:spcAft>
                <a:spcPts val="0"/>
              </a:spcAft>
              <a:buClr>
                <a:schemeClr val="dk1"/>
              </a:buClr>
              <a:buSzPts val="1100"/>
              <a:buFont typeface="Arial"/>
              <a:buNone/>
            </a:pPr>
            <a:r>
              <a:rPr b="0" i="0" lang="pt-PT" sz="2600" u="none" cap="none" strike="noStrike">
                <a:solidFill>
                  <a:schemeClr val="dk1"/>
                </a:solidFill>
                <a:latin typeface="Questrial"/>
                <a:ea typeface="Questrial"/>
                <a:cs typeface="Questrial"/>
                <a:sym typeface="Questrial"/>
              </a:rPr>
              <a:t>In this exercise you should create unit tests for the "</a:t>
            </a:r>
            <a:r>
              <a:rPr b="1" i="0" lang="pt-PT" sz="2600" u="none" cap="none" strike="noStrike">
                <a:solidFill>
                  <a:schemeClr val="dk1"/>
                </a:solidFill>
                <a:latin typeface="Questrial"/>
                <a:ea typeface="Questrial"/>
                <a:cs typeface="Questrial"/>
                <a:sym typeface="Questrial"/>
              </a:rPr>
              <a:t>searchEmployeesByStore()</a:t>
            </a:r>
            <a:r>
              <a:rPr b="0" i="0" lang="pt-PT" sz="2600" u="none" cap="none" strike="noStrike">
                <a:solidFill>
                  <a:schemeClr val="dk1"/>
                </a:solidFill>
                <a:latin typeface="Questrial"/>
                <a:ea typeface="Questrial"/>
                <a:cs typeface="Questrial"/>
                <a:sym typeface="Questrial"/>
              </a:rPr>
              <a:t>",”</a:t>
            </a:r>
            <a:r>
              <a:rPr b="1" i="0" lang="pt-PT" sz="2600" u="none" cap="none" strike="noStrike">
                <a:solidFill>
                  <a:schemeClr val="dk1"/>
                </a:solidFill>
                <a:latin typeface="Questrial"/>
                <a:ea typeface="Questrial"/>
                <a:cs typeface="Questrial"/>
                <a:sym typeface="Questrial"/>
              </a:rPr>
              <a:t>searchEmployeeByStoreByName()”</a:t>
            </a:r>
            <a:r>
              <a:rPr b="0" i="0" lang="pt-PT" sz="2600" u="none" cap="none" strike="noStrike">
                <a:solidFill>
                  <a:schemeClr val="dk1"/>
                </a:solidFill>
                <a:latin typeface="Questrial"/>
                <a:ea typeface="Questrial"/>
                <a:cs typeface="Questrial"/>
                <a:sym typeface="Questrial"/>
              </a:rPr>
              <a:t> and "</a:t>
            </a:r>
            <a:r>
              <a:rPr b="1" i="0" lang="pt-PT" sz="2600" u="none" cap="none" strike="noStrike">
                <a:solidFill>
                  <a:schemeClr val="dk1"/>
                </a:solidFill>
                <a:latin typeface="Questrial"/>
                <a:ea typeface="Questrial"/>
                <a:cs typeface="Questrial"/>
                <a:sym typeface="Questrial"/>
              </a:rPr>
              <a:t>searchStoreByEmployee()</a:t>
            </a:r>
            <a:r>
              <a:rPr b="0" i="0" lang="pt-PT" sz="2600" u="none" cap="none" strike="noStrike">
                <a:solidFill>
                  <a:schemeClr val="dk1"/>
                </a:solidFill>
                <a:latin typeface="Questrial"/>
                <a:ea typeface="Questrial"/>
                <a:cs typeface="Questrial"/>
                <a:sym typeface="Questrial"/>
              </a:rPr>
              <a:t>" functions that are in the "</a:t>
            </a:r>
            <a:r>
              <a:rPr b="1" i="0" lang="pt-PT" sz="2600" u="none" cap="none" strike="noStrike">
                <a:solidFill>
                  <a:schemeClr val="dk1"/>
                </a:solidFill>
                <a:latin typeface="Questrial"/>
                <a:ea typeface="Questrial"/>
                <a:cs typeface="Questrial"/>
                <a:sym typeface="Questrial"/>
              </a:rPr>
              <a:t>HeadQuarterTest</a:t>
            </a:r>
            <a:r>
              <a:rPr b="0" i="0" lang="pt-PT" sz="2600" u="none" cap="none" strike="noStrike">
                <a:solidFill>
                  <a:schemeClr val="dk1"/>
                </a:solidFill>
                <a:latin typeface="Questrial"/>
                <a:ea typeface="Questrial"/>
                <a:cs typeface="Questrial"/>
                <a:sym typeface="Questrial"/>
              </a:rPr>
              <a:t>" class. </a:t>
            </a:r>
            <a:endParaRPr b="0" i="0" sz="2600" u="none" cap="none" strike="noStrike">
              <a:solidFill>
                <a:schemeClr val="dk1"/>
              </a:solidFill>
              <a:latin typeface="Questrial"/>
              <a:ea typeface="Questrial"/>
              <a:cs typeface="Questrial"/>
              <a:sym typeface="Questrial"/>
            </a:endParaRPr>
          </a:p>
          <a:p>
            <a:pPr indent="0" lvl="0" marL="457200" marR="0" rtl="0" algn="just">
              <a:lnSpc>
                <a:spcPct val="115000"/>
              </a:lnSpc>
              <a:spcBef>
                <a:spcPts val="0"/>
              </a:spcBef>
              <a:spcAft>
                <a:spcPts val="0"/>
              </a:spcAft>
              <a:buClr>
                <a:schemeClr val="dk1"/>
              </a:buClr>
              <a:buSzPts val="1100"/>
              <a:buFont typeface="Arial"/>
              <a:buNone/>
            </a:pPr>
            <a:r>
              <a:rPr b="0" i="0" lang="pt-PT" sz="2600" u="none" cap="none" strike="noStrike">
                <a:solidFill>
                  <a:schemeClr val="dk1"/>
                </a:solidFill>
                <a:latin typeface="Questrial"/>
                <a:ea typeface="Questrial"/>
                <a:cs typeface="Questrial"/>
                <a:sym typeface="Questrial"/>
              </a:rPr>
              <a:t>The created tests should cover </a:t>
            </a:r>
            <a:r>
              <a:rPr b="1" i="0" lang="pt-PT" sz="2600" u="none" cap="none" strike="noStrike">
                <a:solidFill>
                  <a:schemeClr val="dk1"/>
                </a:solidFill>
                <a:latin typeface="Questrial"/>
                <a:ea typeface="Questrial"/>
                <a:cs typeface="Questrial"/>
                <a:sym typeface="Questrial"/>
              </a:rPr>
              <a:t>100% of the code’s lines</a:t>
            </a:r>
            <a:r>
              <a:rPr b="0" i="0" lang="pt-PT" sz="2600" u="none" cap="none" strike="noStrike">
                <a:solidFill>
                  <a:schemeClr val="dk1"/>
                </a:solidFill>
                <a:latin typeface="Questrial"/>
                <a:ea typeface="Questrial"/>
                <a:cs typeface="Questrial"/>
                <a:sym typeface="Questrial"/>
              </a:rPr>
              <a:t>.</a:t>
            </a:r>
            <a:endParaRPr b="0" i="0" sz="2600" u="none" cap="none" strike="noStrike">
              <a:solidFill>
                <a:schemeClr val="dk1"/>
              </a:solidFill>
              <a:latin typeface="Questrial"/>
              <a:ea typeface="Questrial"/>
              <a:cs typeface="Questrial"/>
              <a:sym typeface="Questrial"/>
            </a:endParaRPr>
          </a:p>
          <a:p>
            <a:pPr indent="0" lvl="0" marL="457200" marR="0" rtl="0" algn="just">
              <a:lnSpc>
                <a:spcPct val="115000"/>
              </a:lnSpc>
              <a:spcBef>
                <a:spcPts val="0"/>
              </a:spcBef>
              <a:spcAft>
                <a:spcPts val="0"/>
              </a:spcAft>
              <a:buClr>
                <a:schemeClr val="dk1"/>
              </a:buClr>
              <a:buSzPts val="1100"/>
              <a:buFont typeface="Arial"/>
              <a:buNone/>
            </a:pPr>
            <a:r>
              <a:t/>
            </a:r>
            <a:endParaRPr b="0" i="0" sz="2600" u="none" cap="none" strike="noStrike">
              <a:solidFill>
                <a:schemeClr val="dk1"/>
              </a:solidFill>
              <a:latin typeface="Questrial"/>
              <a:ea typeface="Questrial"/>
              <a:cs typeface="Questrial"/>
              <a:sym typeface="Questrial"/>
            </a:endParaRPr>
          </a:p>
          <a:p>
            <a:pPr indent="0" lvl="0" marL="0" marR="0" rtl="0" algn="ctr">
              <a:lnSpc>
                <a:spcPct val="115000"/>
              </a:lnSpc>
              <a:spcBef>
                <a:spcPts val="0"/>
              </a:spcBef>
              <a:spcAft>
                <a:spcPts val="0"/>
              </a:spcAft>
              <a:buClr>
                <a:schemeClr val="dk1"/>
              </a:buClr>
              <a:buSzPts val="1100"/>
              <a:buFont typeface="Arial"/>
              <a:buNone/>
            </a:pPr>
            <a:r>
              <a:rPr b="1" i="1" lang="pt-PT" sz="2600" u="none" cap="none" strike="noStrike">
                <a:solidFill>
                  <a:schemeClr val="dk1"/>
                </a:solidFill>
                <a:latin typeface="Questrial"/>
                <a:ea typeface="Questrial"/>
                <a:cs typeface="Questrial"/>
                <a:sym typeface="Questrial"/>
              </a:rPr>
              <a:t>To check the coverage of the tests, simply select each test class individually and select the "Run (..) with Coverage" option.</a:t>
            </a:r>
            <a:endParaRPr b="1" i="0" sz="2600" u="none" cap="none" strike="noStrike">
              <a:solidFill>
                <a:schemeClr val="dk1"/>
              </a:solidFill>
              <a:latin typeface="Questrial"/>
              <a:ea typeface="Questrial"/>
              <a:cs typeface="Questrial"/>
              <a:sym typeface="Questrial"/>
            </a:endParaRPr>
          </a:p>
        </p:txBody>
      </p:sp>
      <p:sp>
        <p:nvSpPr>
          <p:cNvPr id="541" name="Google Shape;541;p4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pt-PT"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5" name="Shape 545"/>
        <p:cNvGrpSpPr/>
        <p:nvPr/>
      </p:nvGrpSpPr>
      <p:grpSpPr>
        <a:xfrm>
          <a:off x="0" y="0"/>
          <a:ext cx="0" cy="0"/>
          <a:chOff x="0" y="0"/>
          <a:chExt cx="0" cy="0"/>
        </a:xfrm>
      </p:grpSpPr>
      <p:sp>
        <p:nvSpPr>
          <p:cNvPr id="546" name="Google Shape;546;p4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1" i="0" lang="pt-PT" sz="4400" u="none" cap="none" strike="noStrike">
                <a:solidFill>
                  <a:schemeClr val="dk1"/>
                </a:solidFill>
                <a:latin typeface="Questrial"/>
                <a:ea typeface="Questrial"/>
                <a:cs typeface="Questrial"/>
                <a:sym typeface="Questrial"/>
              </a:rPr>
              <a:t>Exercise 4 (1/3)</a:t>
            </a:r>
            <a:endParaRPr b="1" i="0" sz="4400" u="none" cap="none" strike="noStrike">
              <a:solidFill>
                <a:schemeClr val="dk1"/>
              </a:solidFill>
              <a:latin typeface="Questrial"/>
              <a:ea typeface="Questrial"/>
              <a:cs typeface="Questrial"/>
              <a:sym typeface="Questrial"/>
            </a:endParaRPr>
          </a:p>
        </p:txBody>
      </p:sp>
      <p:sp>
        <p:nvSpPr>
          <p:cNvPr id="547" name="Google Shape;547;p48"/>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457200" lvl="0" marL="0" rtl="0" algn="just">
              <a:lnSpc>
                <a:spcPct val="115000"/>
              </a:lnSpc>
              <a:spcBef>
                <a:spcPts val="0"/>
              </a:spcBef>
              <a:spcAft>
                <a:spcPts val="0"/>
              </a:spcAft>
              <a:buClr>
                <a:schemeClr val="dk1"/>
              </a:buClr>
              <a:buSzPts val="1100"/>
              <a:buFont typeface="Arial"/>
              <a:buNone/>
            </a:pPr>
            <a:r>
              <a:rPr lang="pt-PT" sz="3000">
                <a:latin typeface="Questrial"/>
                <a:ea typeface="Questrial"/>
                <a:cs typeface="Questrial"/>
                <a:sym typeface="Questrial"/>
              </a:rPr>
              <a:t>Now, you will use </a:t>
            </a:r>
            <a:r>
              <a:rPr b="1" lang="pt-PT" sz="3000">
                <a:latin typeface="Questrial"/>
                <a:ea typeface="Questrial"/>
                <a:cs typeface="Questrial"/>
                <a:sym typeface="Questrial"/>
              </a:rPr>
              <a:t>TDD </a:t>
            </a:r>
            <a:r>
              <a:rPr lang="pt-PT" sz="3000">
                <a:latin typeface="Questrial"/>
                <a:ea typeface="Questrial"/>
                <a:cs typeface="Questrial"/>
                <a:sym typeface="Questrial"/>
              </a:rPr>
              <a:t>method</a:t>
            </a:r>
            <a:r>
              <a:rPr b="1" lang="pt-PT" sz="3000">
                <a:latin typeface="Questrial"/>
                <a:ea typeface="Questrial"/>
                <a:cs typeface="Questrial"/>
                <a:sym typeface="Questrial"/>
              </a:rPr>
              <a:t> </a:t>
            </a:r>
            <a:r>
              <a:rPr lang="pt-PT" sz="3000">
                <a:latin typeface="Questrial"/>
                <a:ea typeface="Questrial"/>
                <a:cs typeface="Questrial"/>
                <a:sym typeface="Questrial"/>
              </a:rPr>
              <a:t>(Test-Driven-Development). To do that each student will have to uncomment the "</a:t>
            </a:r>
            <a:r>
              <a:rPr b="1" lang="pt-PT" sz="3000">
                <a:latin typeface="Questrial"/>
                <a:ea typeface="Questrial"/>
                <a:cs typeface="Questrial"/>
                <a:sym typeface="Questrial"/>
              </a:rPr>
              <a:t>completeSale()</a:t>
            </a:r>
            <a:r>
              <a:rPr lang="pt-PT" sz="3000">
                <a:latin typeface="Questrial"/>
                <a:ea typeface="Questrial"/>
                <a:cs typeface="Questrial"/>
                <a:sym typeface="Questrial"/>
              </a:rPr>
              <a:t>" function of the "</a:t>
            </a:r>
            <a:r>
              <a:rPr b="1" lang="pt-PT" sz="3000">
                <a:latin typeface="Questrial"/>
                <a:ea typeface="Questrial"/>
                <a:cs typeface="Questrial"/>
                <a:sym typeface="Questrial"/>
              </a:rPr>
              <a:t>SaleTest</a:t>
            </a:r>
            <a:r>
              <a:rPr lang="pt-PT" sz="3000">
                <a:latin typeface="Questrial"/>
                <a:ea typeface="Questrial"/>
                <a:cs typeface="Questrial"/>
                <a:sym typeface="Questrial"/>
              </a:rPr>
              <a:t>" class and will have to create its source code.</a:t>
            </a:r>
            <a:endParaRPr sz="3000">
              <a:latin typeface="Questrial"/>
              <a:ea typeface="Questrial"/>
              <a:cs typeface="Questrial"/>
              <a:sym typeface="Questrial"/>
            </a:endParaRPr>
          </a:p>
          <a:p>
            <a:pPr indent="457200" lvl="0" marL="0" marR="0" rtl="0" algn="just">
              <a:lnSpc>
                <a:spcPct val="115000"/>
              </a:lnSpc>
              <a:spcBef>
                <a:spcPts val="0"/>
              </a:spcBef>
              <a:spcAft>
                <a:spcPts val="0"/>
              </a:spcAft>
              <a:buClr>
                <a:schemeClr val="dk1"/>
              </a:buClr>
              <a:buSzPts val="1100"/>
              <a:buFont typeface="Arial"/>
              <a:buNone/>
            </a:pPr>
            <a:r>
              <a:t/>
            </a:r>
            <a:endParaRPr sz="2600">
              <a:latin typeface="Questrial"/>
              <a:ea typeface="Questrial"/>
              <a:cs typeface="Questrial"/>
              <a:sym typeface="Questrial"/>
            </a:endParaRPr>
          </a:p>
          <a:p>
            <a:pPr indent="0" lvl="0" marL="0" marR="0" rtl="0" algn="l">
              <a:lnSpc>
                <a:spcPct val="70000"/>
              </a:lnSpc>
              <a:spcBef>
                <a:spcPts val="1000"/>
              </a:spcBef>
              <a:spcAft>
                <a:spcPts val="0"/>
              </a:spcAft>
              <a:buClr>
                <a:schemeClr val="dk1"/>
              </a:buClr>
              <a:buSzPts val="2380"/>
              <a:buFont typeface="Arial"/>
              <a:buNone/>
            </a:pPr>
            <a:r>
              <a:t/>
            </a:r>
            <a:endParaRPr b="0" i="0" sz="2800" u="none" cap="none" strike="noStrike">
              <a:solidFill>
                <a:schemeClr val="dk1"/>
              </a:solidFill>
              <a:latin typeface="Calibri"/>
              <a:ea typeface="Calibri"/>
              <a:cs typeface="Calibri"/>
              <a:sym typeface="Calibri"/>
            </a:endParaRPr>
          </a:p>
        </p:txBody>
      </p:sp>
      <p:sp>
        <p:nvSpPr>
          <p:cNvPr id="548" name="Google Shape;548;p4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pt-PT"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2" name="Shape 552"/>
        <p:cNvGrpSpPr/>
        <p:nvPr/>
      </p:nvGrpSpPr>
      <p:grpSpPr>
        <a:xfrm>
          <a:off x="0" y="0"/>
          <a:ext cx="0" cy="0"/>
          <a:chOff x="0" y="0"/>
          <a:chExt cx="0" cy="0"/>
        </a:xfrm>
      </p:grpSpPr>
      <p:sp>
        <p:nvSpPr>
          <p:cNvPr id="553" name="Google Shape;553;p4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1" i="0" lang="pt-PT" sz="4400" u="none" cap="none" strike="noStrike">
                <a:solidFill>
                  <a:schemeClr val="dk1"/>
                </a:solidFill>
                <a:latin typeface="Questrial"/>
                <a:ea typeface="Questrial"/>
                <a:cs typeface="Questrial"/>
                <a:sym typeface="Questrial"/>
              </a:rPr>
              <a:t>Exercise 4 (2/3)</a:t>
            </a:r>
            <a:endParaRPr b="1" i="0" sz="4400" u="none" cap="none" strike="noStrike">
              <a:solidFill>
                <a:schemeClr val="dk1"/>
              </a:solidFill>
              <a:latin typeface="Questrial"/>
              <a:ea typeface="Questrial"/>
              <a:cs typeface="Questrial"/>
              <a:sym typeface="Questrial"/>
            </a:endParaRPr>
          </a:p>
        </p:txBody>
      </p:sp>
      <p:sp>
        <p:nvSpPr>
          <p:cNvPr id="554" name="Google Shape;554;p49"/>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457200" lvl="0" marL="0" rtl="0" algn="just">
              <a:lnSpc>
                <a:spcPct val="115000"/>
              </a:lnSpc>
              <a:spcBef>
                <a:spcPts val="0"/>
              </a:spcBef>
              <a:spcAft>
                <a:spcPts val="0"/>
              </a:spcAft>
              <a:buClr>
                <a:schemeClr val="dk1"/>
              </a:buClr>
              <a:buSzPts val="1100"/>
              <a:buFont typeface="Arial"/>
              <a:buNone/>
            </a:pPr>
            <a:r>
              <a:rPr lang="pt-PT" sz="3000">
                <a:latin typeface="Questrial"/>
                <a:ea typeface="Questrial"/>
                <a:cs typeface="Questrial"/>
                <a:sym typeface="Questrial"/>
              </a:rPr>
              <a:t>The "</a:t>
            </a:r>
            <a:r>
              <a:rPr b="1" lang="pt-PT" sz="3000">
                <a:latin typeface="Questrial"/>
                <a:ea typeface="Questrial"/>
                <a:cs typeface="Questrial"/>
                <a:sym typeface="Questrial"/>
              </a:rPr>
              <a:t>completeSale()</a:t>
            </a:r>
            <a:r>
              <a:rPr lang="pt-PT" sz="3000">
                <a:latin typeface="Questrial"/>
                <a:ea typeface="Questrial"/>
                <a:cs typeface="Questrial"/>
                <a:sym typeface="Questrial"/>
              </a:rPr>
              <a:t>" function verifies that the products related to a respective sales order exist in the different warehouses of the store where the sale is being made. If the products exist entirely in a given warehouse, nothing extra must be done, if it exists partially in a warehouse, the search should be continued looking for a warehouse that satisfies the remaining quantity desired and if no product exists in the warehouse, a supply order must be issued (all warehouses must have some quantity of all products).</a:t>
            </a:r>
            <a:endParaRPr sz="3000">
              <a:latin typeface="Questrial"/>
              <a:ea typeface="Questrial"/>
              <a:cs typeface="Questrial"/>
              <a:sym typeface="Questrial"/>
            </a:endParaRPr>
          </a:p>
          <a:p>
            <a:pPr indent="457200" lvl="0" marL="0" marR="0" rtl="0" algn="just">
              <a:lnSpc>
                <a:spcPct val="115000"/>
              </a:lnSpc>
              <a:spcBef>
                <a:spcPts val="0"/>
              </a:spcBef>
              <a:spcAft>
                <a:spcPts val="0"/>
              </a:spcAft>
              <a:buClr>
                <a:schemeClr val="dk1"/>
              </a:buClr>
              <a:buSzPts val="1100"/>
              <a:buFont typeface="Arial"/>
              <a:buNone/>
            </a:pPr>
            <a:r>
              <a:t/>
            </a:r>
            <a:endParaRPr sz="2600">
              <a:latin typeface="Questrial"/>
              <a:ea typeface="Questrial"/>
              <a:cs typeface="Questrial"/>
              <a:sym typeface="Questrial"/>
            </a:endParaRPr>
          </a:p>
          <a:p>
            <a:pPr indent="457200" lvl="0" marL="0" marR="0" rtl="0" algn="just">
              <a:lnSpc>
                <a:spcPct val="115000"/>
              </a:lnSpc>
              <a:spcBef>
                <a:spcPts val="0"/>
              </a:spcBef>
              <a:spcAft>
                <a:spcPts val="0"/>
              </a:spcAft>
              <a:buClr>
                <a:schemeClr val="dk1"/>
              </a:buClr>
              <a:buSzPts val="1100"/>
              <a:buFont typeface="Arial"/>
              <a:buNone/>
            </a:pPr>
            <a:r>
              <a:t/>
            </a:r>
            <a:endParaRPr b="0" i="0" sz="2600" u="none" cap="none" strike="noStrike">
              <a:solidFill>
                <a:schemeClr val="dk1"/>
              </a:solidFill>
              <a:latin typeface="Questrial"/>
              <a:ea typeface="Questrial"/>
              <a:cs typeface="Questrial"/>
              <a:sym typeface="Questrial"/>
            </a:endParaRPr>
          </a:p>
          <a:p>
            <a:pPr indent="0" lvl="0" marL="0" marR="0" rtl="0" algn="l">
              <a:lnSpc>
                <a:spcPct val="70000"/>
              </a:lnSpc>
              <a:spcBef>
                <a:spcPts val="1000"/>
              </a:spcBef>
              <a:spcAft>
                <a:spcPts val="0"/>
              </a:spcAft>
              <a:buClr>
                <a:schemeClr val="dk1"/>
              </a:buClr>
              <a:buSzPts val="2380"/>
              <a:buFont typeface="Arial"/>
              <a:buNone/>
            </a:pPr>
            <a:r>
              <a:t/>
            </a:r>
            <a:endParaRPr b="0" i="0" sz="2800" u="none" cap="none" strike="noStrike">
              <a:solidFill>
                <a:schemeClr val="dk1"/>
              </a:solidFill>
              <a:latin typeface="Calibri"/>
              <a:ea typeface="Calibri"/>
              <a:cs typeface="Calibri"/>
              <a:sym typeface="Calibri"/>
            </a:endParaRPr>
          </a:p>
        </p:txBody>
      </p:sp>
      <p:sp>
        <p:nvSpPr>
          <p:cNvPr id="555" name="Google Shape;555;p4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pt-PT"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9" name="Shape 559"/>
        <p:cNvGrpSpPr/>
        <p:nvPr/>
      </p:nvGrpSpPr>
      <p:grpSpPr>
        <a:xfrm>
          <a:off x="0" y="0"/>
          <a:ext cx="0" cy="0"/>
          <a:chOff x="0" y="0"/>
          <a:chExt cx="0" cy="0"/>
        </a:xfrm>
      </p:grpSpPr>
      <p:sp>
        <p:nvSpPr>
          <p:cNvPr id="560" name="Google Shape;560;p5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1" i="0" lang="pt-PT" sz="4400" u="none" cap="none" strike="noStrike">
                <a:solidFill>
                  <a:schemeClr val="dk1"/>
                </a:solidFill>
                <a:latin typeface="Questrial"/>
                <a:ea typeface="Questrial"/>
                <a:cs typeface="Questrial"/>
                <a:sym typeface="Questrial"/>
              </a:rPr>
              <a:t>Exercise 4 (3/3)</a:t>
            </a:r>
            <a:endParaRPr b="1" i="0" sz="4400" u="none" cap="none" strike="noStrike">
              <a:solidFill>
                <a:schemeClr val="dk1"/>
              </a:solidFill>
              <a:latin typeface="Questrial"/>
              <a:ea typeface="Questrial"/>
              <a:cs typeface="Questrial"/>
              <a:sym typeface="Questrial"/>
            </a:endParaRPr>
          </a:p>
        </p:txBody>
      </p:sp>
      <p:sp>
        <p:nvSpPr>
          <p:cNvPr id="561" name="Google Shape;561;p5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0" lvl="0" marL="0" marR="0" rtl="0" algn="ctr">
              <a:lnSpc>
                <a:spcPct val="115000"/>
              </a:lnSpc>
              <a:spcBef>
                <a:spcPts val="0"/>
              </a:spcBef>
              <a:spcAft>
                <a:spcPts val="0"/>
              </a:spcAft>
              <a:buClr>
                <a:schemeClr val="dk1"/>
              </a:buClr>
              <a:buSzPts val="1100"/>
              <a:buFont typeface="Arial"/>
              <a:buNone/>
            </a:pPr>
            <a:r>
              <a:rPr b="1" i="1" lang="pt-PT" sz="2600" u="none" cap="none" strike="noStrike">
                <a:solidFill>
                  <a:schemeClr val="dk1"/>
                </a:solidFill>
                <a:latin typeface="Questrial"/>
                <a:ea typeface="Questrial"/>
                <a:cs typeface="Questrial"/>
                <a:sym typeface="Questrial"/>
              </a:rPr>
              <a:t>As an aid, you should use the function "changeProductQuantity()" which exists in the class "HeadQuarter".</a:t>
            </a:r>
            <a:endParaRPr b="1" i="1" sz="2600" u="none" cap="none" strike="noStrike">
              <a:solidFill>
                <a:schemeClr val="dk1"/>
              </a:solidFill>
              <a:latin typeface="Questrial"/>
              <a:ea typeface="Questrial"/>
              <a:cs typeface="Questrial"/>
              <a:sym typeface="Questrial"/>
            </a:endParaRPr>
          </a:p>
          <a:p>
            <a:pPr indent="457200" lvl="0" marL="0" marR="0" rtl="0" algn="just">
              <a:lnSpc>
                <a:spcPct val="115000"/>
              </a:lnSpc>
              <a:spcBef>
                <a:spcPts val="0"/>
              </a:spcBef>
              <a:spcAft>
                <a:spcPts val="0"/>
              </a:spcAft>
              <a:buClr>
                <a:schemeClr val="dk1"/>
              </a:buClr>
              <a:buSzPts val="1100"/>
              <a:buFont typeface="Arial"/>
              <a:buNone/>
            </a:pPr>
            <a:r>
              <a:t/>
            </a:r>
            <a:endParaRPr b="0" i="1" sz="2600" u="none" cap="none" strike="noStrike">
              <a:solidFill>
                <a:schemeClr val="dk1"/>
              </a:solidFill>
              <a:latin typeface="Questrial"/>
              <a:ea typeface="Questrial"/>
              <a:cs typeface="Questrial"/>
              <a:sym typeface="Questrial"/>
            </a:endParaRPr>
          </a:p>
          <a:p>
            <a:pPr indent="457200" lvl="0" marL="0" marR="0" rtl="0" algn="just">
              <a:lnSpc>
                <a:spcPct val="115000"/>
              </a:lnSpc>
              <a:spcBef>
                <a:spcPts val="0"/>
              </a:spcBef>
              <a:spcAft>
                <a:spcPts val="0"/>
              </a:spcAft>
              <a:buClr>
                <a:schemeClr val="dk1"/>
              </a:buClr>
              <a:buSzPts val="1100"/>
              <a:buFont typeface="Arial"/>
              <a:buNone/>
            </a:pPr>
            <a:r>
              <a:rPr b="0" i="0" lang="pt-PT" sz="2600" u="none" cap="none" strike="noStrike">
                <a:solidFill>
                  <a:schemeClr val="dk1"/>
                </a:solidFill>
                <a:latin typeface="Questrial"/>
                <a:ea typeface="Questrial"/>
                <a:cs typeface="Questrial"/>
                <a:sym typeface="Questrial"/>
              </a:rPr>
              <a:t>After creating your source code, you should rerun the test function to verify that your code is correct.</a:t>
            </a:r>
            <a:endParaRPr b="0" i="0" sz="2600" u="none" cap="none" strike="noStrike">
              <a:solidFill>
                <a:schemeClr val="dk1"/>
              </a:solidFill>
              <a:latin typeface="Questrial"/>
              <a:ea typeface="Questrial"/>
              <a:cs typeface="Questrial"/>
              <a:sym typeface="Questrial"/>
            </a:endParaRPr>
          </a:p>
          <a:p>
            <a:pPr indent="457200" lvl="0" marL="0" marR="0" rtl="0" algn="just">
              <a:lnSpc>
                <a:spcPct val="115000"/>
              </a:lnSpc>
              <a:spcBef>
                <a:spcPts val="0"/>
              </a:spcBef>
              <a:spcAft>
                <a:spcPts val="0"/>
              </a:spcAft>
              <a:buClr>
                <a:schemeClr val="dk1"/>
              </a:buClr>
              <a:buSzPts val="1100"/>
              <a:buFont typeface="Arial"/>
              <a:buNone/>
            </a:pPr>
            <a:r>
              <a:t/>
            </a:r>
            <a:endParaRPr b="0" i="0" sz="2600" u="none" cap="none" strike="noStrike">
              <a:solidFill>
                <a:schemeClr val="dk1"/>
              </a:solidFill>
              <a:latin typeface="Questrial"/>
              <a:ea typeface="Questrial"/>
              <a:cs typeface="Questrial"/>
              <a:sym typeface="Questrial"/>
            </a:endParaRPr>
          </a:p>
          <a:p>
            <a:pPr indent="0" lvl="0" marL="0" marR="0" rtl="0" algn="l">
              <a:lnSpc>
                <a:spcPct val="70000"/>
              </a:lnSpc>
              <a:spcBef>
                <a:spcPts val="1000"/>
              </a:spcBef>
              <a:spcAft>
                <a:spcPts val="0"/>
              </a:spcAft>
              <a:buClr>
                <a:schemeClr val="dk1"/>
              </a:buClr>
              <a:buSzPts val="2380"/>
              <a:buFont typeface="Arial"/>
              <a:buNone/>
            </a:pPr>
            <a:r>
              <a:t/>
            </a:r>
            <a:endParaRPr b="0" i="0" sz="2800" u="none" cap="none" strike="noStrike">
              <a:solidFill>
                <a:schemeClr val="dk1"/>
              </a:solidFill>
              <a:latin typeface="Calibri"/>
              <a:ea typeface="Calibri"/>
              <a:cs typeface="Calibri"/>
              <a:sym typeface="Calibri"/>
            </a:endParaRPr>
          </a:p>
        </p:txBody>
      </p:sp>
      <p:sp>
        <p:nvSpPr>
          <p:cNvPr id="562" name="Google Shape;562;p5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pt-PT"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6" name="Shape 566"/>
        <p:cNvGrpSpPr/>
        <p:nvPr/>
      </p:nvGrpSpPr>
      <p:grpSpPr>
        <a:xfrm>
          <a:off x="0" y="0"/>
          <a:ext cx="0" cy="0"/>
          <a:chOff x="0" y="0"/>
          <a:chExt cx="0" cy="0"/>
        </a:xfrm>
      </p:grpSpPr>
      <p:sp>
        <p:nvSpPr>
          <p:cNvPr id="567" name="Google Shape;567;p5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1" i="0" lang="pt-PT" sz="4400" u="none" cap="none" strike="noStrike">
                <a:solidFill>
                  <a:schemeClr val="dk1"/>
                </a:solidFill>
                <a:latin typeface="Questrial"/>
                <a:ea typeface="Questrial"/>
                <a:cs typeface="Questrial"/>
                <a:sym typeface="Questrial"/>
              </a:rPr>
              <a:t>References (1/4)</a:t>
            </a:r>
            <a:endParaRPr b="1" i="0" sz="4400" u="none" cap="none" strike="noStrike">
              <a:solidFill>
                <a:schemeClr val="dk1"/>
              </a:solidFill>
              <a:latin typeface="Questrial"/>
              <a:ea typeface="Questrial"/>
              <a:cs typeface="Questrial"/>
              <a:sym typeface="Questrial"/>
            </a:endParaRPr>
          </a:p>
        </p:txBody>
      </p:sp>
      <p:sp>
        <p:nvSpPr>
          <p:cNvPr id="568" name="Google Shape;568;p5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1000"/>
              </a:spcBef>
              <a:spcAft>
                <a:spcPts val="0"/>
              </a:spcAft>
              <a:buClr>
                <a:schemeClr val="dk1"/>
              </a:buClr>
              <a:buSzPts val="2800"/>
              <a:buFont typeface="Arial"/>
              <a:buNone/>
            </a:pPr>
            <a:r>
              <a:rPr b="1" i="0" lang="pt-PT" sz="2400" u="none" cap="none" strike="noStrike">
                <a:solidFill>
                  <a:schemeClr val="dk1"/>
                </a:solidFill>
                <a:latin typeface="Questrial"/>
                <a:ea typeface="Questrial"/>
                <a:cs typeface="Questrial"/>
                <a:sym typeface="Questrial"/>
              </a:rPr>
              <a:t>Unit Tests</a:t>
            </a:r>
            <a:endParaRPr b="1" i="0" sz="2400" u="none" cap="none" strike="noStrike">
              <a:solidFill>
                <a:schemeClr val="dk1"/>
              </a:solidFill>
              <a:latin typeface="Questrial"/>
              <a:ea typeface="Questrial"/>
              <a:cs typeface="Questrial"/>
              <a:sym typeface="Questrial"/>
            </a:endParaRPr>
          </a:p>
          <a:p>
            <a:pPr indent="0" lvl="0" marL="0" marR="0" rtl="0" algn="just">
              <a:lnSpc>
                <a:spcPct val="90000"/>
              </a:lnSpc>
              <a:spcBef>
                <a:spcPts val="1000"/>
              </a:spcBef>
              <a:spcAft>
                <a:spcPts val="0"/>
              </a:spcAft>
              <a:buClr>
                <a:schemeClr val="dk1"/>
              </a:buClr>
              <a:buSzPts val="2800"/>
              <a:buFont typeface="Arial"/>
              <a:buNone/>
            </a:pPr>
            <a:r>
              <a:rPr b="1" i="0" lang="pt-PT" sz="2400" u="none" cap="none" strike="noStrike">
                <a:solidFill>
                  <a:schemeClr val="dk1"/>
                </a:solidFill>
                <a:latin typeface="Questrial"/>
                <a:ea typeface="Questrial"/>
                <a:cs typeface="Questrial"/>
                <a:sym typeface="Questrial"/>
              </a:rPr>
              <a:t>	</a:t>
            </a:r>
            <a:r>
              <a:rPr b="0" i="0" lang="pt-PT" sz="2000" u="none" cap="none" strike="noStrike">
                <a:solidFill>
                  <a:schemeClr val="dk1"/>
                </a:solidFill>
                <a:latin typeface="Questrial"/>
                <a:ea typeface="Questrial"/>
                <a:cs typeface="Questrial"/>
                <a:sym typeface="Questrial"/>
              </a:rPr>
              <a:t>Hunt, Andrew; Thomas, David. Pragmatic Unit Testing in Java with Junit. Volume 2. The Pragmatic Programmers. 2003	</a:t>
            </a:r>
            <a:endParaRPr/>
          </a:p>
          <a:p>
            <a:pPr indent="0" lvl="0" marL="0" marR="0" rtl="0" algn="just">
              <a:lnSpc>
                <a:spcPct val="90000"/>
              </a:lnSpc>
              <a:spcBef>
                <a:spcPts val="1000"/>
              </a:spcBef>
              <a:spcAft>
                <a:spcPts val="0"/>
              </a:spcAft>
              <a:buClr>
                <a:schemeClr val="dk1"/>
              </a:buClr>
              <a:buSzPts val="2800"/>
              <a:buFont typeface="Arial"/>
              <a:buNone/>
            </a:pPr>
            <a:r>
              <a:rPr b="0" i="0" lang="pt-PT" sz="2000" u="none" cap="none" strike="noStrike">
                <a:solidFill>
                  <a:schemeClr val="dk1"/>
                </a:solidFill>
                <a:latin typeface="Questrial"/>
                <a:ea typeface="Questrial"/>
                <a:cs typeface="Questrial"/>
                <a:sym typeface="Questrial"/>
              </a:rPr>
              <a:t>	LPOO’s slides. Testes Unitários e Test-Driven Development com JUnit. 2015/2016</a:t>
            </a:r>
            <a:endParaRPr b="0" i="0" sz="2000" u="none" cap="none" strike="noStrike">
              <a:solidFill>
                <a:schemeClr val="dk1"/>
              </a:solidFill>
              <a:latin typeface="Questrial"/>
              <a:ea typeface="Questrial"/>
              <a:cs typeface="Questrial"/>
              <a:sym typeface="Questrial"/>
            </a:endParaRPr>
          </a:p>
          <a:p>
            <a:pPr indent="0" lvl="0" marL="0" marR="0" rtl="0" algn="l">
              <a:lnSpc>
                <a:spcPct val="90000"/>
              </a:lnSpc>
              <a:spcBef>
                <a:spcPts val="1000"/>
              </a:spcBef>
              <a:spcAft>
                <a:spcPts val="0"/>
              </a:spcAft>
              <a:buClr>
                <a:schemeClr val="dk1"/>
              </a:buClr>
              <a:buSzPts val="2800"/>
              <a:buFont typeface="Arial"/>
              <a:buNone/>
            </a:pPr>
            <a:r>
              <a:t/>
            </a:r>
            <a:endParaRPr b="1" i="0" sz="2400" u="none" cap="none" strike="noStrike">
              <a:solidFill>
                <a:schemeClr val="dk1"/>
              </a:solidFill>
              <a:latin typeface="Questrial"/>
              <a:ea typeface="Questrial"/>
              <a:cs typeface="Questrial"/>
              <a:sym typeface="Questrial"/>
            </a:endParaRPr>
          </a:p>
          <a:p>
            <a:pPr indent="0" lvl="0" marL="0" marR="0" rtl="0" algn="l">
              <a:lnSpc>
                <a:spcPct val="90000"/>
              </a:lnSpc>
              <a:spcBef>
                <a:spcPts val="1000"/>
              </a:spcBef>
              <a:spcAft>
                <a:spcPts val="0"/>
              </a:spcAft>
              <a:buClr>
                <a:schemeClr val="dk1"/>
              </a:buClr>
              <a:buSzPts val="2800"/>
              <a:buFont typeface="Arial"/>
              <a:buNone/>
            </a:pPr>
            <a:r>
              <a:rPr b="1" i="0" lang="pt-PT" sz="2400" u="none" cap="none" strike="noStrike">
                <a:solidFill>
                  <a:schemeClr val="dk1"/>
                </a:solidFill>
                <a:latin typeface="Questrial"/>
                <a:ea typeface="Questrial"/>
                <a:cs typeface="Questrial"/>
                <a:sym typeface="Questrial"/>
              </a:rPr>
              <a:t>JavaScript Tools</a:t>
            </a:r>
            <a:endParaRPr b="1" i="0" sz="2400" u="none" cap="none" strike="noStrike">
              <a:solidFill>
                <a:schemeClr val="dk1"/>
              </a:solidFill>
              <a:latin typeface="Questrial"/>
              <a:ea typeface="Questrial"/>
              <a:cs typeface="Questrial"/>
              <a:sym typeface="Questrial"/>
            </a:endParaRPr>
          </a:p>
          <a:p>
            <a:pPr indent="0" lvl="0" marL="0" marR="0" rtl="0" algn="l">
              <a:lnSpc>
                <a:spcPct val="90000"/>
              </a:lnSpc>
              <a:spcBef>
                <a:spcPts val="1000"/>
              </a:spcBef>
              <a:spcAft>
                <a:spcPts val="0"/>
              </a:spcAft>
              <a:buClr>
                <a:schemeClr val="dk1"/>
              </a:buClr>
              <a:buSzPts val="2800"/>
              <a:buFont typeface="Arial"/>
              <a:buNone/>
            </a:pPr>
            <a:r>
              <a:rPr b="0" i="0" lang="pt-PT" sz="1600" u="none" cap="none" strike="noStrike">
                <a:solidFill>
                  <a:schemeClr val="dk1"/>
                </a:solidFill>
                <a:latin typeface="Questrial"/>
                <a:ea typeface="Questrial"/>
                <a:cs typeface="Questrial"/>
                <a:sym typeface="Questrial"/>
              </a:rPr>
              <a:t>	</a:t>
            </a:r>
            <a:r>
              <a:rPr b="0" i="0" lang="pt-PT" sz="1800" u="sng" cap="none" strike="noStrike">
                <a:solidFill>
                  <a:schemeClr val="hlink"/>
                </a:solidFill>
                <a:latin typeface="Questrial"/>
                <a:ea typeface="Questrial"/>
                <a:cs typeface="Questrial"/>
                <a:sym typeface="Questrial"/>
                <a:hlinkClick r:id="rId3"/>
              </a:rPr>
              <a:t>https://raygun.com/blog/javascript-unit-testing-frameworks/</a:t>
            </a:r>
            <a:endParaRPr b="0" i="0" sz="1800" u="none" cap="none" strike="noStrike">
              <a:solidFill>
                <a:schemeClr val="dk1"/>
              </a:solidFill>
              <a:latin typeface="Questrial"/>
              <a:ea typeface="Questrial"/>
              <a:cs typeface="Questrial"/>
              <a:sym typeface="Questrial"/>
            </a:endParaRPr>
          </a:p>
          <a:p>
            <a:pPr indent="0" lvl="0" marL="0" marR="0" rtl="0" algn="l">
              <a:lnSpc>
                <a:spcPct val="90000"/>
              </a:lnSpc>
              <a:spcBef>
                <a:spcPts val="1000"/>
              </a:spcBef>
              <a:spcAft>
                <a:spcPts val="0"/>
              </a:spcAft>
              <a:buClr>
                <a:schemeClr val="dk1"/>
              </a:buClr>
              <a:buSzPts val="2800"/>
              <a:buFont typeface="Arial"/>
              <a:buNone/>
            </a:pPr>
            <a:r>
              <a:rPr b="0" i="0" lang="pt-PT" sz="1800" u="none" cap="none" strike="noStrike">
                <a:solidFill>
                  <a:schemeClr val="dk1"/>
                </a:solidFill>
                <a:latin typeface="Questrial"/>
                <a:ea typeface="Questrial"/>
                <a:cs typeface="Questrial"/>
                <a:sym typeface="Questrial"/>
              </a:rPr>
              <a:t>	</a:t>
            </a:r>
            <a:r>
              <a:rPr b="0" i="0" lang="pt-PT" sz="1800" u="sng" cap="none" strike="noStrike">
                <a:solidFill>
                  <a:schemeClr val="hlink"/>
                </a:solidFill>
                <a:latin typeface="Questrial"/>
                <a:ea typeface="Questrial"/>
                <a:cs typeface="Questrial"/>
                <a:sym typeface="Questrial"/>
                <a:hlinkClick r:id="rId4"/>
              </a:rPr>
              <a:t>https://karma-runner.github.io/2.0/index.html</a:t>
            </a:r>
            <a:endParaRPr b="0" i="0" sz="1800" u="none" cap="none" strike="noStrike">
              <a:solidFill>
                <a:schemeClr val="dk1"/>
              </a:solidFill>
              <a:latin typeface="Questrial"/>
              <a:ea typeface="Questrial"/>
              <a:cs typeface="Questrial"/>
              <a:sym typeface="Questrial"/>
            </a:endParaRPr>
          </a:p>
          <a:p>
            <a:pPr indent="0" lvl="0" marL="0" marR="0" rtl="0" algn="l">
              <a:lnSpc>
                <a:spcPct val="90000"/>
              </a:lnSpc>
              <a:spcBef>
                <a:spcPts val="1000"/>
              </a:spcBef>
              <a:spcAft>
                <a:spcPts val="0"/>
              </a:spcAft>
              <a:buClr>
                <a:schemeClr val="dk1"/>
              </a:buClr>
              <a:buSzPts val="2800"/>
              <a:buFont typeface="Arial"/>
              <a:buNone/>
            </a:pPr>
            <a:r>
              <a:rPr b="0" i="0" lang="pt-PT" sz="1800" u="none" cap="none" strike="noStrike">
                <a:solidFill>
                  <a:schemeClr val="dk1"/>
                </a:solidFill>
                <a:latin typeface="Questrial"/>
                <a:ea typeface="Questrial"/>
                <a:cs typeface="Questrial"/>
                <a:sym typeface="Questrial"/>
              </a:rPr>
              <a:t>	</a:t>
            </a:r>
            <a:r>
              <a:rPr b="0" i="0" lang="pt-PT" sz="1800" u="sng" cap="none" strike="noStrike">
                <a:solidFill>
                  <a:schemeClr val="hlink"/>
                </a:solidFill>
                <a:latin typeface="Questrial"/>
                <a:ea typeface="Questrial"/>
                <a:cs typeface="Questrial"/>
                <a:sym typeface="Questrial"/>
                <a:hlinkClick r:id="rId5"/>
              </a:rPr>
              <a:t>https://mochajs.org</a:t>
            </a:r>
            <a:endParaRPr b="0" i="0" sz="1800" u="none" cap="none" strike="noStrike">
              <a:solidFill>
                <a:schemeClr val="dk1"/>
              </a:solidFill>
              <a:latin typeface="Questrial"/>
              <a:ea typeface="Questrial"/>
              <a:cs typeface="Questrial"/>
              <a:sym typeface="Questrial"/>
            </a:endParaRPr>
          </a:p>
          <a:p>
            <a:pPr indent="0" lvl="0" marL="0" marR="0" rtl="0" algn="l">
              <a:lnSpc>
                <a:spcPct val="90000"/>
              </a:lnSpc>
              <a:spcBef>
                <a:spcPts val="1000"/>
              </a:spcBef>
              <a:spcAft>
                <a:spcPts val="0"/>
              </a:spcAft>
              <a:buClr>
                <a:schemeClr val="dk1"/>
              </a:buClr>
              <a:buSzPts val="2800"/>
              <a:buFont typeface="Arial"/>
              <a:buNone/>
            </a:pPr>
            <a:r>
              <a:rPr b="0" i="0" lang="pt-PT" sz="1800" u="none" cap="none" strike="noStrike">
                <a:solidFill>
                  <a:schemeClr val="dk1"/>
                </a:solidFill>
                <a:latin typeface="Questrial"/>
                <a:ea typeface="Questrial"/>
                <a:cs typeface="Questrial"/>
                <a:sym typeface="Questrial"/>
              </a:rPr>
              <a:t>	</a:t>
            </a:r>
            <a:r>
              <a:rPr b="0" i="0" lang="pt-PT" sz="1800" u="sng" cap="none" strike="noStrike">
                <a:solidFill>
                  <a:schemeClr val="hlink"/>
                </a:solidFill>
                <a:latin typeface="Questrial"/>
                <a:ea typeface="Questrial"/>
                <a:cs typeface="Questrial"/>
                <a:sym typeface="Questrial"/>
                <a:hlinkClick r:id="rId6"/>
              </a:rPr>
              <a:t>https://jasmine.github.io</a:t>
            </a:r>
            <a:endParaRPr b="0" i="0" sz="1800" u="none" cap="none" strike="noStrike">
              <a:solidFill>
                <a:schemeClr val="dk1"/>
              </a:solidFill>
              <a:latin typeface="Questrial"/>
              <a:ea typeface="Questrial"/>
              <a:cs typeface="Questrial"/>
              <a:sym typeface="Questrial"/>
            </a:endParaRPr>
          </a:p>
          <a:p>
            <a:pPr indent="0" lvl="0" marL="0" marR="0" rtl="0" algn="l">
              <a:lnSpc>
                <a:spcPct val="90000"/>
              </a:lnSpc>
              <a:spcBef>
                <a:spcPts val="1000"/>
              </a:spcBef>
              <a:spcAft>
                <a:spcPts val="0"/>
              </a:spcAft>
              <a:buClr>
                <a:schemeClr val="dk1"/>
              </a:buClr>
              <a:buSzPts val="2800"/>
              <a:buFont typeface="Arial"/>
              <a:buNone/>
            </a:pPr>
            <a:r>
              <a:rPr b="0" i="0" lang="pt-PT" sz="1800" u="none" cap="none" strike="noStrike">
                <a:solidFill>
                  <a:schemeClr val="dk1"/>
                </a:solidFill>
                <a:latin typeface="Questrial"/>
                <a:ea typeface="Questrial"/>
                <a:cs typeface="Questrial"/>
                <a:sym typeface="Questrial"/>
              </a:rPr>
              <a:t>	</a:t>
            </a:r>
            <a:r>
              <a:rPr b="0" i="0" lang="pt-PT" sz="1800" u="sng" cap="none" strike="noStrike">
                <a:solidFill>
                  <a:schemeClr val="hlink"/>
                </a:solidFill>
                <a:latin typeface="Questrial"/>
                <a:ea typeface="Questrial"/>
                <a:cs typeface="Questrial"/>
                <a:sym typeface="Questrial"/>
                <a:hlinkClick r:id="rId7"/>
              </a:rPr>
              <a:t>https://medium.com/allenhwkim/ava-the-test-tool-that-works-5d98ee03933e</a:t>
            </a:r>
            <a:endParaRPr b="0" i="0" sz="1600" u="none" cap="none" strike="noStrike">
              <a:solidFill>
                <a:schemeClr val="dk1"/>
              </a:solidFill>
              <a:latin typeface="Questrial"/>
              <a:ea typeface="Questrial"/>
              <a:cs typeface="Questrial"/>
              <a:sym typeface="Questrial"/>
            </a:endParaRPr>
          </a:p>
          <a:p>
            <a:pPr indent="0" lvl="0" marL="0" marR="0" rtl="0" algn="l">
              <a:lnSpc>
                <a:spcPct val="90000"/>
              </a:lnSpc>
              <a:spcBef>
                <a:spcPts val="1000"/>
              </a:spcBef>
              <a:spcAft>
                <a:spcPts val="0"/>
              </a:spcAft>
              <a:buClr>
                <a:schemeClr val="dk1"/>
              </a:buClr>
              <a:buSzPts val="1100"/>
              <a:buFont typeface="Arial"/>
              <a:buNone/>
            </a:pPr>
            <a:r>
              <a:t/>
            </a:r>
            <a:endParaRPr b="0" i="0" sz="1600" u="none" cap="none" strike="noStrike">
              <a:solidFill>
                <a:schemeClr val="dk1"/>
              </a:solidFill>
              <a:latin typeface="Questrial"/>
              <a:ea typeface="Questrial"/>
              <a:cs typeface="Questrial"/>
              <a:sym typeface="Questrial"/>
            </a:endParaRPr>
          </a:p>
        </p:txBody>
      </p:sp>
      <p:sp>
        <p:nvSpPr>
          <p:cNvPr id="569" name="Google Shape;569;p5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pt-PT"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1" i="0" lang="pt-PT" sz="4400" u="none" cap="none" strike="noStrike">
                <a:solidFill>
                  <a:schemeClr val="dk1"/>
                </a:solidFill>
                <a:latin typeface="Questrial"/>
                <a:ea typeface="Questrial"/>
                <a:cs typeface="Questrial"/>
                <a:sym typeface="Questrial"/>
              </a:rPr>
              <a:t>Unit Testing</a:t>
            </a:r>
            <a:endParaRPr b="1" i="0" sz="4400" u="none" cap="none" strike="noStrike">
              <a:solidFill>
                <a:schemeClr val="dk1"/>
              </a:solidFill>
              <a:latin typeface="Questrial"/>
              <a:ea typeface="Questrial"/>
              <a:cs typeface="Questrial"/>
              <a:sym typeface="Questrial"/>
            </a:endParaRPr>
          </a:p>
        </p:txBody>
      </p:sp>
      <p:grpSp>
        <p:nvGrpSpPr>
          <p:cNvPr id="120" name="Google Shape;120;p16"/>
          <p:cNvGrpSpPr/>
          <p:nvPr/>
        </p:nvGrpSpPr>
        <p:grpSpPr>
          <a:xfrm>
            <a:off x="838200" y="1528344"/>
            <a:ext cx="9869796" cy="4738037"/>
            <a:chOff x="0" y="634"/>
            <a:chExt cx="9264804" cy="4816057"/>
          </a:xfrm>
        </p:grpSpPr>
        <p:sp>
          <p:nvSpPr>
            <p:cNvPr id="121" name="Google Shape;121;p16"/>
            <p:cNvSpPr/>
            <p:nvPr/>
          </p:nvSpPr>
          <p:spPr>
            <a:xfrm rot="5400000">
              <a:off x="-382469" y="383103"/>
              <a:ext cx="2549795" cy="1784856"/>
            </a:xfrm>
            <a:prstGeom prst="chevron">
              <a:avLst>
                <a:gd fmla="val 50000" name="adj"/>
              </a:avLst>
            </a:prstGeom>
            <a:solidFill>
              <a:srgbClr val="2F549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122" name="Google Shape;122;p16"/>
            <p:cNvSpPr txBox="1"/>
            <p:nvPr/>
          </p:nvSpPr>
          <p:spPr>
            <a:xfrm>
              <a:off x="1" y="893061"/>
              <a:ext cx="1784856" cy="764939"/>
            </a:xfrm>
            <a:prstGeom prst="rect">
              <a:avLst/>
            </a:prstGeom>
            <a:noFill/>
            <a:ln>
              <a:noFill/>
            </a:ln>
          </p:spPr>
          <p:txBody>
            <a:bodyPr anchorCtr="0" anchor="ctr" bIns="11425" lIns="11425" spcFirstLastPara="1" rIns="11425" wrap="square" tIns="11425">
              <a:noAutofit/>
            </a:bodyPr>
            <a:lstStyle/>
            <a:p>
              <a:pPr indent="0" lvl="0" marL="0" marR="0" rtl="0" algn="ctr">
                <a:lnSpc>
                  <a:spcPct val="90000"/>
                </a:lnSpc>
                <a:spcBef>
                  <a:spcPts val="0"/>
                </a:spcBef>
                <a:spcAft>
                  <a:spcPts val="0"/>
                </a:spcAft>
                <a:buClr>
                  <a:schemeClr val="lt1"/>
                </a:buClr>
                <a:buSzPts val="1800"/>
                <a:buFont typeface="Calibri"/>
                <a:buNone/>
              </a:pPr>
              <a:r>
                <a:rPr b="1" i="0" lang="pt-PT" sz="1800" u="none" cap="none" strike="noStrike">
                  <a:solidFill>
                    <a:schemeClr val="lt1"/>
                  </a:solidFill>
                  <a:latin typeface="Questrial"/>
                  <a:ea typeface="Questrial"/>
                  <a:cs typeface="Questrial"/>
                  <a:sym typeface="Questrial"/>
                </a:rPr>
                <a:t>What is it?</a:t>
              </a:r>
              <a:endParaRPr b="1" i="0" sz="1400" u="none" cap="none" strike="noStrike">
                <a:solidFill>
                  <a:srgbClr val="000000"/>
                </a:solidFill>
                <a:latin typeface="Questrial"/>
                <a:ea typeface="Questrial"/>
                <a:cs typeface="Questrial"/>
                <a:sym typeface="Questrial"/>
              </a:endParaRPr>
            </a:p>
          </p:txBody>
        </p:sp>
        <p:sp>
          <p:nvSpPr>
            <p:cNvPr id="123" name="Google Shape;123;p16"/>
            <p:cNvSpPr/>
            <p:nvPr/>
          </p:nvSpPr>
          <p:spPr>
            <a:xfrm rot="5400000">
              <a:off x="4696147" y="-2910656"/>
              <a:ext cx="1657367" cy="7479948"/>
            </a:xfrm>
            <a:prstGeom prst="round2SameRect">
              <a:avLst>
                <a:gd fmla="val 16667" name="adj1"/>
                <a:gd fmla="val 0" name="adj2"/>
              </a:avLst>
            </a:prstGeom>
            <a:solidFill>
              <a:schemeClr val="lt1">
                <a:alpha val="8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124" name="Google Shape;124;p16"/>
            <p:cNvSpPr txBox="1"/>
            <p:nvPr/>
          </p:nvSpPr>
          <p:spPr>
            <a:xfrm>
              <a:off x="1784857" y="81540"/>
              <a:ext cx="7399042" cy="1495555"/>
            </a:xfrm>
            <a:prstGeom prst="rect">
              <a:avLst/>
            </a:prstGeom>
            <a:noFill/>
            <a:ln>
              <a:noFill/>
            </a:ln>
          </p:spPr>
          <p:txBody>
            <a:bodyPr anchorCtr="0" anchor="ctr" bIns="11425" lIns="128000" spcFirstLastPara="1" rIns="11425" wrap="square" tIns="11425">
              <a:noAutofit/>
            </a:bodyPr>
            <a:lstStyle/>
            <a:p>
              <a:pPr indent="-171450" lvl="1" marL="171450" marR="0" rtl="0" algn="ctr">
                <a:lnSpc>
                  <a:spcPct val="90000"/>
                </a:lnSpc>
                <a:spcBef>
                  <a:spcPts val="0"/>
                </a:spcBef>
                <a:spcAft>
                  <a:spcPts val="0"/>
                </a:spcAft>
                <a:buClr>
                  <a:schemeClr val="dk1"/>
                </a:buClr>
                <a:buSzPts val="1800"/>
                <a:buFont typeface="Calibri"/>
                <a:buNone/>
              </a:pPr>
              <a:r>
                <a:rPr b="0" i="0" lang="pt-PT" sz="2200" u="none" cap="none" strike="noStrike">
                  <a:solidFill>
                    <a:schemeClr val="dk1"/>
                  </a:solidFill>
                  <a:latin typeface="Questrial"/>
                  <a:ea typeface="Questrial"/>
                  <a:cs typeface="Questrial"/>
                  <a:sym typeface="Questrial"/>
                </a:rPr>
                <a:t>It’s a </a:t>
              </a:r>
              <a:r>
                <a:rPr b="1" i="0" lang="pt-PT" sz="2200" u="sng" cap="none" strike="noStrike">
                  <a:solidFill>
                    <a:schemeClr val="dk1"/>
                  </a:solidFill>
                  <a:latin typeface="Questrial"/>
                  <a:ea typeface="Questrial"/>
                  <a:cs typeface="Questrial"/>
                  <a:sym typeface="Questrial"/>
                </a:rPr>
                <a:t>small and isolated piece of code</a:t>
              </a:r>
              <a:r>
                <a:rPr b="0" i="0" lang="pt-PT" sz="2200" u="none" cap="none" strike="noStrike">
                  <a:solidFill>
                    <a:schemeClr val="dk1"/>
                  </a:solidFill>
                  <a:latin typeface="Questrial"/>
                  <a:ea typeface="Questrial"/>
                  <a:cs typeface="Questrial"/>
                  <a:sym typeface="Questrial"/>
                </a:rPr>
                <a:t> you write that happens to </a:t>
              </a:r>
              <a:r>
                <a:rPr b="1" i="0" lang="pt-PT" sz="2200" u="sng" cap="none" strike="noStrike">
                  <a:solidFill>
                    <a:schemeClr val="dk1"/>
                  </a:solidFill>
                  <a:latin typeface="Questrial"/>
                  <a:ea typeface="Questrial"/>
                  <a:cs typeface="Questrial"/>
                  <a:sym typeface="Questrial"/>
                </a:rPr>
                <a:t>exercise another piece of code</a:t>
              </a:r>
              <a:r>
                <a:rPr b="0" i="0" lang="pt-PT" sz="2200" u="none" cap="none" strike="noStrike">
                  <a:solidFill>
                    <a:schemeClr val="dk1"/>
                  </a:solidFill>
                  <a:latin typeface="Questrial"/>
                  <a:ea typeface="Questrial"/>
                  <a:cs typeface="Questrial"/>
                  <a:sym typeface="Questrial"/>
                </a:rPr>
                <a:t> and determines whether the </a:t>
              </a:r>
              <a:r>
                <a:rPr b="1" i="0" lang="pt-PT" sz="2200" u="sng" cap="none" strike="noStrike">
                  <a:solidFill>
                    <a:schemeClr val="dk1"/>
                  </a:solidFill>
                  <a:latin typeface="Questrial"/>
                  <a:ea typeface="Questrial"/>
                  <a:cs typeface="Questrial"/>
                  <a:sym typeface="Questrial"/>
                </a:rPr>
                <a:t>other piece of code</a:t>
              </a:r>
              <a:r>
                <a:rPr b="0" i="0" lang="pt-PT" sz="2200" u="none" cap="none" strike="noStrike">
                  <a:solidFill>
                    <a:schemeClr val="dk1"/>
                  </a:solidFill>
                  <a:latin typeface="Questrial"/>
                  <a:ea typeface="Questrial"/>
                  <a:cs typeface="Questrial"/>
                  <a:sym typeface="Questrial"/>
                </a:rPr>
                <a:t> is behaving as expected or not</a:t>
              </a:r>
              <a:endParaRPr b="0" i="0" sz="2200" u="none" cap="none" strike="noStrike">
                <a:solidFill>
                  <a:schemeClr val="dk1"/>
                </a:solidFill>
                <a:latin typeface="Questrial"/>
                <a:ea typeface="Questrial"/>
                <a:cs typeface="Questrial"/>
                <a:sym typeface="Questrial"/>
              </a:endParaRPr>
            </a:p>
          </p:txBody>
        </p:sp>
        <p:sp>
          <p:nvSpPr>
            <p:cNvPr id="125" name="Google Shape;125;p16"/>
            <p:cNvSpPr/>
            <p:nvPr/>
          </p:nvSpPr>
          <p:spPr>
            <a:xfrm rot="5400000">
              <a:off x="-382469" y="2649365"/>
              <a:ext cx="2549795" cy="1784856"/>
            </a:xfrm>
            <a:prstGeom prst="chevron">
              <a:avLst>
                <a:gd fmla="val 50000" name="adj"/>
              </a:avLst>
            </a:prstGeom>
            <a:solidFill>
              <a:srgbClr val="1F38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126" name="Google Shape;126;p16"/>
            <p:cNvSpPr txBox="1"/>
            <p:nvPr/>
          </p:nvSpPr>
          <p:spPr>
            <a:xfrm>
              <a:off x="1" y="3159323"/>
              <a:ext cx="1784856" cy="764939"/>
            </a:xfrm>
            <a:prstGeom prst="rect">
              <a:avLst/>
            </a:prstGeom>
            <a:noFill/>
            <a:ln>
              <a:noFill/>
            </a:ln>
          </p:spPr>
          <p:txBody>
            <a:bodyPr anchorCtr="0" anchor="ctr" bIns="11425" lIns="11425" spcFirstLastPara="1" rIns="11425" wrap="square" tIns="11425">
              <a:noAutofit/>
            </a:bodyPr>
            <a:lstStyle/>
            <a:p>
              <a:pPr indent="0" lvl="0" marL="0" marR="0" rtl="0" algn="ctr">
                <a:lnSpc>
                  <a:spcPct val="90000"/>
                </a:lnSpc>
                <a:spcBef>
                  <a:spcPts val="0"/>
                </a:spcBef>
                <a:spcAft>
                  <a:spcPts val="0"/>
                </a:spcAft>
                <a:buClr>
                  <a:schemeClr val="lt1"/>
                </a:buClr>
                <a:buSzPts val="1800"/>
                <a:buFont typeface="Calibri"/>
                <a:buNone/>
              </a:pPr>
              <a:r>
                <a:rPr b="1" i="0" lang="pt-PT" sz="1800" u="none" cap="none" strike="noStrike">
                  <a:solidFill>
                    <a:schemeClr val="lt1"/>
                  </a:solidFill>
                  <a:latin typeface="Questrial"/>
                  <a:ea typeface="Questrial"/>
                  <a:cs typeface="Questrial"/>
                  <a:sym typeface="Questrial"/>
                </a:rPr>
                <a:t>Why do it?</a:t>
              </a:r>
              <a:endParaRPr b="1" i="0" sz="1800" u="none" cap="none" strike="noStrike">
                <a:solidFill>
                  <a:schemeClr val="lt1"/>
                </a:solidFill>
                <a:latin typeface="Questrial"/>
                <a:ea typeface="Questrial"/>
                <a:cs typeface="Questrial"/>
                <a:sym typeface="Questrial"/>
              </a:endParaRPr>
            </a:p>
          </p:txBody>
        </p:sp>
        <p:sp>
          <p:nvSpPr>
            <p:cNvPr id="127" name="Google Shape;127;p16"/>
            <p:cNvSpPr/>
            <p:nvPr/>
          </p:nvSpPr>
          <p:spPr>
            <a:xfrm rot="5400000">
              <a:off x="4696147" y="-644394"/>
              <a:ext cx="1657367" cy="7479948"/>
            </a:xfrm>
            <a:prstGeom prst="round2SameRect">
              <a:avLst>
                <a:gd fmla="val 16667" name="adj1"/>
                <a:gd fmla="val 0" name="adj2"/>
              </a:avLst>
            </a:prstGeom>
            <a:solidFill>
              <a:schemeClr val="lt1">
                <a:alpha val="8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estrial"/>
                <a:ea typeface="Questrial"/>
                <a:cs typeface="Questrial"/>
                <a:sym typeface="Questrial"/>
              </a:endParaRPr>
            </a:p>
          </p:txBody>
        </p:sp>
        <p:sp>
          <p:nvSpPr>
            <p:cNvPr id="128" name="Google Shape;128;p16"/>
            <p:cNvSpPr txBox="1"/>
            <p:nvPr/>
          </p:nvSpPr>
          <p:spPr>
            <a:xfrm>
              <a:off x="1784857" y="2347802"/>
              <a:ext cx="7399042" cy="1495555"/>
            </a:xfrm>
            <a:prstGeom prst="rect">
              <a:avLst/>
            </a:prstGeom>
            <a:noFill/>
            <a:ln>
              <a:noFill/>
            </a:ln>
          </p:spPr>
          <p:txBody>
            <a:bodyPr anchorCtr="0" anchor="ctr" bIns="11425" lIns="128000" spcFirstLastPara="1" rIns="11425" wrap="square" tIns="11425">
              <a:noAutofit/>
            </a:bodyPr>
            <a:lstStyle/>
            <a:p>
              <a:pPr indent="-368300" lvl="0" marL="457200" marR="0" rtl="0" algn="l">
                <a:lnSpc>
                  <a:spcPct val="90000"/>
                </a:lnSpc>
                <a:spcBef>
                  <a:spcPts val="0"/>
                </a:spcBef>
                <a:spcAft>
                  <a:spcPts val="0"/>
                </a:spcAft>
                <a:buClr>
                  <a:schemeClr val="dk1"/>
                </a:buClr>
                <a:buSzPts val="2200"/>
                <a:buFont typeface="Questrial"/>
                <a:buChar char="➔"/>
              </a:pPr>
              <a:r>
                <a:rPr b="0" i="0" lang="pt-PT" sz="2200" u="none" cap="none" strike="noStrike">
                  <a:solidFill>
                    <a:schemeClr val="dk1"/>
                  </a:solidFill>
                  <a:latin typeface="Questrial"/>
                  <a:ea typeface="Questrial"/>
                  <a:cs typeface="Questrial"/>
                  <a:sym typeface="Questrial"/>
                </a:rPr>
                <a:t>To isolate a section of code and verify its correctness</a:t>
              </a:r>
              <a:endParaRPr b="0" i="0" sz="2200" u="none" cap="none" strike="noStrike">
                <a:solidFill>
                  <a:schemeClr val="dk1"/>
                </a:solidFill>
                <a:latin typeface="Questrial"/>
                <a:ea typeface="Questrial"/>
                <a:cs typeface="Questrial"/>
                <a:sym typeface="Questrial"/>
              </a:endParaRPr>
            </a:p>
            <a:p>
              <a:pPr indent="-368300" lvl="0" marL="457200" marR="0" rtl="0" algn="l">
                <a:lnSpc>
                  <a:spcPct val="90000"/>
                </a:lnSpc>
                <a:spcBef>
                  <a:spcPts val="0"/>
                </a:spcBef>
                <a:spcAft>
                  <a:spcPts val="0"/>
                </a:spcAft>
                <a:buClr>
                  <a:schemeClr val="dk1"/>
                </a:buClr>
                <a:buSzPts val="2200"/>
                <a:buFont typeface="Questrial"/>
                <a:buChar char="➔"/>
              </a:pPr>
              <a:r>
                <a:rPr b="0" i="0" lang="pt-PT" sz="2200" u="none" cap="none" strike="noStrike">
                  <a:solidFill>
                    <a:schemeClr val="dk1"/>
                  </a:solidFill>
                  <a:latin typeface="Questrial"/>
                  <a:ea typeface="Questrial"/>
                  <a:cs typeface="Questrial"/>
                  <a:sym typeface="Questrial"/>
                </a:rPr>
                <a:t>Whenever a change causes a fault, it can be quickly identified</a:t>
              </a:r>
              <a:endParaRPr b="0" i="0" sz="2200" u="none" cap="none" strike="noStrike">
                <a:solidFill>
                  <a:schemeClr val="dk1"/>
                </a:solidFill>
                <a:latin typeface="Questrial"/>
                <a:ea typeface="Questrial"/>
                <a:cs typeface="Questrial"/>
                <a:sym typeface="Questrial"/>
              </a:endParaRPr>
            </a:p>
          </p:txBody>
        </p:sp>
      </p:grpSp>
      <p:sp>
        <p:nvSpPr>
          <p:cNvPr id="129" name="Google Shape;129;p1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pt-PT"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3" name="Shape 573"/>
        <p:cNvGrpSpPr/>
        <p:nvPr/>
      </p:nvGrpSpPr>
      <p:grpSpPr>
        <a:xfrm>
          <a:off x="0" y="0"/>
          <a:ext cx="0" cy="0"/>
          <a:chOff x="0" y="0"/>
          <a:chExt cx="0" cy="0"/>
        </a:xfrm>
      </p:grpSpPr>
      <p:sp>
        <p:nvSpPr>
          <p:cNvPr id="574" name="Google Shape;574;p5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1" i="0" lang="pt-PT" sz="4400" u="none" cap="none" strike="noStrike">
                <a:solidFill>
                  <a:schemeClr val="dk1"/>
                </a:solidFill>
                <a:latin typeface="Questrial"/>
                <a:ea typeface="Questrial"/>
                <a:cs typeface="Questrial"/>
                <a:sym typeface="Questrial"/>
              </a:rPr>
              <a:t>References (2/4)</a:t>
            </a:r>
            <a:endParaRPr b="1" i="0" sz="4400" u="none" cap="none" strike="noStrike">
              <a:solidFill>
                <a:schemeClr val="dk1"/>
              </a:solidFill>
              <a:latin typeface="Questrial"/>
              <a:ea typeface="Questrial"/>
              <a:cs typeface="Questrial"/>
              <a:sym typeface="Questrial"/>
            </a:endParaRPr>
          </a:p>
        </p:txBody>
      </p:sp>
      <p:sp>
        <p:nvSpPr>
          <p:cNvPr id="575" name="Google Shape;575;p52"/>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1000"/>
              </a:spcBef>
              <a:spcAft>
                <a:spcPts val="0"/>
              </a:spcAft>
              <a:buClr>
                <a:schemeClr val="dk1"/>
              </a:buClr>
              <a:buSzPts val="2800"/>
              <a:buFont typeface="Arial"/>
              <a:buNone/>
            </a:pPr>
            <a:r>
              <a:rPr b="1" i="0" lang="pt-PT" sz="2400" u="none" cap="none" strike="noStrike">
                <a:solidFill>
                  <a:schemeClr val="dk1"/>
                </a:solidFill>
                <a:latin typeface="Questrial"/>
                <a:ea typeface="Questrial"/>
                <a:cs typeface="Questrial"/>
                <a:sym typeface="Questrial"/>
              </a:rPr>
              <a:t>PHP Tools</a:t>
            </a:r>
            <a:endParaRPr b="1" i="0" sz="2400" u="none" cap="none" strike="noStrike">
              <a:solidFill>
                <a:schemeClr val="dk1"/>
              </a:solidFill>
              <a:latin typeface="Questrial"/>
              <a:ea typeface="Questrial"/>
              <a:cs typeface="Questrial"/>
              <a:sym typeface="Questrial"/>
            </a:endParaRPr>
          </a:p>
          <a:p>
            <a:pPr indent="0" lvl="0" marL="0" marR="0" rtl="0" algn="l">
              <a:lnSpc>
                <a:spcPct val="90000"/>
              </a:lnSpc>
              <a:spcBef>
                <a:spcPts val="1000"/>
              </a:spcBef>
              <a:spcAft>
                <a:spcPts val="0"/>
              </a:spcAft>
              <a:buClr>
                <a:schemeClr val="dk1"/>
              </a:buClr>
              <a:buSzPts val="2800"/>
              <a:buFont typeface="Arial"/>
              <a:buNone/>
            </a:pPr>
            <a:r>
              <a:rPr b="1" i="0" lang="pt-PT" sz="2400" u="none" cap="none" strike="noStrike">
                <a:solidFill>
                  <a:schemeClr val="dk1"/>
                </a:solidFill>
                <a:latin typeface="Questrial"/>
                <a:ea typeface="Questrial"/>
                <a:cs typeface="Questrial"/>
                <a:sym typeface="Questrial"/>
              </a:rPr>
              <a:t>	</a:t>
            </a:r>
            <a:r>
              <a:rPr b="0" i="0" lang="pt-PT" sz="2000" u="sng" cap="none" strike="noStrike">
                <a:solidFill>
                  <a:schemeClr val="hlink"/>
                </a:solidFill>
                <a:latin typeface="Questrial"/>
                <a:ea typeface="Questrial"/>
                <a:cs typeface="Questrial"/>
                <a:sym typeface="Questrial"/>
                <a:hlinkClick r:id="rId3"/>
              </a:rPr>
              <a:t>https://phpunit.de</a:t>
            </a:r>
            <a:endParaRPr b="0" i="0" sz="2000" u="none" cap="none" strike="noStrike">
              <a:solidFill>
                <a:schemeClr val="dk1"/>
              </a:solidFill>
              <a:latin typeface="Questrial"/>
              <a:ea typeface="Questrial"/>
              <a:cs typeface="Questrial"/>
              <a:sym typeface="Questrial"/>
            </a:endParaRPr>
          </a:p>
          <a:p>
            <a:pPr indent="457200" lvl="0" marL="0" marR="0" rtl="0" algn="l">
              <a:lnSpc>
                <a:spcPct val="90000"/>
              </a:lnSpc>
              <a:spcBef>
                <a:spcPts val="1000"/>
              </a:spcBef>
              <a:spcAft>
                <a:spcPts val="0"/>
              </a:spcAft>
              <a:buClr>
                <a:schemeClr val="dk1"/>
              </a:buClr>
              <a:buSzPts val="2800"/>
              <a:buFont typeface="Arial"/>
              <a:buNone/>
            </a:pPr>
            <a:r>
              <a:rPr b="0" i="0" lang="pt-PT" sz="2000" u="sng" cap="none" strike="noStrike">
                <a:solidFill>
                  <a:schemeClr val="hlink"/>
                </a:solidFill>
                <a:latin typeface="Questrial"/>
                <a:ea typeface="Questrial"/>
                <a:cs typeface="Questrial"/>
                <a:sym typeface="Questrial"/>
                <a:hlinkClick r:id="rId4"/>
              </a:rPr>
              <a:t>	http://simpletest.sourceforge.net</a:t>
            </a:r>
            <a:endParaRPr b="0" i="0" sz="2000" u="none" cap="none" strike="noStrike">
              <a:solidFill>
                <a:schemeClr val="dk1"/>
              </a:solidFill>
              <a:latin typeface="Questrial"/>
              <a:ea typeface="Questrial"/>
              <a:cs typeface="Questrial"/>
              <a:sym typeface="Questrial"/>
            </a:endParaRPr>
          </a:p>
          <a:p>
            <a:pPr indent="457200" lvl="0" marL="0" marR="0" rtl="0" algn="l">
              <a:lnSpc>
                <a:spcPct val="90000"/>
              </a:lnSpc>
              <a:spcBef>
                <a:spcPts val="1000"/>
              </a:spcBef>
              <a:spcAft>
                <a:spcPts val="0"/>
              </a:spcAft>
              <a:buClr>
                <a:schemeClr val="dk1"/>
              </a:buClr>
              <a:buSzPts val="2800"/>
              <a:buFont typeface="Arial"/>
              <a:buNone/>
            </a:pPr>
            <a:r>
              <a:rPr b="0" i="0" lang="pt-PT" sz="2000" u="sng" cap="none" strike="noStrike">
                <a:solidFill>
                  <a:schemeClr val="hlink"/>
                </a:solidFill>
                <a:latin typeface="Questrial"/>
                <a:ea typeface="Questrial"/>
                <a:cs typeface="Questrial"/>
                <a:sym typeface="Questrial"/>
                <a:hlinkClick r:id="rId5"/>
              </a:rPr>
              <a:t>	https://codeception.com</a:t>
            </a:r>
            <a:endParaRPr b="0" i="0" sz="2000" u="none" cap="none" strike="noStrike">
              <a:solidFill>
                <a:schemeClr val="dk1"/>
              </a:solidFill>
              <a:latin typeface="Questrial"/>
              <a:ea typeface="Questrial"/>
              <a:cs typeface="Questrial"/>
              <a:sym typeface="Questrial"/>
            </a:endParaRPr>
          </a:p>
          <a:p>
            <a:pPr indent="457200" lvl="0" marL="0" marR="0" rtl="0" algn="l">
              <a:lnSpc>
                <a:spcPct val="90000"/>
              </a:lnSpc>
              <a:spcBef>
                <a:spcPts val="1000"/>
              </a:spcBef>
              <a:spcAft>
                <a:spcPts val="0"/>
              </a:spcAft>
              <a:buClr>
                <a:schemeClr val="dk1"/>
              </a:buClr>
              <a:buSzPts val="2800"/>
              <a:buFont typeface="Arial"/>
              <a:buNone/>
            </a:pPr>
            <a:r>
              <a:rPr b="0" i="0" lang="pt-PT" sz="2000" u="sng" cap="none" strike="noStrike">
                <a:solidFill>
                  <a:schemeClr val="hlink"/>
                </a:solidFill>
                <a:latin typeface="Questrial"/>
                <a:ea typeface="Questrial"/>
                <a:cs typeface="Questrial"/>
                <a:sym typeface="Questrial"/>
                <a:hlinkClick r:id="rId6"/>
              </a:rPr>
              <a:t>	http://behat.org/en/latest/</a:t>
            </a:r>
            <a:endParaRPr b="0" i="0" sz="2000" u="none" cap="none" strike="noStrike">
              <a:solidFill>
                <a:schemeClr val="dk1"/>
              </a:solidFill>
              <a:latin typeface="Questrial"/>
              <a:ea typeface="Questrial"/>
              <a:cs typeface="Questrial"/>
              <a:sym typeface="Questrial"/>
            </a:endParaRPr>
          </a:p>
          <a:p>
            <a:pPr indent="457200" lvl="0" marL="0" marR="0" rtl="0" algn="l">
              <a:lnSpc>
                <a:spcPct val="90000"/>
              </a:lnSpc>
              <a:spcBef>
                <a:spcPts val="1000"/>
              </a:spcBef>
              <a:spcAft>
                <a:spcPts val="0"/>
              </a:spcAft>
              <a:buClr>
                <a:schemeClr val="dk1"/>
              </a:buClr>
              <a:buSzPts val="2800"/>
              <a:buFont typeface="Arial"/>
              <a:buNone/>
            </a:pPr>
            <a:r>
              <a:t/>
            </a:r>
            <a:endParaRPr b="0" i="0" sz="2000" u="none" cap="none" strike="noStrike">
              <a:solidFill>
                <a:schemeClr val="dk1"/>
              </a:solidFill>
              <a:latin typeface="Questrial"/>
              <a:ea typeface="Questrial"/>
              <a:cs typeface="Questrial"/>
              <a:sym typeface="Questrial"/>
            </a:endParaRPr>
          </a:p>
          <a:p>
            <a:pPr indent="0" lvl="0" marL="0" marR="0" rtl="0" algn="l">
              <a:lnSpc>
                <a:spcPct val="90000"/>
              </a:lnSpc>
              <a:spcBef>
                <a:spcPts val="1000"/>
              </a:spcBef>
              <a:spcAft>
                <a:spcPts val="0"/>
              </a:spcAft>
              <a:buClr>
                <a:schemeClr val="dk1"/>
              </a:buClr>
              <a:buSzPts val="2800"/>
              <a:buFont typeface="Arial"/>
              <a:buNone/>
            </a:pPr>
            <a:r>
              <a:rPr b="1" i="0" lang="pt-PT" sz="2400" u="none" cap="none" strike="noStrike">
                <a:solidFill>
                  <a:schemeClr val="dk1"/>
                </a:solidFill>
                <a:latin typeface="Questrial"/>
                <a:ea typeface="Questrial"/>
                <a:cs typeface="Questrial"/>
                <a:sym typeface="Questrial"/>
              </a:rPr>
              <a:t>Java Tools</a:t>
            </a:r>
            <a:endParaRPr b="1" i="0" sz="2400" u="none" cap="none" strike="noStrike">
              <a:solidFill>
                <a:schemeClr val="dk1"/>
              </a:solidFill>
              <a:latin typeface="Questrial"/>
              <a:ea typeface="Questrial"/>
              <a:cs typeface="Questrial"/>
              <a:sym typeface="Questrial"/>
            </a:endParaRPr>
          </a:p>
          <a:p>
            <a:pPr indent="0" lvl="0" marL="0" marR="0" rtl="0" algn="l">
              <a:lnSpc>
                <a:spcPct val="90000"/>
              </a:lnSpc>
              <a:spcBef>
                <a:spcPts val="1000"/>
              </a:spcBef>
              <a:spcAft>
                <a:spcPts val="0"/>
              </a:spcAft>
              <a:buClr>
                <a:schemeClr val="dk1"/>
              </a:buClr>
              <a:buSzPts val="2800"/>
              <a:buFont typeface="Arial"/>
              <a:buNone/>
            </a:pPr>
            <a:r>
              <a:rPr b="0" i="0" lang="pt-PT" sz="2000" u="none" cap="none" strike="noStrike">
                <a:solidFill>
                  <a:schemeClr val="dk1"/>
                </a:solidFill>
                <a:latin typeface="Questrial"/>
                <a:ea typeface="Questrial"/>
                <a:cs typeface="Questrial"/>
                <a:sym typeface="Questrial"/>
              </a:rPr>
              <a:t>	</a:t>
            </a:r>
            <a:r>
              <a:rPr b="0" i="0" lang="pt-PT" sz="2000" u="sng" cap="none" strike="noStrike">
                <a:solidFill>
                  <a:schemeClr val="hlink"/>
                </a:solidFill>
                <a:latin typeface="Questrial"/>
                <a:ea typeface="Questrial"/>
                <a:cs typeface="Questrial"/>
                <a:sym typeface="Questrial"/>
                <a:hlinkClick r:id="rId7"/>
              </a:rPr>
              <a:t>https://junit.org/junit5/</a:t>
            </a:r>
            <a:endParaRPr b="0" i="0" sz="2000" u="none" cap="none" strike="noStrike">
              <a:solidFill>
                <a:schemeClr val="dk1"/>
              </a:solidFill>
              <a:latin typeface="Questrial"/>
              <a:ea typeface="Questrial"/>
              <a:cs typeface="Questrial"/>
              <a:sym typeface="Questrial"/>
            </a:endParaRPr>
          </a:p>
          <a:p>
            <a:pPr indent="0" lvl="0" marL="0" marR="0" rtl="0" algn="l">
              <a:lnSpc>
                <a:spcPct val="90000"/>
              </a:lnSpc>
              <a:spcBef>
                <a:spcPts val="1000"/>
              </a:spcBef>
              <a:spcAft>
                <a:spcPts val="0"/>
              </a:spcAft>
              <a:buClr>
                <a:schemeClr val="dk1"/>
              </a:buClr>
              <a:buSzPts val="2800"/>
              <a:buFont typeface="Arial"/>
              <a:buNone/>
            </a:pPr>
            <a:r>
              <a:rPr b="0" i="0" lang="pt-PT" sz="2000" u="none" cap="none" strike="noStrike">
                <a:solidFill>
                  <a:schemeClr val="dk1"/>
                </a:solidFill>
                <a:latin typeface="Questrial"/>
                <a:ea typeface="Questrial"/>
                <a:cs typeface="Questrial"/>
                <a:sym typeface="Questrial"/>
              </a:rPr>
              <a:t>	</a:t>
            </a:r>
            <a:r>
              <a:rPr b="0" i="0" lang="pt-PT" sz="2000" u="sng" cap="none" strike="noStrike">
                <a:solidFill>
                  <a:schemeClr val="hlink"/>
                </a:solidFill>
                <a:latin typeface="Questrial"/>
                <a:ea typeface="Questrial"/>
                <a:cs typeface="Questrial"/>
                <a:sym typeface="Questrial"/>
                <a:hlinkClick r:id="rId8"/>
              </a:rPr>
              <a:t>https://testng.org/doc/index.html</a:t>
            </a:r>
            <a:endParaRPr b="0" i="0" sz="2000" u="none" cap="none" strike="noStrike">
              <a:solidFill>
                <a:schemeClr val="dk1"/>
              </a:solidFill>
              <a:latin typeface="Questrial"/>
              <a:ea typeface="Questrial"/>
              <a:cs typeface="Questrial"/>
              <a:sym typeface="Questrial"/>
            </a:endParaRPr>
          </a:p>
          <a:p>
            <a:pPr indent="0" lvl="0" marL="0" marR="0" rtl="0" algn="l">
              <a:lnSpc>
                <a:spcPct val="90000"/>
              </a:lnSpc>
              <a:spcBef>
                <a:spcPts val="1000"/>
              </a:spcBef>
              <a:spcAft>
                <a:spcPts val="0"/>
              </a:spcAft>
              <a:buClr>
                <a:schemeClr val="dk1"/>
              </a:buClr>
              <a:buSzPts val="2800"/>
              <a:buFont typeface="Arial"/>
              <a:buNone/>
            </a:pPr>
            <a:r>
              <a:rPr b="0" i="0" lang="pt-PT" sz="2000" u="none" cap="none" strike="noStrike">
                <a:solidFill>
                  <a:schemeClr val="dk1"/>
                </a:solidFill>
                <a:latin typeface="Questrial"/>
                <a:ea typeface="Questrial"/>
                <a:cs typeface="Questrial"/>
                <a:sym typeface="Questrial"/>
              </a:rPr>
              <a:t>	</a:t>
            </a:r>
            <a:r>
              <a:rPr b="0" i="0" lang="pt-PT" sz="2000" u="sng" cap="none" strike="noStrike">
                <a:solidFill>
                  <a:schemeClr val="hlink"/>
                </a:solidFill>
                <a:latin typeface="Questrial"/>
                <a:ea typeface="Questrial"/>
                <a:cs typeface="Questrial"/>
                <a:sym typeface="Questrial"/>
                <a:hlinkClick r:id="rId9"/>
              </a:rPr>
              <a:t>http://www.parasoft.com/products/jtest</a:t>
            </a:r>
            <a:endParaRPr b="0" i="0" sz="2000" u="none" cap="none" strike="noStrike">
              <a:solidFill>
                <a:schemeClr val="dk1"/>
              </a:solidFill>
              <a:latin typeface="Questrial"/>
              <a:ea typeface="Questrial"/>
              <a:cs typeface="Questrial"/>
              <a:sym typeface="Questrial"/>
            </a:endParaRPr>
          </a:p>
          <a:p>
            <a:pPr indent="0" lvl="0" marL="0" marR="0" rtl="0" algn="l">
              <a:lnSpc>
                <a:spcPct val="90000"/>
              </a:lnSpc>
              <a:spcBef>
                <a:spcPts val="1000"/>
              </a:spcBef>
              <a:spcAft>
                <a:spcPts val="0"/>
              </a:spcAft>
              <a:buClr>
                <a:schemeClr val="dk1"/>
              </a:buClr>
              <a:buSzPts val="2800"/>
              <a:buFont typeface="Arial"/>
              <a:buNone/>
            </a:pPr>
            <a:r>
              <a:t/>
            </a:r>
            <a:endParaRPr b="0" i="0" sz="2000" u="none" cap="none" strike="noStrike">
              <a:solidFill>
                <a:schemeClr val="dk1"/>
              </a:solidFill>
              <a:latin typeface="Questrial"/>
              <a:ea typeface="Questrial"/>
              <a:cs typeface="Questrial"/>
              <a:sym typeface="Questrial"/>
            </a:endParaRPr>
          </a:p>
          <a:p>
            <a:pPr indent="457200" lvl="0" marL="0" marR="0" rtl="0" algn="l">
              <a:lnSpc>
                <a:spcPct val="90000"/>
              </a:lnSpc>
              <a:spcBef>
                <a:spcPts val="1000"/>
              </a:spcBef>
              <a:spcAft>
                <a:spcPts val="0"/>
              </a:spcAft>
              <a:buClr>
                <a:schemeClr val="dk1"/>
              </a:buClr>
              <a:buSzPts val="2800"/>
              <a:buFont typeface="Arial"/>
              <a:buNone/>
            </a:pPr>
            <a:r>
              <a:t/>
            </a:r>
            <a:endParaRPr b="0" i="0" sz="2000" u="none" cap="none" strike="noStrike">
              <a:solidFill>
                <a:schemeClr val="dk1"/>
              </a:solidFill>
              <a:latin typeface="Questrial"/>
              <a:ea typeface="Questrial"/>
              <a:cs typeface="Questrial"/>
              <a:sym typeface="Questrial"/>
            </a:endParaRPr>
          </a:p>
          <a:p>
            <a:pPr indent="0" lvl="0" marL="0" marR="0" rtl="0" algn="l">
              <a:lnSpc>
                <a:spcPct val="90000"/>
              </a:lnSpc>
              <a:spcBef>
                <a:spcPts val="1000"/>
              </a:spcBef>
              <a:spcAft>
                <a:spcPts val="0"/>
              </a:spcAft>
              <a:buClr>
                <a:schemeClr val="dk1"/>
              </a:buClr>
              <a:buSzPts val="2800"/>
              <a:buFont typeface="Arial"/>
              <a:buNone/>
            </a:pPr>
            <a:r>
              <a:t/>
            </a:r>
            <a:endParaRPr b="0" i="0" sz="2000" u="none" cap="none" strike="noStrike">
              <a:solidFill>
                <a:schemeClr val="dk1"/>
              </a:solidFill>
              <a:latin typeface="Questrial"/>
              <a:ea typeface="Questrial"/>
              <a:cs typeface="Questrial"/>
              <a:sym typeface="Questrial"/>
            </a:endParaRPr>
          </a:p>
          <a:p>
            <a:pPr indent="0" lvl="0" marL="0" marR="0" rtl="0" algn="l">
              <a:lnSpc>
                <a:spcPct val="90000"/>
              </a:lnSpc>
              <a:spcBef>
                <a:spcPts val="1000"/>
              </a:spcBef>
              <a:spcAft>
                <a:spcPts val="0"/>
              </a:spcAft>
              <a:buClr>
                <a:schemeClr val="dk1"/>
              </a:buClr>
              <a:buSzPts val="2800"/>
              <a:buFont typeface="Arial"/>
              <a:buNone/>
            </a:pPr>
            <a:r>
              <a:t/>
            </a:r>
            <a:endParaRPr b="0" i="0" sz="1600" u="none" cap="none" strike="noStrike">
              <a:solidFill>
                <a:schemeClr val="dk1"/>
              </a:solidFill>
              <a:latin typeface="Questrial"/>
              <a:ea typeface="Questrial"/>
              <a:cs typeface="Questrial"/>
              <a:sym typeface="Questrial"/>
            </a:endParaRPr>
          </a:p>
        </p:txBody>
      </p:sp>
      <p:sp>
        <p:nvSpPr>
          <p:cNvPr id="576" name="Google Shape;576;p5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pt-PT"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0" name="Shape 580"/>
        <p:cNvGrpSpPr/>
        <p:nvPr/>
      </p:nvGrpSpPr>
      <p:grpSpPr>
        <a:xfrm>
          <a:off x="0" y="0"/>
          <a:ext cx="0" cy="0"/>
          <a:chOff x="0" y="0"/>
          <a:chExt cx="0" cy="0"/>
        </a:xfrm>
      </p:grpSpPr>
      <p:sp>
        <p:nvSpPr>
          <p:cNvPr id="581" name="Google Shape;581;p5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1" i="0" lang="pt-PT" sz="4400" u="none" cap="none" strike="noStrike">
                <a:solidFill>
                  <a:schemeClr val="dk1"/>
                </a:solidFill>
                <a:latin typeface="Questrial"/>
                <a:ea typeface="Questrial"/>
                <a:cs typeface="Questrial"/>
                <a:sym typeface="Questrial"/>
              </a:rPr>
              <a:t>References (3/4)</a:t>
            </a:r>
            <a:endParaRPr b="1" i="0" sz="4400" u="none" cap="none" strike="noStrike">
              <a:solidFill>
                <a:schemeClr val="dk1"/>
              </a:solidFill>
              <a:latin typeface="Questrial"/>
              <a:ea typeface="Questrial"/>
              <a:cs typeface="Questrial"/>
              <a:sym typeface="Questrial"/>
            </a:endParaRPr>
          </a:p>
        </p:txBody>
      </p:sp>
      <p:sp>
        <p:nvSpPr>
          <p:cNvPr id="582" name="Google Shape;582;p5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1000"/>
              </a:spcBef>
              <a:spcAft>
                <a:spcPts val="0"/>
              </a:spcAft>
              <a:buClr>
                <a:schemeClr val="dk1"/>
              </a:buClr>
              <a:buSzPts val="2800"/>
              <a:buFont typeface="Arial"/>
              <a:buNone/>
            </a:pPr>
            <a:r>
              <a:rPr b="1" i="0" lang="pt-PT" sz="2400" u="none" cap="none" strike="noStrike">
                <a:solidFill>
                  <a:schemeClr val="dk1"/>
                </a:solidFill>
                <a:latin typeface="Questrial"/>
                <a:ea typeface="Questrial"/>
                <a:cs typeface="Questrial"/>
                <a:sym typeface="Questrial"/>
              </a:rPr>
              <a:t>C++ Tools</a:t>
            </a:r>
            <a:endParaRPr b="1" i="0" sz="2400" u="none" cap="none" strike="noStrike">
              <a:solidFill>
                <a:schemeClr val="dk1"/>
              </a:solidFill>
              <a:latin typeface="Questrial"/>
              <a:ea typeface="Questrial"/>
              <a:cs typeface="Questrial"/>
              <a:sym typeface="Questrial"/>
            </a:endParaRPr>
          </a:p>
          <a:p>
            <a:pPr indent="0" lvl="0" marL="0" marR="0" rtl="0" algn="just">
              <a:lnSpc>
                <a:spcPct val="90000"/>
              </a:lnSpc>
              <a:spcBef>
                <a:spcPts val="1000"/>
              </a:spcBef>
              <a:spcAft>
                <a:spcPts val="0"/>
              </a:spcAft>
              <a:buClr>
                <a:schemeClr val="dk1"/>
              </a:buClr>
              <a:buSzPts val="2800"/>
              <a:buFont typeface="Arial"/>
              <a:buNone/>
            </a:pPr>
            <a:r>
              <a:rPr b="1" i="0" lang="pt-PT" sz="2400" u="none" cap="none" strike="noStrike">
                <a:solidFill>
                  <a:schemeClr val="dk1"/>
                </a:solidFill>
                <a:latin typeface="Questrial"/>
                <a:ea typeface="Questrial"/>
                <a:cs typeface="Questrial"/>
                <a:sym typeface="Questrial"/>
              </a:rPr>
              <a:t>	</a:t>
            </a:r>
            <a:r>
              <a:rPr b="0" i="0" lang="pt-PT" sz="2000" u="sng" cap="none" strike="noStrike">
                <a:solidFill>
                  <a:schemeClr val="hlink"/>
                </a:solidFill>
                <a:latin typeface="Questrial"/>
                <a:ea typeface="Questrial"/>
                <a:cs typeface="Questrial"/>
                <a:sym typeface="Questrial"/>
                <a:hlinkClick r:id="rId3"/>
              </a:rPr>
              <a:t>https://github.com/google/googletest</a:t>
            </a:r>
            <a:endParaRPr b="0" i="0" sz="2000" u="none" cap="none" strike="noStrike">
              <a:solidFill>
                <a:schemeClr val="dk1"/>
              </a:solidFill>
              <a:latin typeface="Questrial"/>
              <a:ea typeface="Questrial"/>
              <a:cs typeface="Questrial"/>
              <a:sym typeface="Questrial"/>
            </a:endParaRPr>
          </a:p>
          <a:p>
            <a:pPr indent="0" lvl="0" marL="0" marR="0" rtl="0" algn="just">
              <a:lnSpc>
                <a:spcPct val="90000"/>
              </a:lnSpc>
              <a:spcBef>
                <a:spcPts val="1000"/>
              </a:spcBef>
              <a:spcAft>
                <a:spcPts val="0"/>
              </a:spcAft>
              <a:buClr>
                <a:schemeClr val="dk1"/>
              </a:buClr>
              <a:buSzPts val="2800"/>
              <a:buFont typeface="Arial"/>
              <a:buNone/>
            </a:pPr>
            <a:r>
              <a:rPr b="0" i="0" lang="pt-PT" sz="2000" u="none" cap="none" strike="noStrike">
                <a:solidFill>
                  <a:schemeClr val="dk1"/>
                </a:solidFill>
                <a:latin typeface="Questrial"/>
                <a:ea typeface="Questrial"/>
                <a:cs typeface="Questrial"/>
                <a:sym typeface="Questrial"/>
              </a:rPr>
              <a:t>	</a:t>
            </a:r>
            <a:r>
              <a:rPr b="0" i="0" lang="pt-PT" sz="2000" u="sng" cap="none" strike="noStrike">
                <a:solidFill>
                  <a:schemeClr val="hlink"/>
                </a:solidFill>
                <a:latin typeface="Questrial"/>
                <a:ea typeface="Questrial"/>
                <a:cs typeface="Questrial"/>
                <a:sym typeface="Questrial"/>
                <a:hlinkClick r:id="rId4"/>
              </a:rPr>
              <a:t>http://www.parasoft.com/products/ctest</a:t>
            </a:r>
            <a:endParaRPr b="0" i="0" sz="2000" u="none" cap="none" strike="noStrike">
              <a:solidFill>
                <a:schemeClr val="dk1"/>
              </a:solidFill>
              <a:latin typeface="Questrial"/>
              <a:ea typeface="Questrial"/>
              <a:cs typeface="Questrial"/>
              <a:sym typeface="Questrial"/>
            </a:endParaRPr>
          </a:p>
          <a:p>
            <a:pPr indent="0" lvl="0" marL="0" marR="0" rtl="0" algn="just">
              <a:lnSpc>
                <a:spcPct val="90000"/>
              </a:lnSpc>
              <a:spcBef>
                <a:spcPts val="1000"/>
              </a:spcBef>
              <a:spcAft>
                <a:spcPts val="0"/>
              </a:spcAft>
              <a:buClr>
                <a:schemeClr val="dk1"/>
              </a:buClr>
              <a:buSzPts val="2800"/>
              <a:buFont typeface="Arial"/>
              <a:buNone/>
            </a:pPr>
            <a:r>
              <a:rPr b="0" i="0" lang="pt-PT" sz="2000" u="none" cap="none" strike="noStrike">
                <a:solidFill>
                  <a:schemeClr val="dk1"/>
                </a:solidFill>
                <a:latin typeface="Questrial"/>
                <a:ea typeface="Questrial"/>
                <a:cs typeface="Questrial"/>
                <a:sym typeface="Questrial"/>
              </a:rPr>
              <a:t>	</a:t>
            </a:r>
            <a:r>
              <a:rPr b="0" i="0" lang="pt-PT" sz="2000" u="sng" cap="none" strike="noStrike">
                <a:solidFill>
                  <a:schemeClr val="hlink"/>
                </a:solidFill>
                <a:latin typeface="Questrial"/>
                <a:ea typeface="Questrial"/>
                <a:cs typeface="Questrial"/>
                <a:sym typeface="Questrial"/>
                <a:hlinkClick r:id="rId5"/>
              </a:rPr>
              <a:t>https://github.com/catchorg/Catch2</a:t>
            </a:r>
            <a:endParaRPr b="0" i="0" sz="2000" u="none" cap="none" strike="noStrike">
              <a:solidFill>
                <a:schemeClr val="dk1"/>
              </a:solidFill>
              <a:latin typeface="Questrial"/>
              <a:ea typeface="Questrial"/>
              <a:cs typeface="Questrial"/>
              <a:sym typeface="Questrial"/>
            </a:endParaRPr>
          </a:p>
          <a:p>
            <a:pPr indent="457200" lvl="0" marL="0" marR="0" rtl="0" algn="just">
              <a:lnSpc>
                <a:spcPct val="90000"/>
              </a:lnSpc>
              <a:spcBef>
                <a:spcPts val="1000"/>
              </a:spcBef>
              <a:spcAft>
                <a:spcPts val="0"/>
              </a:spcAft>
              <a:buClr>
                <a:schemeClr val="dk1"/>
              </a:buClr>
              <a:buSzPts val="2800"/>
              <a:buFont typeface="Arial"/>
              <a:buNone/>
            </a:pPr>
            <a:r>
              <a:rPr b="0" i="0" lang="pt-PT" sz="2000" u="sng" cap="none" strike="noStrike">
                <a:solidFill>
                  <a:schemeClr val="hlink"/>
                </a:solidFill>
                <a:latin typeface="Questrial"/>
                <a:ea typeface="Questrial"/>
                <a:cs typeface="Questrial"/>
                <a:sym typeface="Questrial"/>
                <a:hlinkClick r:id="rId6"/>
              </a:rPr>
              <a:t>	https://github.com/catchorg/Catch2/blob/master/docs/limitations.md#tests-might-be-run-again-if-last-section-fails</a:t>
            </a:r>
            <a:endParaRPr b="0" i="0" sz="2000" u="none" cap="none" strike="noStrike">
              <a:solidFill>
                <a:schemeClr val="dk1"/>
              </a:solidFill>
              <a:latin typeface="Questrial"/>
              <a:ea typeface="Questrial"/>
              <a:cs typeface="Questrial"/>
              <a:sym typeface="Questrial"/>
            </a:endParaRPr>
          </a:p>
          <a:p>
            <a:pPr indent="457200" lvl="0" marL="0" marR="0" rtl="0" algn="just">
              <a:lnSpc>
                <a:spcPct val="90000"/>
              </a:lnSpc>
              <a:spcBef>
                <a:spcPts val="1000"/>
              </a:spcBef>
              <a:spcAft>
                <a:spcPts val="0"/>
              </a:spcAft>
              <a:buClr>
                <a:schemeClr val="dk1"/>
              </a:buClr>
              <a:buSzPts val="2800"/>
              <a:buFont typeface="Arial"/>
              <a:buNone/>
            </a:pPr>
            <a:r>
              <a:rPr b="0" i="0" lang="pt-PT" sz="2000" u="sng" cap="none" strike="noStrike">
                <a:solidFill>
                  <a:schemeClr val="hlink"/>
                </a:solidFill>
                <a:latin typeface="Questrial"/>
                <a:ea typeface="Questrial"/>
                <a:cs typeface="Questrial"/>
                <a:sym typeface="Questrial"/>
                <a:hlinkClick r:id="rId7"/>
              </a:rPr>
              <a:t>	https://stackoverflow.com/questions/242926/comparison-of-c-unit-test-frameworks</a:t>
            </a:r>
            <a:endParaRPr b="0" i="0" sz="2000" u="none" cap="none" strike="noStrike">
              <a:solidFill>
                <a:schemeClr val="dk1"/>
              </a:solidFill>
              <a:latin typeface="Questrial"/>
              <a:ea typeface="Questrial"/>
              <a:cs typeface="Questrial"/>
              <a:sym typeface="Questrial"/>
            </a:endParaRPr>
          </a:p>
          <a:p>
            <a:pPr indent="0" lvl="0" marL="0" marR="0" rtl="0" algn="l">
              <a:lnSpc>
                <a:spcPct val="90000"/>
              </a:lnSpc>
              <a:spcBef>
                <a:spcPts val="1000"/>
              </a:spcBef>
              <a:spcAft>
                <a:spcPts val="0"/>
              </a:spcAft>
              <a:buClr>
                <a:schemeClr val="dk1"/>
              </a:buClr>
              <a:buSzPts val="2800"/>
              <a:buFont typeface="Arial"/>
              <a:buNone/>
            </a:pPr>
            <a:r>
              <a:t/>
            </a:r>
            <a:endParaRPr b="0" i="0" sz="1600" u="none" cap="none" strike="noStrike">
              <a:solidFill>
                <a:schemeClr val="dk1"/>
              </a:solidFill>
              <a:latin typeface="Questrial"/>
              <a:ea typeface="Questrial"/>
              <a:cs typeface="Questrial"/>
              <a:sym typeface="Questrial"/>
            </a:endParaRPr>
          </a:p>
        </p:txBody>
      </p:sp>
      <p:sp>
        <p:nvSpPr>
          <p:cNvPr id="583" name="Google Shape;583;p5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pt-PT"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7" name="Shape 587"/>
        <p:cNvGrpSpPr/>
        <p:nvPr/>
      </p:nvGrpSpPr>
      <p:grpSpPr>
        <a:xfrm>
          <a:off x="0" y="0"/>
          <a:ext cx="0" cy="0"/>
          <a:chOff x="0" y="0"/>
          <a:chExt cx="0" cy="0"/>
        </a:xfrm>
      </p:grpSpPr>
      <p:sp>
        <p:nvSpPr>
          <p:cNvPr id="588" name="Google Shape;588;p5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1" i="0" lang="pt-PT" sz="4400" u="none" cap="none" strike="noStrike">
                <a:solidFill>
                  <a:schemeClr val="dk1"/>
                </a:solidFill>
                <a:latin typeface="Questrial"/>
                <a:ea typeface="Questrial"/>
                <a:cs typeface="Questrial"/>
                <a:sym typeface="Questrial"/>
              </a:rPr>
              <a:t>References (4/4)</a:t>
            </a:r>
            <a:endParaRPr b="1" i="0" sz="4400" u="none" cap="none" strike="noStrike">
              <a:solidFill>
                <a:schemeClr val="dk1"/>
              </a:solidFill>
              <a:latin typeface="Questrial"/>
              <a:ea typeface="Questrial"/>
              <a:cs typeface="Questrial"/>
              <a:sym typeface="Questrial"/>
            </a:endParaRPr>
          </a:p>
        </p:txBody>
      </p:sp>
      <p:sp>
        <p:nvSpPr>
          <p:cNvPr id="589" name="Google Shape;589;p5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1000"/>
              </a:spcBef>
              <a:spcAft>
                <a:spcPts val="0"/>
              </a:spcAft>
              <a:buClr>
                <a:schemeClr val="dk1"/>
              </a:buClr>
              <a:buSzPts val="2800"/>
              <a:buFont typeface="Arial"/>
              <a:buNone/>
            </a:pPr>
            <a:r>
              <a:rPr b="1" i="0" lang="pt-PT" sz="2400" u="none" cap="none" strike="noStrike">
                <a:solidFill>
                  <a:schemeClr val="dk1"/>
                </a:solidFill>
                <a:latin typeface="Questrial"/>
                <a:ea typeface="Questrial"/>
                <a:cs typeface="Questrial"/>
                <a:sym typeface="Questrial"/>
              </a:rPr>
              <a:t>C# Tools</a:t>
            </a:r>
            <a:endParaRPr b="1" i="0" sz="2400" u="none" cap="none" strike="noStrike">
              <a:solidFill>
                <a:schemeClr val="dk1"/>
              </a:solidFill>
              <a:latin typeface="Questrial"/>
              <a:ea typeface="Questrial"/>
              <a:cs typeface="Questrial"/>
              <a:sym typeface="Questrial"/>
            </a:endParaRPr>
          </a:p>
          <a:p>
            <a:pPr indent="0" lvl="0" marL="0" marR="0" rtl="0" algn="l">
              <a:lnSpc>
                <a:spcPct val="90000"/>
              </a:lnSpc>
              <a:spcBef>
                <a:spcPts val="1000"/>
              </a:spcBef>
              <a:spcAft>
                <a:spcPts val="0"/>
              </a:spcAft>
              <a:buClr>
                <a:schemeClr val="dk1"/>
              </a:buClr>
              <a:buSzPts val="2800"/>
              <a:buFont typeface="Arial"/>
              <a:buNone/>
            </a:pPr>
            <a:r>
              <a:rPr b="1" i="0" lang="pt-PT" sz="2400" u="none" cap="none" strike="noStrike">
                <a:solidFill>
                  <a:schemeClr val="dk1"/>
                </a:solidFill>
                <a:latin typeface="Questrial"/>
                <a:ea typeface="Questrial"/>
                <a:cs typeface="Questrial"/>
                <a:sym typeface="Questrial"/>
              </a:rPr>
              <a:t>	</a:t>
            </a:r>
            <a:r>
              <a:rPr b="0" i="0" lang="pt-PT" sz="2000" u="sng" cap="none" strike="noStrike">
                <a:solidFill>
                  <a:schemeClr val="hlink"/>
                </a:solidFill>
                <a:latin typeface="Questrial"/>
                <a:ea typeface="Questrial"/>
                <a:cs typeface="Questrial"/>
                <a:sym typeface="Questrial"/>
                <a:hlinkClick r:id="rId3"/>
              </a:rPr>
              <a:t>https://nunit.org</a:t>
            </a:r>
            <a:endParaRPr b="0" i="0" sz="2000" u="none" cap="none" strike="noStrike">
              <a:solidFill>
                <a:schemeClr val="dk1"/>
              </a:solidFill>
              <a:latin typeface="Questrial"/>
              <a:ea typeface="Questrial"/>
              <a:cs typeface="Questrial"/>
              <a:sym typeface="Questrial"/>
            </a:endParaRPr>
          </a:p>
          <a:p>
            <a:pPr indent="457200" lvl="0" marL="0" marR="0" rtl="0" algn="l">
              <a:lnSpc>
                <a:spcPct val="90000"/>
              </a:lnSpc>
              <a:spcBef>
                <a:spcPts val="1000"/>
              </a:spcBef>
              <a:spcAft>
                <a:spcPts val="0"/>
              </a:spcAft>
              <a:buClr>
                <a:schemeClr val="dk1"/>
              </a:buClr>
              <a:buSzPts val="2800"/>
              <a:buFont typeface="Arial"/>
              <a:buNone/>
            </a:pPr>
            <a:r>
              <a:rPr b="0" i="0" lang="pt-PT" sz="2000" u="sng" cap="none" strike="noStrike">
                <a:solidFill>
                  <a:schemeClr val="hlink"/>
                </a:solidFill>
                <a:latin typeface="Questrial"/>
                <a:ea typeface="Questrial"/>
                <a:cs typeface="Questrial"/>
                <a:sym typeface="Questrial"/>
                <a:hlinkClick r:id="rId4"/>
              </a:rPr>
              <a:t>	https://xunit.github.io</a:t>
            </a:r>
            <a:endParaRPr b="0" i="0" sz="2000" u="none" cap="none" strike="noStrike">
              <a:solidFill>
                <a:schemeClr val="dk1"/>
              </a:solidFill>
              <a:latin typeface="Questrial"/>
              <a:ea typeface="Questrial"/>
              <a:cs typeface="Questrial"/>
              <a:sym typeface="Questrial"/>
            </a:endParaRPr>
          </a:p>
          <a:p>
            <a:pPr indent="457200" lvl="0" marL="0" marR="0" rtl="0" algn="l">
              <a:lnSpc>
                <a:spcPct val="90000"/>
              </a:lnSpc>
              <a:spcBef>
                <a:spcPts val="1000"/>
              </a:spcBef>
              <a:spcAft>
                <a:spcPts val="0"/>
              </a:spcAft>
              <a:buClr>
                <a:schemeClr val="dk1"/>
              </a:buClr>
              <a:buSzPts val="2800"/>
              <a:buFont typeface="Arial"/>
              <a:buNone/>
            </a:pPr>
            <a:r>
              <a:rPr b="0" i="0" lang="pt-PT" sz="2000" u="sng" cap="none" strike="noStrike">
                <a:solidFill>
                  <a:schemeClr val="hlink"/>
                </a:solidFill>
                <a:latin typeface="Questrial"/>
                <a:ea typeface="Questrial"/>
                <a:cs typeface="Questrial"/>
                <a:sym typeface="Questrial"/>
                <a:hlinkClick r:id="rId5"/>
              </a:rPr>
              <a:t>	https://docs.microsoft.com/en-us/dotnet/core/testing/unit-testing-with-mstest</a:t>
            </a:r>
            <a:endParaRPr b="0" i="0" sz="2000" u="none" cap="none" strike="noStrike">
              <a:solidFill>
                <a:schemeClr val="dk1"/>
              </a:solidFill>
              <a:latin typeface="Questrial"/>
              <a:ea typeface="Questrial"/>
              <a:cs typeface="Questrial"/>
              <a:sym typeface="Questrial"/>
            </a:endParaRPr>
          </a:p>
          <a:p>
            <a:pPr indent="457200" lvl="0" marL="0" marR="0" rtl="0" algn="l">
              <a:lnSpc>
                <a:spcPct val="90000"/>
              </a:lnSpc>
              <a:spcBef>
                <a:spcPts val="1000"/>
              </a:spcBef>
              <a:spcAft>
                <a:spcPts val="0"/>
              </a:spcAft>
              <a:buClr>
                <a:schemeClr val="dk1"/>
              </a:buClr>
              <a:buSzPts val="2800"/>
              <a:buFont typeface="Arial"/>
              <a:buNone/>
            </a:pPr>
            <a:r>
              <a:rPr b="0" i="0" lang="pt-PT" sz="2000" u="sng" cap="none" strike="noStrike">
                <a:solidFill>
                  <a:schemeClr val="hlink"/>
                </a:solidFill>
                <a:latin typeface="Questrial"/>
                <a:ea typeface="Questrial"/>
                <a:cs typeface="Questrial"/>
                <a:sym typeface="Questrial"/>
                <a:hlinkClick r:id="rId6"/>
              </a:rPr>
              <a:t>	http://www.csunit.org</a:t>
            </a:r>
            <a:endParaRPr b="0" i="0" sz="2000" u="none" cap="none" strike="noStrike">
              <a:solidFill>
                <a:schemeClr val="dk1"/>
              </a:solidFill>
              <a:latin typeface="Questrial"/>
              <a:ea typeface="Questrial"/>
              <a:cs typeface="Questrial"/>
              <a:sym typeface="Questrial"/>
            </a:endParaRPr>
          </a:p>
          <a:p>
            <a:pPr indent="457200" lvl="0" marL="0" marR="0" rtl="0" algn="l">
              <a:lnSpc>
                <a:spcPct val="90000"/>
              </a:lnSpc>
              <a:spcBef>
                <a:spcPts val="1000"/>
              </a:spcBef>
              <a:spcAft>
                <a:spcPts val="0"/>
              </a:spcAft>
              <a:buClr>
                <a:schemeClr val="dk1"/>
              </a:buClr>
              <a:buSzPts val="2800"/>
              <a:buFont typeface="Arial"/>
              <a:buNone/>
            </a:pPr>
            <a:r>
              <a:t/>
            </a:r>
            <a:endParaRPr b="0" i="0" sz="2000" u="none" cap="none" strike="noStrike">
              <a:solidFill>
                <a:schemeClr val="dk1"/>
              </a:solidFill>
              <a:latin typeface="Questrial"/>
              <a:ea typeface="Questrial"/>
              <a:cs typeface="Questrial"/>
              <a:sym typeface="Questrial"/>
            </a:endParaRPr>
          </a:p>
          <a:p>
            <a:pPr indent="0" lvl="0" marL="0" marR="0" rtl="0" algn="l">
              <a:lnSpc>
                <a:spcPct val="90000"/>
              </a:lnSpc>
              <a:spcBef>
                <a:spcPts val="1000"/>
              </a:spcBef>
              <a:spcAft>
                <a:spcPts val="0"/>
              </a:spcAft>
              <a:buClr>
                <a:schemeClr val="dk1"/>
              </a:buClr>
              <a:buSzPts val="2800"/>
              <a:buFont typeface="Arial"/>
              <a:buNone/>
            </a:pPr>
            <a:r>
              <a:t/>
            </a:r>
            <a:endParaRPr b="0" i="0" sz="2000" u="none" cap="none" strike="noStrike">
              <a:solidFill>
                <a:schemeClr val="dk1"/>
              </a:solidFill>
              <a:latin typeface="Questrial"/>
              <a:ea typeface="Questrial"/>
              <a:cs typeface="Questrial"/>
              <a:sym typeface="Questrial"/>
            </a:endParaRPr>
          </a:p>
          <a:p>
            <a:pPr indent="0" lvl="0" marL="0" marR="0" rtl="0" algn="l">
              <a:lnSpc>
                <a:spcPct val="90000"/>
              </a:lnSpc>
              <a:spcBef>
                <a:spcPts val="1000"/>
              </a:spcBef>
              <a:spcAft>
                <a:spcPts val="0"/>
              </a:spcAft>
              <a:buClr>
                <a:schemeClr val="dk1"/>
              </a:buClr>
              <a:buSzPts val="2800"/>
              <a:buFont typeface="Arial"/>
              <a:buNone/>
            </a:pPr>
            <a:r>
              <a:t/>
            </a:r>
            <a:endParaRPr b="0" i="0" sz="1600" u="none" cap="none" strike="noStrike">
              <a:solidFill>
                <a:schemeClr val="dk1"/>
              </a:solidFill>
              <a:latin typeface="Questrial"/>
              <a:ea typeface="Questrial"/>
              <a:cs typeface="Questrial"/>
              <a:sym typeface="Questrial"/>
            </a:endParaRPr>
          </a:p>
        </p:txBody>
      </p:sp>
      <p:sp>
        <p:nvSpPr>
          <p:cNvPr id="590" name="Google Shape;590;p5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pt-PT"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7"/>
          <p:cNvSpPr txBox="1"/>
          <p:nvPr>
            <p:ph idx="1" type="body"/>
          </p:nvPr>
        </p:nvSpPr>
        <p:spPr>
          <a:xfrm>
            <a:off x="838200" y="491800"/>
            <a:ext cx="10515600" cy="56850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1000"/>
              </a:spcBef>
              <a:spcAft>
                <a:spcPts val="0"/>
              </a:spcAft>
              <a:buClr>
                <a:schemeClr val="dk1"/>
              </a:buClr>
              <a:buSzPts val="2800"/>
              <a:buFont typeface="Arial"/>
              <a:buNone/>
            </a:pPr>
            <a:r>
              <a:rPr b="1" i="0" lang="pt-PT" sz="6000" u="none" cap="none" strike="noStrike">
                <a:solidFill>
                  <a:srgbClr val="242729"/>
                </a:solidFill>
                <a:highlight>
                  <a:srgbClr val="FFFFFF"/>
                </a:highlight>
                <a:latin typeface="Questrial"/>
                <a:ea typeface="Questrial"/>
                <a:cs typeface="Questrial"/>
                <a:sym typeface="Questrial"/>
              </a:rPr>
              <a:t>A "unit" in this sense is the smallest atomic component of the code that makes sense to test, typically a method of some class</a:t>
            </a:r>
            <a:endParaRPr b="1" i="0" sz="6000" u="none" cap="none" strike="noStrike">
              <a:solidFill>
                <a:schemeClr val="dk1"/>
              </a:solidFill>
              <a:latin typeface="Questrial"/>
              <a:ea typeface="Questrial"/>
              <a:cs typeface="Questrial"/>
              <a:sym typeface="Questrial"/>
            </a:endParaRPr>
          </a:p>
        </p:txBody>
      </p:sp>
      <p:sp>
        <p:nvSpPr>
          <p:cNvPr id="135" name="Google Shape;135;p1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pt-PT"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pic>
        <p:nvPicPr>
          <p:cNvPr id="140" name="Google Shape;140;p18"/>
          <p:cNvPicPr preferRelativeResize="0"/>
          <p:nvPr/>
        </p:nvPicPr>
        <p:blipFill rotWithShape="1">
          <a:blip r:embed="rId3">
            <a:alphaModFix/>
          </a:blip>
          <a:srcRect b="0" l="0" r="0" t="0"/>
          <a:stretch/>
        </p:blipFill>
        <p:spPr>
          <a:xfrm>
            <a:off x="2463189" y="548738"/>
            <a:ext cx="7265625" cy="5760525"/>
          </a:xfrm>
          <a:prstGeom prst="rect">
            <a:avLst/>
          </a:prstGeom>
          <a:noFill/>
          <a:ln>
            <a:noFill/>
          </a:ln>
        </p:spPr>
      </p:pic>
      <p:sp>
        <p:nvSpPr>
          <p:cNvPr id="141" name="Google Shape;141;p1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pt-PT"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1" i="0" lang="pt-PT" sz="4400" u="none" cap="none" strike="noStrike">
                <a:solidFill>
                  <a:schemeClr val="dk1"/>
                </a:solidFill>
                <a:latin typeface="Questrial"/>
                <a:ea typeface="Questrial"/>
                <a:cs typeface="Questrial"/>
                <a:sym typeface="Questrial"/>
              </a:rPr>
              <a:t>Advantages of Unit Testing (1/2)</a:t>
            </a:r>
            <a:endParaRPr b="1" i="0" sz="4400" u="none" cap="none" strike="noStrike">
              <a:solidFill>
                <a:schemeClr val="dk1"/>
              </a:solidFill>
              <a:latin typeface="Questrial"/>
              <a:ea typeface="Questrial"/>
              <a:cs typeface="Questrial"/>
              <a:sym typeface="Questrial"/>
            </a:endParaRPr>
          </a:p>
        </p:txBody>
      </p:sp>
      <p:sp>
        <p:nvSpPr>
          <p:cNvPr id="147" name="Google Shape;147;p19"/>
          <p:cNvSpPr txBox="1"/>
          <p:nvPr>
            <p:ph idx="1" type="body"/>
          </p:nvPr>
        </p:nvSpPr>
        <p:spPr>
          <a:xfrm>
            <a:off x="838200" y="1532625"/>
            <a:ext cx="10515600" cy="4644300"/>
          </a:xfrm>
          <a:prstGeom prst="rect">
            <a:avLst/>
          </a:prstGeom>
          <a:noFill/>
          <a:ln>
            <a:noFill/>
          </a:ln>
        </p:spPr>
        <p:txBody>
          <a:bodyPr anchorCtr="0" anchor="t" bIns="45700" lIns="91425" spcFirstLastPara="1" rIns="91425" wrap="square" tIns="45700">
            <a:noAutofit/>
          </a:bodyPr>
          <a:lstStyle/>
          <a:p>
            <a:pPr indent="-371475" lvl="0" marL="457200" marR="0" rtl="0" algn="l">
              <a:lnSpc>
                <a:spcPct val="120000"/>
              </a:lnSpc>
              <a:spcBef>
                <a:spcPts val="1500"/>
              </a:spcBef>
              <a:spcAft>
                <a:spcPts val="0"/>
              </a:spcAft>
              <a:buClr>
                <a:srgbClr val="222635"/>
              </a:buClr>
              <a:buSzPts val="2250"/>
              <a:buFont typeface="Arial"/>
              <a:buChar char="•"/>
            </a:pPr>
            <a:r>
              <a:rPr b="1" i="0" lang="pt-PT" sz="2400" u="none" cap="none" strike="noStrike">
                <a:solidFill>
                  <a:srgbClr val="000000"/>
                </a:solidFill>
                <a:latin typeface="Questrial"/>
                <a:ea typeface="Questrial"/>
                <a:cs typeface="Questrial"/>
                <a:sym typeface="Questrial"/>
              </a:rPr>
              <a:t> Makes the Process Agile -</a:t>
            </a:r>
            <a:r>
              <a:rPr b="1" i="0" lang="pt-PT" sz="2400" u="none" cap="none" strike="noStrike">
                <a:solidFill>
                  <a:srgbClr val="222635"/>
                </a:solidFill>
                <a:latin typeface="Questrial"/>
                <a:ea typeface="Questrial"/>
                <a:cs typeface="Questrial"/>
                <a:sym typeface="Questrial"/>
              </a:rPr>
              <a:t> </a:t>
            </a:r>
            <a:r>
              <a:rPr b="0" i="0" lang="pt-PT" sz="1450" u="none" cap="none" strike="noStrike">
                <a:solidFill>
                  <a:srgbClr val="222635"/>
                </a:solidFill>
                <a:highlight>
                  <a:srgbClr val="FFFFFF"/>
                </a:highlight>
                <a:latin typeface="Questrial"/>
                <a:ea typeface="Questrial"/>
                <a:cs typeface="Questrial"/>
                <a:sym typeface="Questrial"/>
              </a:rPr>
              <a:t> </a:t>
            </a:r>
            <a:r>
              <a:rPr b="0" i="0" lang="pt-PT" sz="2200" u="none" cap="none" strike="noStrike">
                <a:solidFill>
                  <a:srgbClr val="222635"/>
                </a:solidFill>
                <a:highlight>
                  <a:srgbClr val="FFFFFF"/>
                </a:highlight>
                <a:latin typeface="Questrial"/>
                <a:ea typeface="Questrial"/>
                <a:cs typeface="Questrial"/>
                <a:sym typeface="Questrial"/>
              </a:rPr>
              <a:t>Unit tests facilitate safe refactoring</a:t>
            </a:r>
            <a:endParaRPr b="0" i="0" sz="2200" u="none" cap="none" strike="noStrike">
              <a:solidFill>
                <a:srgbClr val="222635"/>
              </a:solidFill>
              <a:highlight>
                <a:srgbClr val="FFFFFF"/>
              </a:highlight>
              <a:latin typeface="Questrial"/>
              <a:ea typeface="Questrial"/>
              <a:cs typeface="Questrial"/>
              <a:sym typeface="Questrial"/>
            </a:endParaRPr>
          </a:p>
          <a:p>
            <a:pPr indent="0" lvl="0" marL="0" marR="0" rtl="0" algn="l">
              <a:lnSpc>
                <a:spcPct val="120000"/>
              </a:lnSpc>
              <a:spcBef>
                <a:spcPts val="1500"/>
              </a:spcBef>
              <a:spcAft>
                <a:spcPts val="0"/>
              </a:spcAft>
              <a:buClr>
                <a:schemeClr val="dk1"/>
              </a:buClr>
              <a:buSzPts val="2800"/>
              <a:buFont typeface="Arial"/>
              <a:buNone/>
            </a:pPr>
            <a:r>
              <a:t/>
            </a:r>
            <a:endParaRPr b="0" i="0" sz="2200" u="none" cap="none" strike="noStrike">
              <a:solidFill>
                <a:srgbClr val="222635"/>
              </a:solidFill>
              <a:highlight>
                <a:srgbClr val="FFFFFF"/>
              </a:highlight>
              <a:latin typeface="Questrial"/>
              <a:ea typeface="Questrial"/>
              <a:cs typeface="Questrial"/>
              <a:sym typeface="Questrial"/>
            </a:endParaRPr>
          </a:p>
          <a:p>
            <a:pPr indent="-368300" lvl="0" marL="457200" marR="0" rtl="0" algn="l">
              <a:lnSpc>
                <a:spcPct val="120000"/>
              </a:lnSpc>
              <a:spcBef>
                <a:spcPts val="1500"/>
              </a:spcBef>
              <a:spcAft>
                <a:spcPts val="0"/>
              </a:spcAft>
              <a:buClr>
                <a:srgbClr val="222635"/>
              </a:buClr>
              <a:buSzPts val="2200"/>
              <a:buFont typeface="Questrial"/>
              <a:buChar char="•"/>
            </a:pPr>
            <a:r>
              <a:rPr b="1" i="0" lang="pt-PT" sz="2400" u="none" cap="none" strike="noStrike">
                <a:solidFill>
                  <a:srgbClr val="000000"/>
                </a:solidFill>
                <a:latin typeface="Questrial"/>
                <a:ea typeface="Questrial"/>
                <a:cs typeface="Questrial"/>
                <a:sym typeface="Questrial"/>
              </a:rPr>
              <a:t>Quality of Code -</a:t>
            </a:r>
            <a:r>
              <a:rPr b="1" i="0" lang="pt-PT" sz="2250" u="none" cap="none" strike="noStrike">
                <a:solidFill>
                  <a:srgbClr val="000000"/>
                </a:solidFill>
                <a:latin typeface="Questrial"/>
                <a:ea typeface="Questrial"/>
                <a:cs typeface="Questrial"/>
                <a:sym typeface="Questrial"/>
              </a:rPr>
              <a:t> </a:t>
            </a:r>
            <a:r>
              <a:rPr b="0" i="0" lang="pt-PT" sz="2250" u="none" cap="none" strike="noStrike">
                <a:solidFill>
                  <a:srgbClr val="222635"/>
                </a:solidFill>
                <a:latin typeface="Questrial"/>
                <a:ea typeface="Questrial"/>
                <a:cs typeface="Questrial"/>
                <a:sym typeface="Questrial"/>
              </a:rPr>
              <a:t>Improves the quality of the code</a:t>
            </a:r>
            <a:endParaRPr b="0" i="0" sz="2250" u="none" cap="none" strike="noStrike">
              <a:solidFill>
                <a:srgbClr val="222635"/>
              </a:solidFill>
              <a:latin typeface="Questrial"/>
              <a:ea typeface="Questrial"/>
              <a:cs typeface="Questrial"/>
              <a:sym typeface="Questrial"/>
            </a:endParaRPr>
          </a:p>
          <a:p>
            <a:pPr indent="0" lvl="0" marL="0" marR="0" rtl="0" algn="l">
              <a:lnSpc>
                <a:spcPct val="120000"/>
              </a:lnSpc>
              <a:spcBef>
                <a:spcPts val="1500"/>
              </a:spcBef>
              <a:spcAft>
                <a:spcPts val="0"/>
              </a:spcAft>
              <a:buClr>
                <a:schemeClr val="dk1"/>
              </a:buClr>
              <a:buSzPts val="2800"/>
              <a:buFont typeface="Arial"/>
              <a:buNone/>
            </a:pPr>
            <a:r>
              <a:t/>
            </a:r>
            <a:endParaRPr b="0" i="0" sz="2250" u="none" cap="none" strike="noStrike">
              <a:solidFill>
                <a:srgbClr val="222635"/>
              </a:solidFill>
              <a:latin typeface="Questrial"/>
              <a:ea typeface="Questrial"/>
              <a:cs typeface="Questrial"/>
              <a:sym typeface="Questrial"/>
            </a:endParaRPr>
          </a:p>
          <a:p>
            <a:pPr indent="-368300" lvl="0" marL="457200" marR="0" rtl="0" algn="l">
              <a:lnSpc>
                <a:spcPct val="120000"/>
              </a:lnSpc>
              <a:spcBef>
                <a:spcPts val="1500"/>
              </a:spcBef>
              <a:spcAft>
                <a:spcPts val="0"/>
              </a:spcAft>
              <a:buClr>
                <a:srgbClr val="222635"/>
              </a:buClr>
              <a:buSzPts val="2200"/>
              <a:buFont typeface="Questrial"/>
              <a:buChar char="•"/>
            </a:pPr>
            <a:r>
              <a:rPr b="1" i="0" lang="pt-PT" sz="2400" u="none" cap="none" strike="noStrike">
                <a:solidFill>
                  <a:srgbClr val="000000"/>
                </a:solidFill>
                <a:latin typeface="Questrial"/>
                <a:ea typeface="Questrial"/>
                <a:cs typeface="Questrial"/>
                <a:sym typeface="Questrial"/>
              </a:rPr>
              <a:t>Code documentation -</a:t>
            </a:r>
            <a:r>
              <a:rPr b="1" i="0" lang="pt-PT" sz="2200" u="none" cap="none" strike="noStrike">
                <a:solidFill>
                  <a:srgbClr val="000000"/>
                </a:solidFill>
                <a:latin typeface="Questrial"/>
                <a:ea typeface="Questrial"/>
                <a:cs typeface="Questrial"/>
                <a:sym typeface="Questrial"/>
              </a:rPr>
              <a:t> </a:t>
            </a:r>
            <a:r>
              <a:rPr b="0" i="0" lang="pt-PT" sz="2200" u="none" cap="none" strike="noStrike">
                <a:solidFill>
                  <a:schemeClr val="dk1"/>
                </a:solidFill>
                <a:latin typeface="Questrial"/>
                <a:ea typeface="Questrial"/>
                <a:cs typeface="Questrial"/>
                <a:sym typeface="Questrial"/>
              </a:rPr>
              <a:t>A unit test behaves as executable documentation, it helps communicating the code’s intended use</a:t>
            </a:r>
            <a:endParaRPr b="0" i="0" sz="2200" u="none" cap="none" strike="noStrike">
              <a:solidFill>
                <a:schemeClr val="dk1"/>
              </a:solidFill>
              <a:latin typeface="Questrial"/>
              <a:ea typeface="Questrial"/>
              <a:cs typeface="Questrial"/>
              <a:sym typeface="Questrial"/>
            </a:endParaRPr>
          </a:p>
          <a:p>
            <a:pPr indent="0" lvl="0" marL="0" marR="0" rtl="0" algn="l">
              <a:lnSpc>
                <a:spcPct val="120000"/>
              </a:lnSpc>
              <a:spcBef>
                <a:spcPts val="1500"/>
              </a:spcBef>
              <a:spcAft>
                <a:spcPts val="0"/>
              </a:spcAft>
              <a:buClr>
                <a:schemeClr val="dk1"/>
              </a:buClr>
              <a:buSzPts val="2800"/>
              <a:buFont typeface="Arial"/>
              <a:buNone/>
            </a:pPr>
            <a:r>
              <a:t/>
            </a:r>
            <a:endParaRPr b="0" i="0" sz="2200" u="none" cap="none" strike="noStrike">
              <a:solidFill>
                <a:schemeClr val="dk1"/>
              </a:solidFill>
              <a:latin typeface="Questrial"/>
              <a:ea typeface="Questrial"/>
              <a:cs typeface="Questrial"/>
              <a:sym typeface="Questrial"/>
            </a:endParaRPr>
          </a:p>
          <a:p>
            <a:pPr indent="-371475" lvl="0" marL="457200" marR="0" rtl="0" algn="l">
              <a:lnSpc>
                <a:spcPct val="120000"/>
              </a:lnSpc>
              <a:spcBef>
                <a:spcPts val="1500"/>
              </a:spcBef>
              <a:spcAft>
                <a:spcPts val="0"/>
              </a:spcAft>
              <a:buClr>
                <a:srgbClr val="222635"/>
              </a:buClr>
              <a:buSzPts val="2250"/>
              <a:buFont typeface="Questrial"/>
              <a:buChar char="•"/>
            </a:pPr>
            <a:r>
              <a:rPr b="1" i="0" lang="pt-PT" sz="2400" u="none" cap="none" strike="noStrike">
                <a:solidFill>
                  <a:srgbClr val="000000"/>
                </a:solidFill>
                <a:latin typeface="Questrial"/>
                <a:ea typeface="Questrial"/>
                <a:cs typeface="Questrial"/>
                <a:sym typeface="Questrial"/>
              </a:rPr>
              <a:t>Finds Software Bugs Early - </a:t>
            </a:r>
            <a:r>
              <a:rPr b="0" i="0" lang="pt-PT" sz="1450" u="none" cap="none" strike="noStrike">
                <a:solidFill>
                  <a:srgbClr val="222635"/>
                </a:solidFill>
                <a:highlight>
                  <a:srgbClr val="FFFFFF"/>
                </a:highlight>
                <a:latin typeface="Questrial"/>
                <a:ea typeface="Questrial"/>
                <a:cs typeface="Questrial"/>
                <a:sym typeface="Questrial"/>
              </a:rPr>
              <a:t> </a:t>
            </a:r>
            <a:r>
              <a:rPr b="0" i="0" lang="pt-PT" sz="2200" u="none" cap="none" strike="noStrike">
                <a:solidFill>
                  <a:srgbClr val="222635"/>
                </a:solidFill>
                <a:highlight>
                  <a:srgbClr val="FFFFFF"/>
                </a:highlight>
                <a:latin typeface="Questrial"/>
                <a:ea typeface="Questrial"/>
                <a:cs typeface="Questrial"/>
                <a:sym typeface="Questrial"/>
              </a:rPr>
              <a:t>Unit testing is carried out by developers who test individual code before integration, issues can be found very early </a:t>
            </a:r>
            <a:endParaRPr b="0" i="0" sz="2200" u="none" cap="none" strike="noStrike">
              <a:solidFill>
                <a:srgbClr val="222635"/>
              </a:solidFill>
              <a:latin typeface="Questrial"/>
              <a:ea typeface="Questrial"/>
              <a:cs typeface="Questrial"/>
              <a:sym typeface="Questrial"/>
            </a:endParaRPr>
          </a:p>
          <a:p>
            <a:pPr indent="0" lvl="0" marL="457200" marR="0" rtl="0" algn="l">
              <a:lnSpc>
                <a:spcPct val="120000"/>
              </a:lnSpc>
              <a:spcBef>
                <a:spcPts val="1500"/>
              </a:spcBef>
              <a:spcAft>
                <a:spcPts val="0"/>
              </a:spcAft>
              <a:buClr>
                <a:schemeClr val="dk1"/>
              </a:buClr>
              <a:buSzPts val="2800"/>
              <a:buFont typeface="Arial"/>
              <a:buNone/>
            </a:pPr>
            <a:r>
              <a:t/>
            </a:r>
            <a:endParaRPr b="0" i="0" sz="2250" u="none" cap="none" strike="noStrike">
              <a:solidFill>
                <a:srgbClr val="222635"/>
              </a:solidFill>
              <a:latin typeface="Arial"/>
              <a:ea typeface="Arial"/>
              <a:cs typeface="Arial"/>
              <a:sym typeface="Arial"/>
            </a:endParaRPr>
          </a:p>
          <a:p>
            <a:pPr indent="0" lvl="0" marL="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148" name="Google Shape;148;p1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pt-PT"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1" i="0" lang="pt-PT" sz="4400" u="none" cap="none" strike="noStrike">
                <a:solidFill>
                  <a:schemeClr val="dk1"/>
                </a:solidFill>
                <a:latin typeface="Questrial"/>
                <a:ea typeface="Questrial"/>
                <a:cs typeface="Questrial"/>
                <a:sym typeface="Questrial"/>
              </a:rPr>
              <a:t>Advantages of Unit Testing (2/2)</a:t>
            </a:r>
            <a:endParaRPr b="1" i="0" sz="4400" u="none" cap="none" strike="noStrike">
              <a:solidFill>
                <a:schemeClr val="dk1"/>
              </a:solidFill>
              <a:latin typeface="Questrial"/>
              <a:ea typeface="Questrial"/>
              <a:cs typeface="Questrial"/>
              <a:sym typeface="Questrial"/>
            </a:endParaRPr>
          </a:p>
        </p:txBody>
      </p:sp>
      <p:sp>
        <p:nvSpPr>
          <p:cNvPr id="154" name="Google Shape;154;p2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371475" lvl="0" marL="457200" marR="0" rtl="0" algn="l">
              <a:lnSpc>
                <a:spcPct val="120000"/>
              </a:lnSpc>
              <a:spcBef>
                <a:spcPts val="1500"/>
              </a:spcBef>
              <a:spcAft>
                <a:spcPts val="0"/>
              </a:spcAft>
              <a:buClr>
                <a:srgbClr val="222635"/>
              </a:buClr>
              <a:buSzPts val="2250"/>
              <a:buFont typeface="Arial"/>
              <a:buChar char="•"/>
            </a:pPr>
            <a:r>
              <a:rPr b="1" i="0" lang="pt-PT" sz="2400" u="none" cap="none" strike="noStrike">
                <a:solidFill>
                  <a:srgbClr val="000000"/>
                </a:solidFill>
                <a:latin typeface="Questrial"/>
                <a:ea typeface="Questrial"/>
                <a:cs typeface="Questrial"/>
                <a:sym typeface="Questrial"/>
              </a:rPr>
              <a:t>Debugging process -</a:t>
            </a:r>
            <a:r>
              <a:rPr b="1" i="0" lang="pt-PT" sz="2250" u="none" cap="none" strike="noStrike">
                <a:solidFill>
                  <a:srgbClr val="222635"/>
                </a:solidFill>
                <a:latin typeface="Questrial"/>
                <a:ea typeface="Questrial"/>
                <a:cs typeface="Questrial"/>
                <a:sym typeface="Questrial"/>
              </a:rPr>
              <a:t> </a:t>
            </a:r>
            <a:r>
              <a:rPr b="0" i="0" lang="pt-PT" sz="1450" u="none" cap="none" strike="noStrike">
                <a:solidFill>
                  <a:srgbClr val="222635"/>
                </a:solidFill>
                <a:highlight>
                  <a:srgbClr val="FFFFFF"/>
                </a:highlight>
                <a:latin typeface="Questrial"/>
                <a:ea typeface="Questrial"/>
                <a:cs typeface="Questrial"/>
                <a:sym typeface="Questrial"/>
              </a:rPr>
              <a:t> </a:t>
            </a:r>
            <a:r>
              <a:rPr b="0" i="0" lang="pt-PT" sz="2200" u="none" cap="none" strike="noStrike">
                <a:solidFill>
                  <a:srgbClr val="222635"/>
                </a:solidFill>
                <a:highlight>
                  <a:srgbClr val="FFFFFF"/>
                </a:highlight>
                <a:latin typeface="Questrial"/>
                <a:ea typeface="Questrial"/>
                <a:cs typeface="Questrial"/>
                <a:sym typeface="Questrial"/>
              </a:rPr>
              <a:t>If a test fails, then only the latest changes made in the code need to be debugged</a:t>
            </a:r>
            <a:endParaRPr b="0" i="0" sz="1450" u="none" cap="none" strike="noStrike">
              <a:solidFill>
                <a:srgbClr val="222635"/>
              </a:solidFill>
              <a:highlight>
                <a:srgbClr val="FFFFFF"/>
              </a:highlight>
              <a:latin typeface="Cambria"/>
              <a:ea typeface="Cambria"/>
              <a:cs typeface="Cambria"/>
              <a:sym typeface="Cambria"/>
            </a:endParaRPr>
          </a:p>
          <a:p>
            <a:pPr indent="0" lvl="0" marL="0" marR="0" rtl="0" algn="l">
              <a:lnSpc>
                <a:spcPct val="120000"/>
              </a:lnSpc>
              <a:spcBef>
                <a:spcPts val="1500"/>
              </a:spcBef>
              <a:spcAft>
                <a:spcPts val="0"/>
              </a:spcAft>
              <a:buClr>
                <a:schemeClr val="dk1"/>
              </a:buClr>
              <a:buSzPts val="2800"/>
              <a:buFont typeface="Arial"/>
              <a:buNone/>
            </a:pPr>
            <a:r>
              <a:t/>
            </a:r>
            <a:endParaRPr b="0" i="0" sz="1450" u="none" cap="none" strike="noStrike">
              <a:solidFill>
                <a:srgbClr val="222635"/>
              </a:solidFill>
              <a:highlight>
                <a:srgbClr val="FFFFFF"/>
              </a:highlight>
              <a:latin typeface="Cambria"/>
              <a:ea typeface="Cambria"/>
              <a:cs typeface="Cambria"/>
              <a:sym typeface="Cambria"/>
            </a:endParaRPr>
          </a:p>
          <a:p>
            <a:pPr indent="-368300" lvl="0" marL="457200" marR="0" rtl="0" algn="l">
              <a:lnSpc>
                <a:spcPct val="120000"/>
              </a:lnSpc>
              <a:spcBef>
                <a:spcPts val="1500"/>
              </a:spcBef>
              <a:spcAft>
                <a:spcPts val="0"/>
              </a:spcAft>
              <a:buClr>
                <a:srgbClr val="222635"/>
              </a:buClr>
              <a:buSzPts val="2200"/>
              <a:buFont typeface="Questrial"/>
              <a:buChar char="•"/>
            </a:pPr>
            <a:r>
              <a:rPr b="1" i="0" lang="pt-PT" sz="2400" u="none" cap="none" strike="noStrike">
                <a:solidFill>
                  <a:srgbClr val="000000"/>
                </a:solidFill>
                <a:latin typeface="Questrial"/>
                <a:ea typeface="Questrial"/>
                <a:cs typeface="Questrial"/>
                <a:sym typeface="Questrial"/>
              </a:rPr>
              <a:t>Design - </a:t>
            </a:r>
            <a:r>
              <a:rPr b="0" i="0" lang="pt-PT" sz="1150" u="none" cap="none" strike="noStrike">
                <a:solidFill>
                  <a:srgbClr val="242729"/>
                </a:solidFill>
                <a:highlight>
                  <a:srgbClr val="FFFFFF"/>
                </a:highlight>
                <a:latin typeface="Arial"/>
                <a:ea typeface="Arial"/>
                <a:cs typeface="Arial"/>
                <a:sym typeface="Arial"/>
              </a:rPr>
              <a:t> </a:t>
            </a:r>
            <a:r>
              <a:rPr b="0" i="0" lang="pt-PT" sz="2200" u="none" cap="none" strike="noStrike">
                <a:solidFill>
                  <a:srgbClr val="242729"/>
                </a:solidFill>
                <a:highlight>
                  <a:srgbClr val="FFFFFF"/>
                </a:highlight>
                <a:latin typeface="Questrial"/>
                <a:ea typeface="Questrial"/>
                <a:cs typeface="Questrial"/>
                <a:sym typeface="Questrial"/>
              </a:rPr>
              <a:t>Force your design into something that hopefully will be easier to maintain than what it would be if you had not designed it for unit testing (especially in test-driven development)</a:t>
            </a:r>
            <a:endParaRPr b="0" i="0" sz="2200" u="none" cap="none" strike="noStrike">
              <a:solidFill>
                <a:srgbClr val="242729"/>
              </a:solidFill>
              <a:highlight>
                <a:srgbClr val="FFFFFF"/>
              </a:highlight>
              <a:latin typeface="Questrial"/>
              <a:ea typeface="Questrial"/>
              <a:cs typeface="Questrial"/>
              <a:sym typeface="Questrial"/>
            </a:endParaRPr>
          </a:p>
          <a:p>
            <a:pPr indent="0" lvl="0" marL="457200" marR="0" rtl="0" algn="l">
              <a:lnSpc>
                <a:spcPct val="120000"/>
              </a:lnSpc>
              <a:spcBef>
                <a:spcPts val="1500"/>
              </a:spcBef>
              <a:spcAft>
                <a:spcPts val="0"/>
              </a:spcAft>
              <a:buClr>
                <a:schemeClr val="dk1"/>
              </a:buClr>
              <a:buSzPts val="2800"/>
              <a:buFont typeface="Arial"/>
              <a:buNone/>
            </a:pPr>
            <a:r>
              <a:t/>
            </a:r>
            <a:endParaRPr b="0" i="0" sz="2200" u="none" cap="none" strike="noStrike">
              <a:solidFill>
                <a:srgbClr val="242729"/>
              </a:solidFill>
              <a:highlight>
                <a:srgbClr val="FFFFFF"/>
              </a:highlight>
              <a:latin typeface="Questrial"/>
              <a:ea typeface="Questrial"/>
              <a:cs typeface="Questrial"/>
              <a:sym typeface="Questrial"/>
            </a:endParaRPr>
          </a:p>
          <a:p>
            <a:pPr indent="-371475" lvl="0" marL="457200" marR="0" rtl="0" algn="l">
              <a:lnSpc>
                <a:spcPct val="120000"/>
              </a:lnSpc>
              <a:spcBef>
                <a:spcPts val="1500"/>
              </a:spcBef>
              <a:spcAft>
                <a:spcPts val="0"/>
              </a:spcAft>
              <a:buClr>
                <a:srgbClr val="222635"/>
              </a:buClr>
              <a:buSzPts val="2250"/>
              <a:buFont typeface="Questrial"/>
              <a:buChar char="•"/>
            </a:pPr>
            <a:r>
              <a:rPr b="1" i="0" lang="pt-PT" sz="2400" u="none" cap="none" strike="noStrike">
                <a:solidFill>
                  <a:srgbClr val="000000"/>
                </a:solidFill>
                <a:latin typeface="Questrial"/>
                <a:ea typeface="Questrial"/>
                <a:cs typeface="Questrial"/>
                <a:sym typeface="Questrial"/>
              </a:rPr>
              <a:t>Reduce costs -</a:t>
            </a:r>
            <a:r>
              <a:rPr b="1" i="0" lang="pt-PT" sz="2250" u="none" cap="none" strike="noStrike">
                <a:solidFill>
                  <a:srgbClr val="000000"/>
                </a:solidFill>
                <a:latin typeface="Questrial"/>
                <a:ea typeface="Questrial"/>
                <a:cs typeface="Questrial"/>
                <a:sym typeface="Questrial"/>
              </a:rPr>
              <a:t> </a:t>
            </a:r>
            <a:r>
              <a:rPr b="0" i="0" lang="pt-PT" sz="1450" u="none" cap="none" strike="noStrike">
                <a:solidFill>
                  <a:srgbClr val="000000"/>
                </a:solidFill>
                <a:highlight>
                  <a:srgbClr val="FFFFFF"/>
                </a:highlight>
                <a:latin typeface="Questrial"/>
                <a:ea typeface="Questrial"/>
                <a:cs typeface="Questrial"/>
                <a:sym typeface="Questrial"/>
              </a:rPr>
              <a:t> </a:t>
            </a:r>
            <a:r>
              <a:rPr b="0" i="0" lang="pt-PT" sz="2200" u="none" cap="none" strike="noStrike">
                <a:solidFill>
                  <a:srgbClr val="222635"/>
                </a:solidFill>
                <a:highlight>
                  <a:srgbClr val="FFFFFF"/>
                </a:highlight>
                <a:latin typeface="Questrial"/>
                <a:ea typeface="Questrial"/>
                <a:cs typeface="Questrial"/>
                <a:sym typeface="Questrial"/>
              </a:rPr>
              <a:t>Since bugs are found in an early stage, unit testing helps reduce the cost of bug fixes</a:t>
            </a:r>
            <a:endParaRPr b="0" i="0" sz="2200" u="none" cap="none" strike="noStrike">
              <a:solidFill>
                <a:srgbClr val="222635"/>
              </a:solidFill>
              <a:latin typeface="Questrial"/>
              <a:ea typeface="Questrial"/>
              <a:cs typeface="Questrial"/>
              <a:sym typeface="Questrial"/>
            </a:endParaRPr>
          </a:p>
          <a:p>
            <a:pPr indent="0" lvl="0" marL="457200" marR="0" rtl="0" algn="l">
              <a:lnSpc>
                <a:spcPct val="120000"/>
              </a:lnSpc>
              <a:spcBef>
                <a:spcPts val="1500"/>
              </a:spcBef>
              <a:spcAft>
                <a:spcPts val="0"/>
              </a:spcAft>
              <a:buClr>
                <a:schemeClr val="dk1"/>
              </a:buClr>
              <a:buSzPts val="2800"/>
              <a:buFont typeface="Arial"/>
              <a:buNone/>
            </a:pPr>
            <a:r>
              <a:t/>
            </a:r>
            <a:endParaRPr b="0" i="0" sz="2250" u="none" cap="none" strike="noStrike">
              <a:solidFill>
                <a:srgbClr val="222635"/>
              </a:solidFill>
              <a:latin typeface="Arial"/>
              <a:ea typeface="Arial"/>
              <a:cs typeface="Arial"/>
              <a:sym typeface="Arial"/>
            </a:endParaRPr>
          </a:p>
          <a:p>
            <a:pPr indent="0" lvl="0" marL="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155" name="Google Shape;155;p2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pt-PT"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1" i="0" lang="pt-PT" sz="4400" u="none" cap="none" strike="noStrike">
                <a:solidFill>
                  <a:schemeClr val="dk1"/>
                </a:solidFill>
                <a:latin typeface="Questrial"/>
                <a:ea typeface="Questrial"/>
                <a:cs typeface="Questrial"/>
                <a:sym typeface="Questrial"/>
              </a:rPr>
              <a:t>Unit Testing Framework Tools (1/2)</a:t>
            </a:r>
            <a:endParaRPr b="1" i="0" sz="4400" u="none" cap="none" strike="noStrike">
              <a:solidFill>
                <a:schemeClr val="dk1"/>
              </a:solidFill>
              <a:latin typeface="Questrial"/>
              <a:ea typeface="Questrial"/>
              <a:cs typeface="Questrial"/>
              <a:sym typeface="Questrial"/>
            </a:endParaRPr>
          </a:p>
        </p:txBody>
      </p:sp>
      <p:grpSp>
        <p:nvGrpSpPr>
          <p:cNvPr id="161" name="Google Shape;161;p21"/>
          <p:cNvGrpSpPr/>
          <p:nvPr/>
        </p:nvGrpSpPr>
        <p:grpSpPr>
          <a:xfrm>
            <a:off x="4432025" y="1847587"/>
            <a:ext cx="3328034" cy="4076271"/>
            <a:chOff x="0" y="2295575"/>
            <a:chExt cx="2286052" cy="2847950"/>
          </a:xfrm>
        </p:grpSpPr>
        <p:grpSp>
          <p:nvGrpSpPr>
            <p:cNvPr id="162" name="Google Shape;162;p21"/>
            <p:cNvGrpSpPr/>
            <p:nvPr/>
          </p:nvGrpSpPr>
          <p:grpSpPr>
            <a:xfrm>
              <a:off x="0" y="2295575"/>
              <a:ext cx="2286000" cy="2847950"/>
              <a:chOff x="0" y="2295575"/>
              <a:chExt cx="2286000" cy="2847950"/>
            </a:xfrm>
          </p:grpSpPr>
          <p:sp>
            <p:nvSpPr>
              <p:cNvPr id="163" name="Google Shape;163;p21"/>
              <p:cNvSpPr/>
              <p:nvPr/>
            </p:nvSpPr>
            <p:spPr>
              <a:xfrm>
                <a:off x="0" y="2823925"/>
                <a:ext cx="2286000" cy="2319600"/>
              </a:xfrm>
              <a:prstGeom prst="rect">
                <a:avLst/>
              </a:prstGeom>
              <a:solidFill>
                <a:srgbClr val="D0CECE"/>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21"/>
              <p:cNvSpPr/>
              <p:nvPr/>
            </p:nvSpPr>
            <p:spPr>
              <a:xfrm>
                <a:off x="0" y="2295575"/>
                <a:ext cx="2286000" cy="53700"/>
              </a:xfrm>
              <a:prstGeom prst="rect">
                <a:avLst/>
              </a:prstGeom>
              <a:solidFill>
                <a:srgbClr val="D0CECE"/>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5" name="Google Shape;165;p21"/>
            <p:cNvSpPr txBox="1"/>
            <p:nvPr/>
          </p:nvSpPr>
          <p:spPr>
            <a:xfrm>
              <a:off x="52" y="2313593"/>
              <a:ext cx="2286000" cy="510300"/>
            </a:xfrm>
            <a:prstGeom prst="rect">
              <a:avLst/>
            </a:prstGeom>
            <a:noFill/>
            <a:ln>
              <a:noFill/>
            </a:ln>
          </p:spPr>
          <p:txBody>
            <a:bodyPr anchorCtr="0" anchor="t" bIns="121900" lIns="121900" spcFirstLastPara="1" rIns="121900" wrap="square" tIns="121900">
              <a:noAutofit/>
            </a:bodyPr>
            <a:lstStyle/>
            <a:p>
              <a:pPr indent="0" lvl="0" marL="0" marR="0" rtl="0" algn="ctr">
                <a:lnSpc>
                  <a:spcPct val="115000"/>
                </a:lnSpc>
                <a:spcBef>
                  <a:spcPts val="0"/>
                </a:spcBef>
                <a:spcAft>
                  <a:spcPts val="2100"/>
                </a:spcAft>
                <a:buClr>
                  <a:srgbClr val="000000"/>
                </a:buClr>
                <a:buSzPts val="2200"/>
                <a:buFont typeface="Arial"/>
                <a:buNone/>
              </a:pPr>
              <a:r>
                <a:rPr b="1" i="0" lang="pt-PT" sz="2200" u="none" cap="none" strike="noStrike">
                  <a:solidFill>
                    <a:schemeClr val="dk1"/>
                  </a:solidFill>
                  <a:latin typeface="Questrial"/>
                  <a:ea typeface="Questrial"/>
                  <a:cs typeface="Questrial"/>
                  <a:sym typeface="Questrial"/>
                </a:rPr>
                <a:t>PHP</a:t>
              </a:r>
              <a:endParaRPr b="1" i="0" sz="2200" u="none" cap="none" strike="noStrike">
                <a:solidFill>
                  <a:schemeClr val="dk1"/>
                </a:solidFill>
                <a:latin typeface="Questrial"/>
                <a:ea typeface="Questrial"/>
                <a:cs typeface="Questrial"/>
                <a:sym typeface="Questrial"/>
              </a:endParaRPr>
            </a:p>
          </p:txBody>
        </p:sp>
        <p:sp>
          <p:nvSpPr>
            <p:cNvPr id="166" name="Google Shape;166;p21"/>
            <p:cNvSpPr txBox="1"/>
            <p:nvPr/>
          </p:nvSpPr>
          <p:spPr>
            <a:xfrm>
              <a:off x="216307" y="3050058"/>
              <a:ext cx="1853400" cy="1266900"/>
            </a:xfrm>
            <a:prstGeom prst="rect">
              <a:avLst/>
            </a:prstGeom>
            <a:noFill/>
            <a:ln>
              <a:noFill/>
            </a:ln>
          </p:spPr>
          <p:txBody>
            <a:bodyPr anchorCtr="0" anchor="t" bIns="121900" lIns="121900" spcFirstLastPara="1" rIns="121900" wrap="square" tIns="121900">
              <a:noAutofit/>
            </a:bodyPr>
            <a:lstStyle/>
            <a:p>
              <a:pPr indent="0" lvl="0" marL="0" marR="0" rtl="0" algn="l">
                <a:lnSpc>
                  <a:spcPct val="90000"/>
                </a:lnSpc>
                <a:spcBef>
                  <a:spcPts val="525"/>
                </a:spcBef>
                <a:spcAft>
                  <a:spcPts val="0"/>
                </a:spcAft>
                <a:buClr>
                  <a:schemeClr val="dk1"/>
                </a:buClr>
                <a:buSzPts val="1500"/>
                <a:buFont typeface="Calibri"/>
                <a:buNone/>
              </a:pPr>
              <a:r>
                <a:rPr b="1" i="0" lang="pt-PT" sz="2200" u="none" cap="none" strike="noStrike">
                  <a:solidFill>
                    <a:schemeClr val="dk1"/>
                  </a:solidFill>
                  <a:latin typeface="Questrial"/>
                  <a:ea typeface="Questrial"/>
                  <a:cs typeface="Questrial"/>
                  <a:sym typeface="Questrial"/>
                </a:rPr>
                <a:t>SimpleTest</a:t>
              </a:r>
              <a:endParaRPr b="1" i="0" sz="2200" u="none" cap="none" strike="noStrike">
                <a:solidFill>
                  <a:schemeClr val="dk1"/>
                </a:solidFill>
                <a:latin typeface="Questrial"/>
                <a:ea typeface="Questrial"/>
                <a:cs typeface="Questrial"/>
                <a:sym typeface="Questrial"/>
              </a:endParaRPr>
            </a:p>
            <a:p>
              <a:pPr indent="-114300" lvl="1" marL="114300" marR="0" rtl="0" algn="l">
                <a:lnSpc>
                  <a:spcPct val="90000"/>
                </a:lnSpc>
                <a:spcBef>
                  <a:spcPts val="525"/>
                </a:spcBef>
                <a:spcAft>
                  <a:spcPts val="0"/>
                </a:spcAft>
                <a:buClr>
                  <a:schemeClr val="dk1"/>
                </a:buClr>
                <a:buSzPts val="1200"/>
                <a:buFont typeface="Calibri"/>
                <a:buNone/>
              </a:pPr>
              <a:r>
                <a:rPr b="1" i="0" lang="pt-PT" sz="2200" u="none" cap="none" strike="noStrike">
                  <a:solidFill>
                    <a:schemeClr val="dk1"/>
                  </a:solidFill>
                  <a:latin typeface="Questrial"/>
                  <a:ea typeface="Questrial"/>
                  <a:cs typeface="Questrial"/>
                  <a:sym typeface="Questrial"/>
                </a:rPr>
                <a:t>PHPUnit</a:t>
              </a:r>
              <a:endParaRPr b="1" i="0" sz="2200" u="none" cap="none" strike="noStrike">
                <a:solidFill>
                  <a:schemeClr val="dk1"/>
                </a:solidFill>
                <a:latin typeface="Questrial"/>
                <a:ea typeface="Questrial"/>
                <a:cs typeface="Questrial"/>
                <a:sym typeface="Questrial"/>
              </a:endParaRPr>
            </a:p>
            <a:p>
              <a:pPr indent="-114300" lvl="1" marL="114300" marR="0" rtl="0" algn="l">
                <a:lnSpc>
                  <a:spcPct val="90000"/>
                </a:lnSpc>
                <a:spcBef>
                  <a:spcPts val="180"/>
                </a:spcBef>
                <a:spcAft>
                  <a:spcPts val="0"/>
                </a:spcAft>
                <a:buClr>
                  <a:schemeClr val="dk1"/>
                </a:buClr>
                <a:buSzPts val="1200"/>
                <a:buFont typeface="Calibri"/>
                <a:buNone/>
              </a:pPr>
              <a:r>
                <a:rPr b="1" i="0" lang="pt-PT" sz="2200" u="none" cap="none" strike="noStrike">
                  <a:solidFill>
                    <a:schemeClr val="dk1"/>
                  </a:solidFill>
                  <a:latin typeface="Questrial"/>
                  <a:ea typeface="Questrial"/>
                  <a:cs typeface="Questrial"/>
                  <a:sym typeface="Questrial"/>
                </a:rPr>
                <a:t>Codeception</a:t>
              </a:r>
              <a:endParaRPr b="1" i="0" sz="2200" u="none" cap="none" strike="noStrike">
                <a:solidFill>
                  <a:schemeClr val="dk1"/>
                </a:solidFill>
                <a:latin typeface="Questrial"/>
                <a:ea typeface="Questrial"/>
                <a:cs typeface="Questrial"/>
                <a:sym typeface="Questrial"/>
              </a:endParaRPr>
            </a:p>
            <a:p>
              <a:pPr indent="-114300" lvl="1" marL="114300" marR="0" rtl="0" algn="l">
                <a:lnSpc>
                  <a:spcPct val="90000"/>
                </a:lnSpc>
                <a:spcBef>
                  <a:spcPts val="180"/>
                </a:spcBef>
                <a:spcAft>
                  <a:spcPts val="0"/>
                </a:spcAft>
                <a:buClr>
                  <a:schemeClr val="dk1"/>
                </a:buClr>
                <a:buSzPts val="1200"/>
                <a:buFont typeface="Calibri"/>
                <a:buNone/>
              </a:pPr>
              <a:r>
                <a:rPr b="1" i="0" lang="pt-PT" sz="2200" u="none" cap="none" strike="noStrike">
                  <a:solidFill>
                    <a:schemeClr val="dk1"/>
                  </a:solidFill>
                  <a:latin typeface="Questrial"/>
                  <a:ea typeface="Questrial"/>
                  <a:cs typeface="Questrial"/>
                  <a:sym typeface="Questrial"/>
                </a:rPr>
                <a:t>Behat</a:t>
              </a:r>
              <a:endParaRPr b="1" i="0" sz="2200" u="none" cap="none" strike="noStrike">
                <a:solidFill>
                  <a:srgbClr val="5E5E5E"/>
                </a:solidFill>
                <a:latin typeface="Questrial"/>
                <a:ea typeface="Questrial"/>
                <a:cs typeface="Questrial"/>
                <a:sym typeface="Questrial"/>
              </a:endParaRPr>
            </a:p>
          </p:txBody>
        </p:sp>
        <p:cxnSp>
          <p:nvCxnSpPr>
            <p:cNvPr id="167" name="Google Shape;167;p21"/>
            <p:cNvCxnSpPr/>
            <p:nvPr/>
          </p:nvCxnSpPr>
          <p:spPr>
            <a:xfrm>
              <a:off x="2286000" y="2295575"/>
              <a:ext cx="0" cy="2837400"/>
            </a:xfrm>
            <a:prstGeom prst="straightConnector1">
              <a:avLst/>
            </a:prstGeom>
            <a:noFill/>
            <a:ln cap="flat" cmpd="sng" w="9525">
              <a:solidFill>
                <a:srgbClr val="D9D9D9"/>
              </a:solidFill>
              <a:prstDash val="dot"/>
              <a:round/>
              <a:headEnd len="sm" w="sm" type="none"/>
              <a:tailEnd len="sm" w="sm" type="none"/>
            </a:ln>
          </p:spPr>
        </p:cxnSp>
      </p:grpSp>
      <p:grpSp>
        <p:nvGrpSpPr>
          <p:cNvPr id="168" name="Google Shape;168;p21"/>
          <p:cNvGrpSpPr/>
          <p:nvPr/>
        </p:nvGrpSpPr>
        <p:grpSpPr>
          <a:xfrm>
            <a:off x="1104138" y="1847587"/>
            <a:ext cx="3327972" cy="4076271"/>
            <a:chOff x="0" y="2295575"/>
            <a:chExt cx="2286009" cy="2847950"/>
          </a:xfrm>
        </p:grpSpPr>
        <p:grpSp>
          <p:nvGrpSpPr>
            <p:cNvPr id="169" name="Google Shape;169;p21"/>
            <p:cNvGrpSpPr/>
            <p:nvPr/>
          </p:nvGrpSpPr>
          <p:grpSpPr>
            <a:xfrm>
              <a:off x="0" y="2295575"/>
              <a:ext cx="2286000" cy="2847950"/>
              <a:chOff x="0" y="2295575"/>
              <a:chExt cx="2286000" cy="2847950"/>
            </a:xfrm>
          </p:grpSpPr>
          <p:sp>
            <p:nvSpPr>
              <p:cNvPr id="170" name="Google Shape;170;p21"/>
              <p:cNvSpPr/>
              <p:nvPr/>
            </p:nvSpPr>
            <p:spPr>
              <a:xfrm>
                <a:off x="0" y="2823925"/>
                <a:ext cx="2286000" cy="2319600"/>
              </a:xfrm>
              <a:prstGeom prst="rect">
                <a:avLst/>
              </a:prstGeom>
              <a:solidFill>
                <a:srgbClr val="1F386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21"/>
              <p:cNvSpPr/>
              <p:nvPr/>
            </p:nvSpPr>
            <p:spPr>
              <a:xfrm>
                <a:off x="0" y="2295575"/>
                <a:ext cx="2286000" cy="53700"/>
              </a:xfrm>
              <a:prstGeom prst="rect">
                <a:avLst/>
              </a:prstGeom>
              <a:solidFill>
                <a:srgbClr val="1F386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2" name="Google Shape;172;p21"/>
            <p:cNvSpPr txBox="1"/>
            <p:nvPr/>
          </p:nvSpPr>
          <p:spPr>
            <a:xfrm>
              <a:off x="9" y="2351844"/>
              <a:ext cx="2286000" cy="472200"/>
            </a:xfrm>
            <a:prstGeom prst="rect">
              <a:avLst/>
            </a:prstGeom>
            <a:noFill/>
            <a:ln>
              <a:noFill/>
            </a:ln>
          </p:spPr>
          <p:txBody>
            <a:bodyPr anchorCtr="0" anchor="t" bIns="121900" lIns="121900" spcFirstLastPara="1" rIns="121900" wrap="square" tIns="121900">
              <a:noAutofit/>
            </a:bodyPr>
            <a:lstStyle/>
            <a:p>
              <a:pPr indent="0" lvl="0" marL="0" marR="0" rtl="0" algn="ctr">
                <a:lnSpc>
                  <a:spcPct val="115000"/>
                </a:lnSpc>
                <a:spcBef>
                  <a:spcPts val="0"/>
                </a:spcBef>
                <a:spcAft>
                  <a:spcPts val="2100"/>
                </a:spcAft>
                <a:buClr>
                  <a:srgbClr val="000000"/>
                </a:buClr>
                <a:buSzPts val="2200"/>
                <a:buFont typeface="Arial"/>
                <a:buNone/>
              </a:pPr>
              <a:r>
                <a:rPr b="1" i="0" lang="pt-PT" sz="2200" u="none" cap="none" strike="noStrike">
                  <a:solidFill>
                    <a:schemeClr val="dk1"/>
                  </a:solidFill>
                  <a:latin typeface="Questrial"/>
                  <a:ea typeface="Questrial"/>
                  <a:cs typeface="Questrial"/>
                  <a:sym typeface="Questrial"/>
                </a:rPr>
                <a:t>JavaScript</a:t>
              </a:r>
              <a:endParaRPr b="1" i="0" sz="2200" u="none" cap="none" strike="noStrike">
                <a:solidFill>
                  <a:schemeClr val="dk1"/>
                </a:solidFill>
                <a:latin typeface="Questrial"/>
                <a:ea typeface="Questrial"/>
                <a:cs typeface="Questrial"/>
                <a:sym typeface="Questrial"/>
              </a:endParaRPr>
            </a:p>
          </p:txBody>
        </p:sp>
        <p:sp>
          <p:nvSpPr>
            <p:cNvPr id="173" name="Google Shape;173;p21"/>
            <p:cNvSpPr txBox="1"/>
            <p:nvPr/>
          </p:nvSpPr>
          <p:spPr>
            <a:xfrm>
              <a:off x="216299" y="3050058"/>
              <a:ext cx="1853400" cy="12171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200"/>
                <a:buFont typeface="Arial"/>
                <a:buNone/>
              </a:pPr>
              <a:r>
                <a:rPr b="1" i="0" lang="pt-PT" sz="2200" u="none" cap="none" strike="noStrike">
                  <a:solidFill>
                    <a:srgbClr val="FFFFFF"/>
                  </a:solidFill>
                  <a:latin typeface="Questrial"/>
                  <a:ea typeface="Questrial"/>
                  <a:cs typeface="Questrial"/>
                  <a:sym typeface="Questrial"/>
                </a:rPr>
                <a:t>Karma</a:t>
              </a:r>
              <a:endParaRPr b="1" i="0" sz="2200" u="none" cap="none" strike="noStrike">
                <a:solidFill>
                  <a:srgbClr val="FFFFFF"/>
                </a:solidFill>
                <a:latin typeface="Questrial"/>
                <a:ea typeface="Questrial"/>
                <a:cs typeface="Questrial"/>
                <a:sym typeface="Questrial"/>
              </a:endParaRPr>
            </a:p>
            <a:p>
              <a:pPr indent="0" lvl="0" marL="0" marR="0" rtl="0" algn="l">
                <a:lnSpc>
                  <a:spcPct val="100000"/>
                </a:lnSpc>
                <a:spcBef>
                  <a:spcPts val="0"/>
                </a:spcBef>
                <a:spcAft>
                  <a:spcPts val="0"/>
                </a:spcAft>
                <a:buClr>
                  <a:srgbClr val="000000"/>
                </a:buClr>
                <a:buSzPts val="2200"/>
                <a:buFont typeface="Arial"/>
                <a:buNone/>
              </a:pPr>
              <a:r>
                <a:rPr b="1" i="0" lang="pt-PT" sz="2200" u="none" cap="none" strike="noStrike">
                  <a:solidFill>
                    <a:srgbClr val="FFFFFF"/>
                  </a:solidFill>
                  <a:latin typeface="Questrial"/>
                  <a:ea typeface="Questrial"/>
                  <a:cs typeface="Questrial"/>
                  <a:sym typeface="Questrial"/>
                </a:rPr>
                <a:t>Jasmine</a:t>
              </a:r>
              <a:endParaRPr b="1" i="0" sz="2200" u="none" cap="none" strike="noStrike">
                <a:solidFill>
                  <a:srgbClr val="FFFFFF"/>
                </a:solidFill>
                <a:latin typeface="Questrial"/>
                <a:ea typeface="Questrial"/>
                <a:cs typeface="Questrial"/>
                <a:sym typeface="Questrial"/>
              </a:endParaRPr>
            </a:p>
            <a:p>
              <a:pPr indent="0" lvl="0" marL="0" marR="0" rtl="0" algn="l">
                <a:lnSpc>
                  <a:spcPct val="100000"/>
                </a:lnSpc>
                <a:spcBef>
                  <a:spcPts val="0"/>
                </a:spcBef>
                <a:spcAft>
                  <a:spcPts val="0"/>
                </a:spcAft>
                <a:buClr>
                  <a:srgbClr val="000000"/>
                </a:buClr>
                <a:buSzPts val="2200"/>
                <a:buFont typeface="Arial"/>
                <a:buNone/>
              </a:pPr>
              <a:r>
                <a:rPr b="1" i="0" lang="pt-PT" sz="2200" u="none" cap="none" strike="noStrike">
                  <a:solidFill>
                    <a:srgbClr val="FFFFFF"/>
                  </a:solidFill>
                  <a:latin typeface="Questrial"/>
                  <a:ea typeface="Questrial"/>
                  <a:cs typeface="Questrial"/>
                  <a:sym typeface="Questrial"/>
                </a:rPr>
                <a:t>Mocha</a:t>
              </a:r>
              <a:endParaRPr b="1" i="0" sz="2200" u="none" cap="none" strike="noStrike">
                <a:solidFill>
                  <a:srgbClr val="FFFFFF"/>
                </a:solidFill>
                <a:latin typeface="Questrial"/>
                <a:ea typeface="Questrial"/>
                <a:cs typeface="Questrial"/>
                <a:sym typeface="Questrial"/>
              </a:endParaRPr>
            </a:p>
            <a:p>
              <a:pPr indent="0" lvl="0" marL="0" marR="0" rtl="0" algn="l">
                <a:lnSpc>
                  <a:spcPct val="100000"/>
                </a:lnSpc>
                <a:spcBef>
                  <a:spcPts val="0"/>
                </a:spcBef>
                <a:spcAft>
                  <a:spcPts val="0"/>
                </a:spcAft>
                <a:buClr>
                  <a:srgbClr val="000000"/>
                </a:buClr>
                <a:buSzPts val="2200"/>
                <a:buFont typeface="Arial"/>
                <a:buNone/>
              </a:pPr>
              <a:r>
                <a:rPr b="1" i="0" lang="pt-PT" sz="2200" u="none" cap="none" strike="noStrike">
                  <a:solidFill>
                    <a:srgbClr val="FFFFFF"/>
                  </a:solidFill>
                  <a:latin typeface="Questrial"/>
                  <a:ea typeface="Questrial"/>
                  <a:cs typeface="Questrial"/>
                  <a:sym typeface="Questrial"/>
                </a:rPr>
                <a:t>Ava</a:t>
              </a:r>
              <a:endParaRPr b="1" i="0" sz="2200" u="none" cap="none" strike="noStrike">
                <a:solidFill>
                  <a:srgbClr val="FFFFFF"/>
                </a:solidFill>
                <a:latin typeface="Questrial"/>
                <a:ea typeface="Questrial"/>
                <a:cs typeface="Questrial"/>
                <a:sym typeface="Questrial"/>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FFFFFF"/>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FFFFFF"/>
                </a:solidFill>
                <a:latin typeface="Roboto"/>
                <a:ea typeface="Roboto"/>
                <a:cs typeface="Roboto"/>
                <a:sym typeface="Roboto"/>
              </a:endParaRPr>
            </a:p>
          </p:txBody>
        </p:sp>
        <p:cxnSp>
          <p:nvCxnSpPr>
            <p:cNvPr id="174" name="Google Shape;174;p21"/>
            <p:cNvCxnSpPr/>
            <p:nvPr/>
          </p:nvCxnSpPr>
          <p:spPr>
            <a:xfrm>
              <a:off x="2286000" y="2295575"/>
              <a:ext cx="0" cy="2837400"/>
            </a:xfrm>
            <a:prstGeom prst="straightConnector1">
              <a:avLst/>
            </a:prstGeom>
            <a:noFill/>
            <a:ln cap="flat" cmpd="sng" w="9525">
              <a:solidFill>
                <a:srgbClr val="AAAAAA"/>
              </a:solidFill>
              <a:prstDash val="dot"/>
              <a:round/>
              <a:headEnd len="sm" w="sm" type="none"/>
              <a:tailEnd len="sm" w="sm" type="none"/>
            </a:ln>
          </p:spPr>
        </p:cxnSp>
      </p:grpSp>
      <p:grpSp>
        <p:nvGrpSpPr>
          <p:cNvPr id="175" name="Google Shape;175;p21"/>
          <p:cNvGrpSpPr/>
          <p:nvPr/>
        </p:nvGrpSpPr>
        <p:grpSpPr>
          <a:xfrm>
            <a:off x="7759969" y="1847587"/>
            <a:ext cx="3328040" cy="4076271"/>
            <a:chOff x="0" y="2295575"/>
            <a:chExt cx="2286056" cy="2847950"/>
          </a:xfrm>
        </p:grpSpPr>
        <p:grpSp>
          <p:nvGrpSpPr>
            <p:cNvPr id="176" name="Google Shape;176;p21"/>
            <p:cNvGrpSpPr/>
            <p:nvPr/>
          </p:nvGrpSpPr>
          <p:grpSpPr>
            <a:xfrm>
              <a:off x="0" y="2295575"/>
              <a:ext cx="2286000" cy="2847950"/>
              <a:chOff x="0" y="2295575"/>
              <a:chExt cx="2286000" cy="2847950"/>
            </a:xfrm>
          </p:grpSpPr>
          <p:sp>
            <p:nvSpPr>
              <p:cNvPr id="177" name="Google Shape;177;p21"/>
              <p:cNvSpPr/>
              <p:nvPr/>
            </p:nvSpPr>
            <p:spPr>
              <a:xfrm>
                <a:off x="0" y="2823925"/>
                <a:ext cx="2286000" cy="2319600"/>
              </a:xfrm>
              <a:prstGeom prst="rect">
                <a:avLst/>
              </a:prstGeom>
              <a:solidFill>
                <a:srgbClr val="1F386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21"/>
              <p:cNvSpPr/>
              <p:nvPr/>
            </p:nvSpPr>
            <p:spPr>
              <a:xfrm>
                <a:off x="0" y="2295575"/>
                <a:ext cx="2286000" cy="53700"/>
              </a:xfrm>
              <a:prstGeom prst="rect">
                <a:avLst/>
              </a:prstGeom>
              <a:solidFill>
                <a:srgbClr val="1F386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9" name="Google Shape;179;p21"/>
            <p:cNvSpPr txBox="1"/>
            <p:nvPr/>
          </p:nvSpPr>
          <p:spPr>
            <a:xfrm>
              <a:off x="56" y="2313592"/>
              <a:ext cx="2286000" cy="510300"/>
            </a:xfrm>
            <a:prstGeom prst="rect">
              <a:avLst/>
            </a:prstGeom>
            <a:noFill/>
            <a:ln>
              <a:noFill/>
            </a:ln>
          </p:spPr>
          <p:txBody>
            <a:bodyPr anchorCtr="0" anchor="t" bIns="121900" lIns="121900" spcFirstLastPara="1" rIns="121900" wrap="square" tIns="121900">
              <a:noAutofit/>
            </a:bodyPr>
            <a:lstStyle/>
            <a:p>
              <a:pPr indent="0" lvl="0" marL="0" marR="0" rtl="0" algn="ctr">
                <a:lnSpc>
                  <a:spcPct val="115000"/>
                </a:lnSpc>
                <a:spcBef>
                  <a:spcPts val="0"/>
                </a:spcBef>
                <a:spcAft>
                  <a:spcPts val="2100"/>
                </a:spcAft>
                <a:buClr>
                  <a:srgbClr val="000000"/>
                </a:buClr>
                <a:buSzPts val="2200"/>
                <a:buFont typeface="Arial"/>
                <a:buNone/>
              </a:pPr>
              <a:r>
                <a:rPr b="1" i="0" lang="pt-PT" sz="2200" u="none" cap="none" strike="noStrike">
                  <a:solidFill>
                    <a:schemeClr val="dk1"/>
                  </a:solidFill>
                  <a:latin typeface="Questrial"/>
                  <a:ea typeface="Questrial"/>
                  <a:cs typeface="Questrial"/>
                  <a:sym typeface="Questrial"/>
                </a:rPr>
                <a:t>Java</a:t>
              </a:r>
              <a:endParaRPr b="1" i="0" sz="2200" u="none" cap="none" strike="noStrike">
                <a:solidFill>
                  <a:schemeClr val="dk1"/>
                </a:solidFill>
                <a:latin typeface="Questrial"/>
                <a:ea typeface="Questrial"/>
                <a:cs typeface="Questrial"/>
                <a:sym typeface="Questrial"/>
              </a:endParaRPr>
            </a:p>
          </p:txBody>
        </p:sp>
        <p:sp>
          <p:nvSpPr>
            <p:cNvPr id="180" name="Google Shape;180;p21"/>
            <p:cNvSpPr txBox="1"/>
            <p:nvPr/>
          </p:nvSpPr>
          <p:spPr>
            <a:xfrm>
              <a:off x="216294" y="3050058"/>
              <a:ext cx="1853400" cy="1127400"/>
            </a:xfrm>
            <a:prstGeom prst="rect">
              <a:avLst/>
            </a:prstGeom>
            <a:noFill/>
            <a:ln>
              <a:noFill/>
            </a:ln>
          </p:spPr>
          <p:txBody>
            <a:bodyPr anchorCtr="0" anchor="t" bIns="121900" lIns="121900" spcFirstLastPara="1" rIns="121900" wrap="square" tIns="121900">
              <a:noAutofit/>
            </a:bodyPr>
            <a:lstStyle/>
            <a:p>
              <a:pPr indent="0" lvl="0" marL="0" marR="0" rtl="0" algn="l">
                <a:lnSpc>
                  <a:spcPct val="90000"/>
                </a:lnSpc>
                <a:spcBef>
                  <a:spcPts val="525"/>
                </a:spcBef>
                <a:spcAft>
                  <a:spcPts val="0"/>
                </a:spcAft>
                <a:buClr>
                  <a:schemeClr val="dk1"/>
                </a:buClr>
                <a:buSzPts val="1500"/>
                <a:buFont typeface="Calibri"/>
                <a:buNone/>
              </a:pPr>
              <a:r>
                <a:rPr b="1" i="0" lang="pt-PT" sz="2200" u="none" cap="none" strike="noStrike">
                  <a:solidFill>
                    <a:srgbClr val="FFFFFF"/>
                  </a:solidFill>
                  <a:latin typeface="Questrial"/>
                  <a:ea typeface="Questrial"/>
                  <a:cs typeface="Questrial"/>
                  <a:sym typeface="Questrial"/>
                </a:rPr>
                <a:t>jUnit</a:t>
              </a:r>
              <a:endParaRPr b="1" i="0" sz="2200" u="none" cap="none" strike="noStrike">
                <a:solidFill>
                  <a:srgbClr val="FFFFFF"/>
                </a:solidFill>
                <a:latin typeface="Questrial"/>
                <a:ea typeface="Questrial"/>
                <a:cs typeface="Questrial"/>
                <a:sym typeface="Questrial"/>
              </a:endParaRPr>
            </a:p>
            <a:p>
              <a:pPr indent="0" lvl="0" marL="0" marR="0" rtl="0" algn="l">
                <a:lnSpc>
                  <a:spcPct val="90000"/>
                </a:lnSpc>
                <a:spcBef>
                  <a:spcPts val="525"/>
                </a:spcBef>
                <a:spcAft>
                  <a:spcPts val="0"/>
                </a:spcAft>
                <a:buClr>
                  <a:schemeClr val="dk1"/>
                </a:buClr>
                <a:buSzPts val="1500"/>
                <a:buFont typeface="Calibri"/>
                <a:buNone/>
              </a:pPr>
              <a:r>
                <a:rPr b="1" i="0" lang="pt-PT" sz="2200" u="none" cap="none" strike="noStrike">
                  <a:solidFill>
                    <a:srgbClr val="FFFFFF"/>
                  </a:solidFill>
                  <a:latin typeface="Questrial"/>
                  <a:ea typeface="Questrial"/>
                  <a:cs typeface="Questrial"/>
                  <a:sym typeface="Questrial"/>
                </a:rPr>
                <a:t>TestNG</a:t>
              </a:r>
              <a:endParaRPr b="1" i="0" sz="2200" u="none" cap="none" strike="noStrike">
                <a:solidFill>
                  <a:srgbClr val="FFFFFF"/>
                </a:solidFill>
                <a:latin typeface="Questrial"/>
                <a:ea typeface="Questrial"/>
                <a:cs typeface="Questrial"/>
                <a:sym typeface="Questrial"/>
              </a:endParaRPr>
            </a:p>
            <a:p>
              <a:pPr indent="0" lvl="0" marL="0" marR="0" rtl="0" algn="l">
                <a:lnSpc>
                  <a:spcPct val="90000"/>
                </a:lnSpc>
                <a:spcBef>
                  <a:spcPts val="525"/>
                </a:spcBef>
                <a:spcAft>
                  <a:spcPts val="0"/>
                </a:spcAft>
                <a:buClr>
                  <a:schemeClr val="dk1"/>
                </a:buClr>
                <a:buSzPts val="1500"/>
                <a:buFont typeface="Calibri"/>
                <a:buNone/>
              </a:pPr>
              <a:r>
                <a:rPr b="1" i="0" lang="pt-PT" sz="2200" u="none" cap="none" strike="noStrike">
                  <a:solidFill>
                    <a:srgbClr val="FFFFFF"/>
                  </a:solidFill>
                  <a:latin typeface="Questrial"/>
                  <a:ea typeface="Questrial"/>
                  <a:cs typeface="Questrial"/>
                  <a:sym typeface="Questrial"/>
                </a:rPr>
                <a:t>Jtest</a:t>
              </a:r>
              <a:endParaRPr b="1" i="0" sz="2200" u="none" cap="none" strike="noStrike">
                <a:solidFill>
                  <a:srgbClr val="FFFFFF"/>
                </a:solidFill>
                <a:latin typeface="Questrial"/>
                <a:ea typeface="Questrial"/>
                <a:cs typeface="Questrial"/>
                <a:sym typeface="Questrial"/>
              </a:endParaRPr>
            </a:p>
          </p:txBody>
        </p:sp>
        <p:cxnSp>
          <p:nvCxnSpPr>
            <p:cNvPr id="181" name="Google Shape;181;p21"/>
            <p:cNvCxnSpPr/>
            <p:nvPr/>
          </p:nvCxnSpPr>
          <p:spPr>
            <a:xfrm>
              <a:off x="2286000" y="2295575"/>
              <a:ext cx="0" cy="2837400"/>
            </a:xfrm>
            <a:prstGeom prst="straightConnector1">
              <a:avLst/>
            </a:prstGeom>
            <a:noFill/>
            <a:ln cap="flat" cmpd="sng" w="9525">
              <a:solidFill>
                <a:srgbClr val="AAAAAA"/>
              </a:solidFill>
              <a:prstDash val="dot"/>
              <a:round/>
              <a:headEnd len="sm" w="sm" type="none"/>
              <a:tailEnd len="sm" w="sm" type="none"/>
            </a:ln>
          </p:spPr>
        </p:cxnSp>
      </p:grpSp>
      <p:sp>
        <p:nvSpPr>
          <p:cNvPr id="182" name="Google Shape;182;p2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pt-PT"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
        <p:nvSpPr>
          <p:cNvPr id="183" name="Google Shape;183;p21"/>
          <p:cNvSpPr txBox="1"/>
          <p:nvPr/>
        </p:nvSpPr>
        <p:spPr>
          <a:xfrm>
            <a:off x="1636596" y="5402671"/>
            <a:ext cx="2262900" cy="441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pt-PT" sz="3000" u="none" cap="none" strike="noStrike">
                <a:solidFill>
                  <a:schemeClr val="lt1"/>
                </a:solidFill>
                <a:latin typeface="Questrial"/>
                <a:ea typeface="Questrial"/>
                <a:cs typeface="Questrial"/>
                <a:sym typeface="Questrial"/>
              </a:rPr>
              <a:t>Client-Side</a:t>
            </a:r>
            <a:endParaRPr b="1" i="0" sz="3000" u="none" cap="none" strike="noStrike">
              <a:solidFill>
                <a:schemeClr val="lt1"/>
              </a:solidFill>
              <a:latin typeface="Questrial"/>
              <a:ea typeface="Questrial"/>
              <a:cs typeface="Questrial"/>
              <a:sym typeface="Questrial"/>
            </a:endParaRPr>
          </a:p>
        </p:txBody>
      </p:sp>
      <p:sp>
        <p:nvSpPr>
          <p:cNvPr id="184" name="Google Shape;184;p21"/>
          <p:cNvSpPr txBox="1"/>
          <p:nvPr/>
        </p:nvSpPr>
        <p:spPr>
          <a:xfrm>
            <a:off x="4900075" y="5399450"/>
            <a:ext cx="2391900" cy="441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pt-PT" sz="3000" u="none" cap="none" strike="noStrike">
                <a:solidFill>
                  <a:srgbClr val="1F3864"/>
                </a:solidFill>
                <a:latin typeface="Questrial"/>
                <a:ea typeface="Questrial"/>
                <a:cs typeface="Questrial"/>
                <a:sym typeface="Questrial"/>
              </a:rPr>
              <a:t>Server-Side</a:t>
            </a:r>
            <a:endParaRPr b="1" i="0" sz="3000" u="none" cap="none" strike="noStrike">
              <a:solidFill>
                <a:srgbClr val="1F3864"/>
              </a:solidFill>
              <a:latin typeface="Questrial"/>
              <a:ea typeface="Questrial"/>
              <a:cs typeface="Questrial"/>
              <a:sym typeface="Questrial"/>
            </a:endParaRPr>
          </a:p>
        </p:txBody>
      </p:sp>
      <p:sp>
        <p:nvSpPr>
          <p:cNvPr id="185" name="Google Shape;185;p21"/>
          <p:cNvSpPr txBox="1"/>
          <p:nvPr/>
        </p:nvSpPr>
        <p:spPr>
          <a:xfrm>
            <a:off x="8228038" y="5399450"/>
            <a:ext cx="2391900" cy="441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pt-PT" sz="3000" u="none" cap="none" strike="noStrike">
                <a:solidFill>
                  <a:schemeClr val="lt1"/>
                </a:solidFill>
                <a:latin typeface="Questrial"/>
                <a:ea typeface="Questrial"/>
                <a:cs typeface="Questrial"/>
                <a:sym typeface="Questrial"/>
              </a:rPr>
              <a:t>Server-Side</a:t>
            </a:r>
            <a:endParaRPr b="1" i="0" sz="3000" u="none" cap="none" strike="noStrike">
              <a:solidFill>
                <a:schemeClr val="lt1"/>
              </a:solidFill>
              <a:latin typeface="Questrial"/>
              <a:ea typeface="Questrial"/>
              <a:cs typeface="Questrial"/>
              <a:sym typeface="Quest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o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