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11"/>
  </p:notesMasterIdLst>
  <p:sldIdLst>
    <p:sldId id="331" r:id="rId4"/>
    <p:sldId id="304" r:id="rId5"/>
    <p:sldId id="337" r:id="rId6"/>
    <p:sldId id="290" r:id="rId7"/>
    <p:sldId id="339" r:id="rId8"/>
    <p:sldId id="329" r:id="rId9"/>
    <p:sldId id="30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userId="Allpp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86" autoAdjust="0"/>
    <p:restoredTop sz="96196" autoAdjust="0"/>
  </p:normalViewPr>
  <p:slideViewPr>
    <p:cSldViewPr snapToGrid="0" showGuides="1">
      <p:cViewPr varScale="1">
        <p:scale>
          <a:sx n="83" d="100"/>
          <a:sy n="83" d="100"/>
        </p:scale>
        <p:origin x="864" y="9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6304948584969"/>
          <c:y val="0.11633637441648143"/>
          <c:w val="0.8833381642512077"/>
          <c:h val="0.8833381642512077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65"/>
      </c:doughnutChart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6304948584969"/>
          <c:y val="0.11633637441648143"/>
          <c:w val="0.8833381642512077"/>
          <c:h val="0.8833381642512077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65"/>
      </c:doughnutChart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E039B-25E4-4A34-A592-8263535629B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A6995-277D-4C47-B075-AD85F466D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1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AAB0D72-EF64-4427-BF41-BE766B3F0590}"/>
              </a:ext>
            </a:extLst>
          </p:cNvPr>
          <p:cNvSpPr>
            <a:spLocks/>
          </p:cNvSpPr>
          <p:nvPr userDrawn="1"/>
        </p:nvSpPr>
        <p:spPr bwMode="auto">
          <a:xfrm>
            <a:off x="-8316" y="1423107"/>
            <a:ext cx="12208633" cy="5434893"/>
          </a:xfrm>
          <a:custGeom>
            <a:avLst/>
            <a:gdLst>
              <a:gd name="connsiteX0" fmla="*/ 7143321 w 12208633"/>
              <a:gd name="connsiteY0" fmla="*/ 892474 h 5434893"/>
              <a:gd name="connsiteX1" fmla="*/ 7143335 w 12208633"/>
              <a:gd name="connsiteY1" fmla="*/ 895416 h 5434893"/>
              <a:gd name="connsiteX2" fmla="*/ 7147277 w 12208633"/>
              <a:gd name="connsiteY2" fmla="*/ 895507 h 5434893"/>
              <a:gd name="connsiteX3" fmla="*/ 7147099 w 12208633"/>
              <a:gd name="connsiteY3" fmla="*/ 892474 h 5434893"/>
              <a:gd name="connsiteX4" fmla="*/ 6355163 w 12208633"/>
              <a:gd name="connsiteY4" fmla="*/ 727493 h 5434893"/>
              <a:gd name="connsiteX5" fmla="*/ 6355358 w 12208633"/>
              <a:gd name="connsiteY5" fmla="*/ 727687 h 5434893"/>
              <a:gd name="connsiteX6" fmla="*/ 6354969 w 12208633"/>
              <a:gd name="connsiteY6" fmla="*/ 727687 h 5434893"/>
              <a:gd name="connsiteX7" fmla="*/ 6354969 w 12208633"/>
              <a:gd name="connsiteY7" fmla="*/ 728075 h 5434893"/>
              <a:gd name="connsiteX8" fmla="*/ 6355358 w 12208633"/>
              <a:gd name="connsiteY8" fmla="*/ 727687 h 5434893"/>
              <a:gd name="connsiteX9" fmla="*/ 6355552 w 12208633"/>
              <a:gd name="connsiteY9" fmla="*/ 727493 h 5434893"/>
              <a:gd name="connsiteX10" fmla="*/ 6355163 w 12208633"/>
              <a:gd name="connsiteY10" fmla="*/ 727493 h 5434893"/>
              <a:gd name="connsiteX11" fmla="*/ 8604691 w 12208633"/>
              <a:gd name="connsiteY11" fmla="*/ 725788 h 5434893"/>
              <a:gd name="connsiteX12" fmla="*/ 8591193 w 12208633"/>
              <a:gd name="connsiteY12" fmla="*/ 738248 h 5434893"/>
              <a:gd name="connsiteX13" fmla="*/ 8590674 w 12208633"/>
              <a:gd name="connsiteY13" fmla="*/ 889843 h 5434893"/>
              <a:gd name="connsiteX14" fmla="*/ 8603653 w 12208633"/>
              <a:gd name="connsiteY14" fmla="*/ 903341 h 5434893"/>
              <a:gd name="connsiteX15" fmla="*/ 8616632 w 12208633"/>
              <a:gd name="connsiteY15" fmla="*/ 889843 h 5434893"/>
              <a:gd name="connsiteX16" fmla="*/ 8616632 w 12208633"/>
              <a:gd name="connsiteY16" fmla="*/ 815603 h 5434893"/>
              <a:gd name="connsiteX17" fmla="*/ 8616632 w 12208633"/>
              <a:gd name="connsiteY17" fmla="*/ 738767 h 5434893"/>
              <a:gd name="connsiteX18" fmla="*/ 8604691 w 12208633"/>
              <a:gd name="connsiteY18" fmla="*/ 725788 h 5434893"/>
              <a:gd name="connsiteX19" fmla="*/ 8744865 w 12208633"/>
              <a:gd name="connsiteY19" fmla="*/ 683217 h 5434893"/>
              <a:gd name="connsiteX20" fmla="*/ 8735001 w 12208633"/>
              <a:gd name="connsiteY20" fmla="*/ 694119 h 5434893"/>
              <a:gd name="connsiteX21" fmla="*/ 8735520 w 12208633"/>
              <a:gd name="connsiteY21" fmla="*/ 892439 h 5434893"/>
              <a:gd name="connsiteX22" fmla="*/ 8746422 w 12208633"/>
              <a:gd name="connsiteY22" fmla="*/ 903341 h 5434893"/>
              <a:gd name="connsiteX23" fmla="*/ 8787436 w 12208633"/>
              <a:gd name="connsiteY23" fmla="*/ 903341 h 5434893"/>
              <a:gd name="connsiteX24" fmla="*/ 8801454 w 12208633"/>
              <a:gd name="connsiteY24" fmla="*/ 889324 h 5434893"/>
              <a:gd name="connsiteX25" fmla="*/ 8801454 w 12208633"/>
              <a:gd name="connsiteY25" fmla="*/ 818718 h 5434893"/>
              <a:gd name="connsiteX26" fmla="*/ 8807164 w 12208633"/>
              <a:gd name="connsiteY26" fmla="*/ 805739 h 5434893"/>
              <a:gd name="connsiteX27" fmla="*/ 8822739 w 12208633"/>
              <a:gd name="connsiteY27" fmla="*/ 781857 h 5434893"/>
              <a:gd name="connsiteX28" fmla="*/ 8811317 w 12208633"/>
              <a:gd name="connsiteY28" fmla="*/ 771474 h 5434893"/>
              <a:gd name="connsiteX29" fmla="*/ 8773938 w 12208633"/>
              <a:gd name="connsiteY29" fmla="*/ 771474 h 5434893"/>
              <a:gd name="connsiteX30" fmla="*/ 8756286 w 12208633"/>
              <a:gd name="connsiteY30" fmla="*/ 754342 h 5434893"/>
              <a:gd name="connsiteX31" fmla="*/ 8756286 w 12208633"/>
              <a:gd name="connsiteY31" fmla="*/ 725269 h 5434893"/>
              <a:gd name="connsiteX32" fmla="*/ 8755767 w 12208633"/>
              <a:gd name="connsiteY32" fmla="*/ 725269 h 5434893"/>
              <a:gd name="connsiteX33" fmla="*/ 8755767 w 12208633"/>
              <a:gd name="connsiteY33" fmla="*/ 694638 h 5434893"/>
              <a:gd name="connsiteX34" fmla="*/ 8744865 w 12208633"/>
              <a:gd name="connsiteY34" fmla="*/ 683217 h 5434893"/>
              <a:gd name="connsiteX35" fmla="*/ 5999516 w 12208633"/>
              <a:gd name="connsiteY35" fmla="*/ 672943 h 5434893"/>
              <a:gd name="connsiteX36" fmla="*/ 5999516 w 12208633"/>
              <a:gd name="connsiteY36" fmla="*/ 672950 h 5434893"/>
              <a:gd name="connsiteX37" fmla="*/ 6106191 w 12208633"/>
              <a:gd name="connsiteY37" fmla="*/ 672950 h 5434893"/>
              <a:gd name="connsiteX38" fmla="*/ 6106226 w 12208633"/>
              <a:gd name="connsiteY38" fmla="*/ 672943 h 5434893"/>
              <a:gd name="connsiteX39" fmla="*/ 6103287 w 12208633"/>
              <a:gd name="connsiteY39" fmla="*/ 672943 h 5434893"/>
              <a:gd name="connsiteX40" fmla="*/ 6095614 w 12208633"/>
              <a:gd name="connsiteY40" fmla="*/ 672943 h 5434893"/>
              <a:gd name="connsiteX41" fmla="*/ 5844017 w 12208633"/>
              <a:gd name="connsiteY41" fmla="*/ 672943 h 5434893"/>
              <a:gd name="connsiteX42" fmla="*/ 5844017 w 12208633"/>
              <a:gd name="connsiteY42" fmla="*/ 672950 h 5434893"/>
              <a:gd name="connsiteX43" fmla="*/ 5950885 w 12208633"/>
              <a:gd name="connsiteY43" fmla="*/ 672950 h 5434893"/>
              <a:gd name="connsiteX44" fmla="*/ 5950920 w 12208633"/>
              <a:gd name="connsiteY44" fmla="*/ 672943 h 5434893"/>
              <a:gd name="connsiteX45" fmla="*/ 5947738 w 12208633"/>
              <a:gd name="connsiteY45" fmla="*/ 672943 h 5434893"/>
              <a:gd name="connsiteX46" fmla="*/ 5940066 w 12208633"/>
              <a:gd name="connsiteY46" fmla="*/ 672943 h 5434893"/>
              <a:gd name="connsiteX47" fmla="*/ 2661207 w 12208633"/>
              <a:gd name="connsiteY47" fmla="*/ 578320 h 5434893"/>
              <a:gd name="connsiteX48" fmla="*/ 2649387 w 12208633"/>
              <a:gd name="connsiteY48" fmla="*/ 591167 h 5434893"/>
              <a:gd name="connsiteX49" fmla="*/ 2649387 w 12208633"/>
              <a:gd name="connsiteY49" fmla="*/ 660718 h 5434893"/>
              <a:gd name="connsiteX50" fmla="*/ 2661207 w 12208633"/>
              <a:gd name="connsiteY50" fmla="*/ 660966 h 5434893"/>
              <a:gd name="connsiteX51" fmla="*/ 2661207 w 12208633"/>
              <a:gd name="connsiteY51" fmla="*/ 612643 h 5434893"/>
              <a:gd name="connsiteX52" fmla="*/ 2521154 w 12208633"/>
              <a:gd name="connsiteY52" fmla="*/ 535617 h 5434893"/>
              <a:gd name="connsiteX53" fmla="*/ 2510252 w 12208633"/>
              <a:gd name="connsiteY53" fmla="*/ 547038 h 5434893"/>
              <a:gd name="connsiteX54" fmla="*/ 2510252 w 12208633"/>
              <a:gd name="connsiteY54" fmla="*/ 577669 h 5434893"/>
              <a:gd name="connsiteX55" fmla="*/ 2509733 w 12208633"/>
              <a:gd name="connsiteY55" fmla="*/ 577669 h 5434893"/>
              <a:gd name="connsiteX56" fmla="*/ 2509733 w 12208633"/>
              <a:gd name="connsiteY56" fmla="*/ 606742 h 5434893"/>
              <a:gd name="connsiteX57" fmla="*/ 2492081 w 12208633"/>
              <a:gd name="connsiteY57" fmla="*/ 623874 h 5434893"/>
              <a:gd name="connsiteX58" fmla="*/ 2454702 w 12208633"/>
              <a:gd name="connsiteY58" fmla="*/ 623874 h 5434893"/>
              <a:gd name="connsiteX59" fmla="*/ 2443280 w 12208633"/>
              <a:gd name="connsiteY59" fmla="*/ 634257 h 5434893"/>
              <a:gd name="connsiteX60" fmla="*/ 2458855 w 12208633"/>
              <a:gd name="connsiteY60" fmla="*/ 658139 h 5434893"/>
              <a:gd name="connsiteX61" fmla="*/ 2464565 w 12208633"/>
              <a:gd name="connsiteY61" fmla="*/ 671118 h 5434893"/>
              <a:gd name="connsiteX62" fmla="*/ 2464565 w 12208633"/>
              <a:gd name="connsiteY62" fmla="*/ 735104 h 5434893"/>
              <a:gd name="connsiteX63" fmla="*/ 2530525 w 12208633"/>
              <a:gd name="connsiteY63" fmla="*/ 735104 h 5434893"/>
              <a:gd name="connsiteX64" fmla="*/ 2531018 w 12208633"/>
              <a:gd name="connsiteY64" fmla="*/ 546519 h 5434893"/>
              <a:gd name="connsiteX65" fmla="*/ 2521154 w 12208633"/>
              <a:gd name="connsiteY65" fmla="*/ 535617 h 5434893"/>
              <a:gd name="connsiteX66" fmla="*/ 8701774 w 12208633"/>
              <a:gd name="connsiteY66" fmla="*/ 534218 h 5434893"/>
              <a:gd name="connsiteX67" fmla="*/ 8688276 w 12208633"/>
              <a:gd name="connsiteY67" fmla="*/ 540967 h 5434893"/>
              <a:gd name="connsiteX68" fmla="*/ 8695025 w 12208633"/>
              <a:gd name="connsiteY68" fmla="*/ 567963 h 5434893"/>
              <a:gd name="connsiteX69" fmla="*/ 8735520 w 12208633"/>
              <a:gd name="connsiteY69" fmla="*/ 637012 h 5434893"/>
              <a:gd name="connsiteX70" fmla="*/ 8760440 w 12208633"/>
              <a:gd name="connsiteY70" fmla="*/ 664008 h 5434893"/>
              <a:gd name="connsiteX71" fmla="*/ 8767189 w 12208633"/>
              <a:gd name="connsiteY71" fmla="*/ 664527 h 5434893"/>
              <a:gd name="connsiteX72" fmla="*/ 8776534 w 12208633"/>
              <a:gd name="connsiteY72" fmla="*/ 675429 h 5434893"/>
              <a:gd name="connsiteX73" fmla="*/ 8776014 w 12208633"/>
              <a:gd name="connsiteY73" fmla="*/ 724750 h 5434893"/>
              <a:gd name="connsiteX74" fmla="*/ 8799896 w 12208633"/>
              <a:gd name="connsiteY74" fmla="*/ 750708 h 5434893"/>
              <a:gd name="connsiteX75" fmla="*/ 8804049 w 12208633"/>
              <a:gd name="connsiteY75" fmla="*/ 751227 h 5434893"/>
              <a:gd name="connsiteX76" fmla="*/ 8822739 w 12208633"/>
              <a:gd name="connsiteY76" fmla="*/ 740324 h 5434893"/>
              <a:gd name="connsiteX77" fmla="*/ 8806645 w 12208633"/>
              <a:gd name="connsiteY77" fmla="*/ 712809 h 5434893"/>
              <a:gd name="connsiteX78" fmla="*/ 8785359 w 12208633"/>
              <a:gd name="connsiteY78" fmla="*/ 691004 h 5434893"/>
              <a:gd name="connsiteX79" fmla="*/ 8785359 w 12208633"/>
              <a:gd name="connsiteY79" fmla="*/ 620399 h 5434893"/>
              <a:gd name="connsiteX80" fmla="*/ 8784840 w 12208633"/>
              <a:gd name="connsiteY80" fmla="*/ 620399 h 5434893"/>
              <a:gd name="connsiteX81" fmla="*/ 8784840 w 12208633"/>
              <a:gd name="connsiteY81" fmla="*/ 548755 h 5434893"/>
              <a:gd name="connsiteX82" fmla="*/ 8770823 w 12208633"/>
              <a:gd name="connsiteY82" fmla="*/ 534218 h 5434893"/>
              <a:gd name="connsiteX83" fmla="*/ 8701774 w 12208633"/>
              <a:gd name="connsiteY83" fmla="*/ 534218 h 5434893"/>
              <a:gd name="connsiteX84" fmla="*/ 7932693 w 12208633"/>
              <a:gd name="connsiteY84" fmla="*/ 518578 h 5434893"/>
              <a:gd name="connsiteX85" fmla="*/ 7932378 w 12208633"/>
              <a:gd name="connsiteY85" fmla="*/ 519208 h 5434893"/>
              <a:gd name="connsiteX86" fmla="*/ 7932693 w 12208633"/>
              <a:gd name="connsiteY86" fmla="*/ 519208 h 5434893"/>
              <a:gd name="connsiteX87" fmla="*/ 7932693 w 12208633"/>
              <a:gd name="connsiteY87" fmla="*/ 518578 h 5434893"/>
              <a:gd name="connsiteX88" fmla="*/ 7991282 w 12208633"/>
              <a:gd name="connsiteY88" fmla="*/ 518263 h 5434893"/>
              <a:gd name="connsiteX89" fmla="*/ 7991282 w 12208633"/>
              <a:gd name="connsiteY89" fmla="*/ 518892 h 5434893"/>
              <a:gd name="connsiteX90" fmla="*/ 7991597 w 12208633"/>
              <a:gd name="connsiteY90" fmla="*/ 518892 h 5434893"/>
              <a:gd name="connsiteX91" fmla="*/ 7991282 w 12208633"/>
              <a:gd name="connsiteY91" fmla="*/ 518263 h 5434893"/>
              <a:gd name="connsiteX92" fmla="*/ 7933323 w 12208633"/>
              <a:gd name="connsiteY92" fmla="*/ 517633 h 5434893"/>
              <a:gd name="connsiteX93" fmla="*/ 7933008 w 12208633"/>
              <a:gd name="connsiteY93" fmla="*/ 518263 h 5434893"/>
              <a:gd name="connsiteX94" fmla="*/ 7933323 w 12208633"/>
              <a:gd name="connsiteY94" fmla="*/ 518263 h 5434893"/>
              <a:gd name="connsiteX95" fmla="*/ 7933323 w 12208633"/>
              <a:gd name="connsiteY95" fmla="*/ 517633 h 5434893"/>
              <a:gd name="connsiteX96" fmla="*/ 9995853 w 12208633"/>
              <a:gd name="connsiteY96" fmla="*/ 483450 h 5434893"/>
              <a:gd name="connsiteX97" fmla="*/ 9995853 w 12208633"/>
              <a:gd name="connsiteY97" fmla="*/ 547260 h 5434893"/>
              <a:gd name="connsiteX98" fmla="*/ 10005688 w 12208633"/>
              <a:gd name="connsiteY98" fmla="*/ 548252 h 5434893"/>
              <a:gd name="connsiteX99" fmla="*/ 10070193 w 12208633"/>
              <a:gd name="connsiteY99" fmla="*/ 627396 h 5434893"/>
              <a:gd name="connsiteX100" fmla="*/ 10070193 w 12208633"/>
              <a:gd name="connsiteY100" fmla="*/ 839288 h 5434893"/>
              <a:gd name="connsiteX101" fmla="*/ 10098404 w 12208633"/>
              <a:gd name="connsiteY101" fmla="*/ 839288 h 5434893"/>
              <a:gd name="connsiteX102" fmla="*/ 10098404 w 12208633"/>
              <a:gd name="connsiteY102" fmla="*/ 483450 h 5434893"/>
              <a:gd name="connsiteX103" fmla="*/ 9781381 w 12208633"/>
              <a:gd name="connsiteY103" fmla="*/ 483450 h 5434893"/>
              <a:gd name="connsiteX104" fmla="*/ 9781381 w 12208633"/>
              <a:gd name="connsiteY104" fmla="*/ 547123 h 5434893"/>
              <a:gd name="connsiteX105" fmla="*/ 9792075 w 12208633"/>
              <a:gd name="connsiteY105" fmla="*/ 548201 h 5434893"/>
              <a:gd name="connsiteX106" fmla="*/ 9856579 w 12208633"/>
              <a:gd name="connsiteY106" fmla="*/ 627345 h 5434893"/>
              <a:gd name="connsiteX107" fmla="*/ 9856579 w 12208633"/>
              <a:gd name="connsiteY107" fmla="*/ 839288 h 5434893"/>
              <a:gd name="connsiteX108" fmla="*/ 9908622 w 12208633"/>
              <a:gd name="connsiteY108" fmla="*/ 839288 h 5434893"/>
              <a:gd name="connsiteX109" fmla="*/ 9908621 w 12208633"/>
              <a:gd name="connsiteY109" fmla="*/ 627396 h 5434893"/>
              <a:gd name="connsiteX110" fmla="*/ 9908622 w 12208633"/>
              <a:gd name="connsiteY110" fmla="*/ 627394 h 5434893"/>
              <a:gd name="connsiteX111" fmla="*/ 9908622 w 12208633"/>
              <a:gd name="connsiteY111" fmla="*/ 620889 h 5434893"/>
              <a:gd name="connsiteX112" fmla="*/ 9909277 w 12208633"/>
              <a:gd name="connsiteY112" fmla="*/ 620889 h 5434893"/>
              <a:gd name="connsiteX113" fmla="*/ 9910263 w 12208633"/>
              <a:gd name="connsiteY113" fmla="*/ 611115 h 5434893"/>
              <a:gd name="connsiteX114" fmla="*/ 9975107 w 12208633"/>
              <a:gd name="connsiteY114" fmla="*/ 547872 h 5434893"/>
              <a:gd name="connsiteX115" fmla="*/ 9975644 w 12208633"/>
              <a:gd name="connsiteY115" fmla="*/ 547825 h 5434893"/>
              <a:gd name="connsiteX116" fmla="*/ 9975644 w 12208633"/>
              <a:gd name="connsiteY116" fmla="*/ 483450 h 5434893"/>
              <a:gd name="connsiteX117" fmla="*/ 4460613 w 12208633"/>
              <a:gd name="connsiteY117" fmla="*/ 410313 h 5434893"/>
              <a:gd name="connsiteX118" fmla="*/ 4460613 w 12208633"/>
              <a:gd name="connsiteY118" fmla="*/ 474688 h 5434893"/>
              <a:gd name="connsiteX119" fmla="*/ 4461150 w 12208633"/>
              <a:gd name="connsiteY119" fmla="*/ 474735 h 5434893"/>
              <a:gd name="connsiteX120" fmla="*/ 4525994 w 12208633"/>
              <a:gd name="connsiteY120" fmla="*/ 537978 h 5434893"/>
              <a:gd name="connsiteX121" fmla="*/ 4526979 w 12208633"/>
              <a:gd name="connsiteY121" fmla="*/ 547752 h 5434893"/>
              <a:gd name="connsiteX122" fmla="*/ 4527635 w 12208633"/>
              <a:gd name="connsiteY122" fmla="*/ 547752 h 5434893"/>
              <a:gd name="connsiteX123" fmla="*/ 4527635 w 12208633"/>
              <a:gd name="connsiteY123" fmla="*/ 554257 h 5434893"/>
              <a:gd name="connsiteX124" fmla="*/ 4527635 w 12208633"/>
              <a:gd name="connsiteY124" fmla="*/ 554259 h 5434893"/>
              <a:gd name="connsiteX125" fmla="*/ 4527635 w 12208633"/>
              <a:gd name="connsiteY125" fmla="*/ 766151 h 5434893"/>
              <a:gd name="connsiteX126" fmla="*/ 4579677 w 12208633"/>
              <a:gd name="connsiteY126" fmla="*/ 766151 h 5434893"/>
              <a:gd name="connsiteX127" fmla="*/ 4579677 w 12208633"/>
              <a:gd name="connsiteY127" fmla="*/ 554208 h 5434893"/>
              <a:gd name="connsiteX128" fmla="*/ 4644181 w 12208633"/>
              <a:gd name="connsiteY128" fmla="*/ 475064 h 5434893"/>
              <a:gd name="connsiteX129" fmla="*/ 4654875 w 12208633"/>
              <a:gd name="connsiteY129" fmla="*/ 473986 h 5434893"/>
              <a:gd name="connsiteX130" fmla="*/ 4654875 w 12208633"/>
              <a:gd name="connsiteY130" fmla="*/ 410313 h 5434893"/>
              <a:gd name="connsiteX131" fmla="*/ 4337854 w 12208633"/>
              <a:gd name="connsiteY131" fmla="*/ 410313 h 5434893"/>
              <a:gd name="connsiteX132" fmla="*/ 4337854 w 12208633"/>
              <a:gd name="connsiteY132" fmla="*/ 645080 h 5434893"/>
              <a:gd name="connsiteX133" fmla="*/ 4354002 w 12208633"/>
              <a:gd name="connsiteY133" fmla="*/ 645080 h 5434893"/>
              <a:gd name="connsiteX134" fmla="*/ 4366063 w 12208633"/>
              <a:gd name="connsiteY134" fmla="*/ 645080 h 5434893"/>
              <a:gd name="connsiteX135" fmla="*/ 4366063 w 12208633"/>
              <a:gd name="connsiteY135" fmla="*/ 554259 h 5434893"/>
              <a:gd name="connsiteX136" fmla="*/ 4430568 w 12208633"/>
              <a:gd name="connsiteY136" fmla="*/ 475115 h 5434893"/>
              <a:gd name="connsiteX137" fmla="*/ 4440404 w 12208633"/>
              <a:gd name="connsiteY137" fmla="*/ 474123 h 5434893"/>
              <a:gd name="connsiteX138" fmla="*/ 4440404 w 12208633"/>
              <a:gd name="connsiteY138" fmla="*/ 410313 h 5434893"/>
              <a:gd name="connsiteX139" fmla="*/ 2495196 w 12208633"/>
              <a:gd name="connsiteY139" fmla="*/ 386617 h 5434893"/>
              <a:gd name="connsiteX140" fmla="*/ 2481179 w 12208633"/>
              <a:gd name="connsiteY140" fmla="*/ 401154 h 5434893"/>
              <a:gd name="connsiteX141" fmla="*/ 2481179 w 12208633"/>
              <a:gd name="connsiteY141" fmla="*/ 472798 h 5434893"/>
              <a:gd name="connsiteX142" fmla="*/ 2480660 w 12208633"/>
              <a:gd name="connsiteY142" fmla="*/ 472798 h 5434893"/>
              <a:gd name="connsiteX143" fmla="*/ 2480660 w 12208633"/>
              <a:gd name="connsiteY143" fmla="*/ 543404 h 5434893"/>
              <a:gd name="connsiteX144" fmla="*/ 2459374 w 12208633"/>
              <a:gd name="connsiteY144" fmla="*/ 565209 h 5434893"/>
              <a:gd name="connsiteX145" fmla="*/ 2443280 w 12208633"/>
              <a:gd name="connsiteY145" fmla="*/ 592724 h 5434893"/>
              <a:gd name="connsiteX146" fmla="*/ 2461970 w 12208633"/>
              <a:gd name="connsiteY146" fmla="*/ 603627 h 5434893"/>
              <a:gd name="connsiteX147" fmla="*/ 2466123 w 12208633"/>
              <a:gd name="connsiteY147" fmla="*/ 603108 h 5434893"/>
              <a:gd name="connsiteX148" fmla="*/ 2490005 w 12208633"/>
              <a:gd name="connsiteY148" fmla="*/ 577150 h 5434893"/>
              <a:gd name="connsiteX149" fmla="*/ 2489485 w 12208633"/>
              <a:gd name="connsiteY149" fmla="*/ 527829 h 5434893"/>
              <a:gd name="connsiteX150" fmla="*/ 2498830 w 12208633"/>
              <a:gd name="connsiteY150" fmla="*/ 516927 h 5434893"/>
              <a:gd name="connsiteX151" fmla="*/ 2505579 w 12208633"/>
              <a:gd name="connsiteY151" fmla="*/ 516408 h 5434893"/>
              <a:gd name="connsiteX152" fmla="*/ 2530499 w 12208633"/>
              <a:gd name="connsiteY152" fmla="*/ 489411 h 5434893"/>
              <a:gd name="connsiteX153" fmla="*/ 2570994 w 12208633"/>
              <a:gd name="connsiteY153" fmla="*/ 420363 h 5434893"/>
              <a:gd name="connsiteX154" fmla="*/ 2577743 w 12208633"/>
              <a:gd name="connsiteY154" fmla="*/ 393366 h 5434893"/>
              <a:gd name="connsiteX155" fmla="*/ 2564244 w 12208633"/>
              <a:gd name="connsiteY155" fmla="*/ 386617 h 5434893"/>
              <a:gd name="connsiteX156" fmla="*/ 2495196 w 12208633"/>
              <a:gd name="connsiteY156" fmla="*/ 386617 h 5434893"/>
              <a:gd name="connsiteX157" fmla="*/ 9258835 w 12208633"/>
              <a:gd name="connsiteY157" fmla="*/ 0 h 5434893"/>
              <a:gd name="connsiteX158" fmla="*/ 9334633 w 12208633"/>
              <a:gd name="connsiteY158" fmla="*/ 0 h 5434893"/>
              <a:gd name="connsiteX159" fmla="*/ 9369417 w 12208633"/>
              <a:gd name="connsiteY159" fmla="*/ 714886 h 5434893"/>
              <a:gd name="connsiteX160" fmla="*/ 9451963 w 12208633"/>
              <a:gd name="connsiteY160" fmla="*/ 716443 h 5434893"/>
              <a:gd name="connsiteX161" fmla="*/ 9451511 w 12208633"/>
              <a:gd name="connsiteY161" fmla="*/ 839288 h 5434893"/>
              <a:gd name="connsiteX162" fmla="*/ 9695008 w 12208633"/>
              <a:gd name="connsiteY162" fmla="*/ 839288 h 5434893"/>
              <a:gd name="connsiteX163" fmla="*/ 9695008 w 12208633"/>
              <a:gd name="connsiteY163" fmla="*/ 627345 h 5434893"/>
              <a:gd name="connsiteX164" fmla="*/ 9695008 w 12208633"/>
              <a:gd name="connsiteY164" fmla="*/ 627342 h 5434893"/>
              <a:gd name="connsiteX165" fmla="*/ 9695008 w 12208633"/>
              <a:gd name="connsiteY165" fmla="*/ 620838 h 5434893"/>
              <a:gd name="connsiteX166" fmla="*/ 9695582 w 12208633"/>
              <a:gd name="connsiteY166" fmla="*/ 620838 h 5434893"/>
              <a:gd name="connsiteX167" fmla="*/ 9696270 w 12208633"/>
              <a:gd name="connsiteY167" fmla="*/ 613044 h 5434893"/>
              <a:gd name="connsiteX168" fmla="*/ 9759513 w 12208633"/>
              <a:gd name="connsiteY168" fmla="*/ 548201 h 5434893"/>
              <a:gd name="connsiteX169" fmla="*/ 9761172 w 12208633"/>
              <a:gd name="connsiteY169" fmla="*/ 548033 h 5434893"/>
              <a:gd name="connsiteX170" fmla="*/ 9761172 w 12208633"/>
              <a:gd name="connsiteY170" fmla="*/ 452927 h 5434893"/>
              <a:gd name="connsiteX171" fmla="*/ 9781381 w 12208633"/>
              <a:gd name="connsiteY171" fmla="*/ 452927 h 5434893"/>
              <a:gd name="connsiteX172" fmla="*/ 9781381 w 12208633"/>
              <a:gd name="connsiteY172" fmla="*/ 453137 h 5434893"/>
              <a:gd name="connsiteX173" fmla="*/ 10098404 w 12208633"/>
              <a:gd name="connsiteY173" fmla="*/ 453137 h 5434893"/>
              <a:gd name="connsiteX174" fmla="*/ 10098404 w 12208633"/>
              <a:gd name="connsiteY174" fmla="*/ 395857 h 5434893"/>
              <a:gd name="connsiteX175" fmla="*/ 10098404 w 12208633"/>
              <a:gd name="connsiteY175" fmla="*/ 395855 h 5434893"/>
              <a:gd name="connsiteX176" fmla="*/ 10098404 w 12208633"/>
              <a:gd name="connsiteY176" fmla="*/ 322646 h 5434893"/>
              <a:gd name="connsiteX177" fmla="*/ 10147724 w 12208633"/>
              <a:gd name="connsiteY177" fmla="*/ 322646 h 5434893"/>
              <a:gd name="connsiteX178" fmla="*/ 10192315 w 12208633"/>
              <a:gd name="connsiteY178" fmla="*/ 322646 h 5434893"/>
              <a:gd name="connsiteX179" fmla="*/ 10192315 w 12208633"/>
              <a:gd name="connsiteY179" fmla="*/ 412796 h 5434893"/>
              <a:gd name="connsiteX180" fmla="*/ 10192315 w 12208633"/>
              <a:gd name="connsiteY180" fmla="*/ 839288 h 5434893"/>
              <a:gd name="connsiteX181" fmla="*/ 10237382 w 12208633"/>
              <a:gd name="connsiteY181" fmla="*/ 839288 h 5434893"/>
              <a:gd name="connsiteX182" fmla="*/ 10237382 w 12208633"/>
              <a:gd name="connsiteY182" fmla="*/ 787976 h 5434893"/>
              <a:gd name="connsiteX183" fmla="*/ 10237382 w 12208633"/>
              <a:gd name="connsiteY183" fmla="*/ 787525 h 5434893"/>
              <a:gd name="connsiteX184" fmla="*/ 10237382 w 12208633"/>
              <a:gd name="connsiteY184" fmla="*/ 786823 h 5434893"/>
              <a:gd name="connsiteX185" fmla="*/ 10293811 w 12208633"/>
              <a:gd name="connsiteY185" fmla="*/ 786823 h 5434893"/>
              <a:gd name="connsiteX186" fmla="*/ 10293811 w 12208633"/>
              <a:gd name="connsiteY186" fmla="*/ 486617 h 5434893"/>
              <a:gd name="connsiteX187" fmla="*/ 10293811 w 12208633"/>
              <a:gd name="connsiteY187" fmla="*/ 486615 h 5434893"/>
              <a:gd name="connsiteX188" fmla="*/ 10293811 w 12208633"/>
              <a:gd name="connsiteY188" fmla="*/ 412796 h 5434893"/>
              <a:gd name="connsiteX189" fmla="*/ 10293812 w 12208633"/>
              <a:gd name="connsiteY189" fmla="*/ 412796 h 5434893"/>
              <a:gd name="connsiteX190" fmla="*/ 10364543 w 12208633"/>
              <a:gd name="connsiteY190" fmla="*/ 412796 h 5434893"/>
              <a:gd name="connsiteX191" fmla="*/ 10435273 w 12208633"/>
              <a:gd name="connsiteY191" fmla="*/ 412796 h 5434893"/>
              <a:gd name="connsiteX192" fmla="*/ 10435273 w 12208633"/>
              <a:gd name="connsiteY192" fmla="*/ 493478 h 5434893"/>
              <a:gd name="connsiteX193" fmla="*/ 10435272 w 12208633"/>
              <a:gd name="connsiteY193" fmla="*/ 493478 h 5434893"/>
              <a:gd name="connsiteX194" fmla="*/ 10435272 w 12208633"/>
              <a:gd name="connsiteY194" fmla="*/ 787653 h 5434893"/>
              <a:gd name="connsiteX195" fmla="*/ 10479889 w 12208633"/>
              <a:gd name="connsiteY195" fmla="*/ 787653 h 5434893"/>
              <a:gd name="connsiteX196" fmla="*/ 10479889 w 12208633"/>
              <a:gd name="connsiteY196" fmla="*/ 834346 h 5434893"/>
              <a:gd name="connsiteX197" fmla="*/ 10479889 w 12208633"/>
              <a:gd name="connsiteY197" fmla="*/ 883894 h 5434893"/>
              <a:gd name="connsiteX198" fmla="*/ 10634153 w 12208633"/>
              <a:gd name="connsiteY198" fmla="*/ 798062 h 5434893"/>
              <a:gd name="connsiteX199" fmla="*/ 10634153 w 12208633"/>
              <a:gd name="connsiteY199" fmla="*/ 890261 h 5434893"/>
              <a:gd name="connsiteX200" fmla="*/ 10799859 w 12208633"/>
              <a:gd name="connsiteY200" fmla="*/ 798062 h 5434893"/>
              <a:gd name="connsiteX201" fmla="*/ 10799859 w 12208633"/>
              <a:gd name="connsiteY201" fmla="*/ 890261 h 5434893"/>
              <a:gd name="connsiteX202" fmla="*/ 10965565 w 12208633"/>
              <a:gd name="connsiteY202" fmla="*/ 798062 h 5434893"/>
              <a:gd name="connsiteX203" fmla="*/ 10965565 w 12208633"/>
              <a:gd name="connsiteY203" fmla="*/ 890261 h 5434893"/>
              <a:gd name="connsiteX204" fmla="*/ 11131272 w 12208633"/>
              <a:gd name="connsiteY204" fmla="*/ 798062 h 5434893"/>
              <a:gd name="connsiteX205" fmla="*/ 11131272 w 12208633"/>
              <a:gd name="connsiteY205" fmla="*/ 894809 h 5434893"/>
              <a:gd name="connsiteX206" fmla="*/ 10965565 w 12208633"/>
              <a:gd name="connsiteY206" fmla="*/ 894809 h 5434893"/>
              <a:gd name="connsiteX207" fmla="*/ 10957391 w 12208633"/>
              <a:gd name="connsiteY207" fmla="*/ 894809 h 5434893"/>
              <a:gd name="connsiteX208" fmla="*/ 10799859 w 12208633"/>
              <a:gd name="connsiteY208" fmla="*/ 894809 h 5434893"/>
              <a:gd name="connsiteX209" fmla="*/ 10791685 w 12208633"/>
              <a:gd name="connsiteY209" fmla="*/ 894809 h 5434893"/>
              <a:gd name="connsiteX210" fmla="*/ 10634153 w 12208633"/>
              <a:gd name="connsiteY210" fmla="*/ 894809 h 5434893"/>
              <a:gd name="connsiteX211" fmla="*/ 10625978 w 12208633"/>
              <a:gd name="connsiteY211" fmla="*/ 894809 h 5434893"/>
              <a:gd name="connsiteX212" fmla="*/ 10479889 w 12208633"/>
              <a:gd name="connsiteY212" fmla="*/ 894809 h 5434893"/>
              <a:gd name="connsiteX213" fmla="*/ 10479889 w 12208633"/>
              <a:gd name="connsiteY213" fmla="*/ 894815 h 5434893"/>
              <a:gd name="connsiteX214" fmla="*/ 11131272 w 12208633"/>
              <a:gd name="connsiteY214" fmla="*/ 894815 h 5434893"/>
              <a:gd name="connsiteX215" fmla="*/ 11131272 w 12208633"/>
              <a:gd name="connsiteY215" fmla="*/ 930426 h 5434893"/>
              <a:gd name="connsiteX216" fmla="*/ 11131272 w 12208633"/>
              <a:gd name="connsiteY216" fmla="*/ 1058032 h 5434893"/>
              <a:gd name="connsiteX217" fmla="*/ 11135416 w 12208633"/>
              <a:gd name="connsiteY217" fmla="*/ 1058032 h 5434893"/>
              <a:gd name="connsiteX218" fmla="*/ 11135416 w 12208633"/>
              <a:gd name="connsiteY218" fmla="*/ 475513 h 5434893"/>
              <a:gd name="connsiteX219" fmla="*/ 11317073 w 12208633"/>
              <a:gd name="connsiteY219" fmla="*/ 475513 h 5434893"/>
              <a:gd name="connsiteX220" fmla="*/ 11317073 w 12208633"/>
              <a:gd name="connsiteY220" fmla="*/ 957415 h 5434893"/>
              <a:gd name="connsiteX221" fmla="*/ 11385524 w 12208633"/>
              <a:gd name="connsiteY221" fmla="*/ 864742 h 5434893"/>
              <a:gd name="connsiteX222" fmla="*/ 11467139 w 12208633"/>
              <a:gd name="connsiteY222" fmla="*/ 970654 h 5434893"/>
              <a:gd name="connsiteX223" fmla="*/ 11540855 w 12208633"/>
              <a:gd name="connsiteY223" fmla="*/ 864742 h 5434893"/>
              <a:gd name="connsiteX224" fmla="*/ 11622470 w 12208633"/>
              <a:gd name="connsiteY224" fmla="*/ 970654 h 5434893"/>
              <a:gd name="connsiteX225" fmla="*/ 11696186 w 12208633"/>
              <a:gd name="connsiteY225" fmla="*/ 864742 h 5434893"/>
              <a:gd name="connsiteX226" fmla="*/ 11777800 w 12208633"/>
              <a:gd name="connsiteY226" fmla="*/ 970654 h 5434893"/>
              <a:gd name="connsiteX227" fmla="*/ 11777800 w 12208633"/>
              <a:gd name="connsiteY227" fmla="*/ 994485 h 5434893"/>
              <a:gd name="connsiteX228" fmla="*/ 11851517 w 12208633"/>
              <a:gd name="connsiteY228" fmla="*/ 994485 h 5434893"/>
              <a:gd name="connsiteX229" fmla="*/ 11851517 w 12208633"/>
              <a:gd name="connsiteY229" fmla="*/ 920346 h 5434893"/>
              <a:gd name="connsiteX230" fmla="*/ 11759371 w 12208633"/>
              <a:gd name="connsiteY230" fmla="*/ 806490 h 5434893"/>
              <a:gd name="connsiteX231" fmla="*/ 11851517 w 12208633"/>
              <a:gd name="connsiteY231" fmla="*/ 692634 h 5434893"/>
              <a:gd name="connsiteX232" fmla="*/ 11851517 w 12208633"/>
              <a:gd name="connsiteY232" fmla="*/ 562891 h 5434893"/>
              <a:gd name="connsiteX233" fmla="*/ 11898906 w 12208633"/>
              <a:gd name="connsiteY233" fmla="*/ 562891 h 5434893"/>
              <a:gd name="connsiteX234" fmla="*/ 11898906 w 12208633"/>
              <a:gd name="connsiteY234" fmla="*/ 692634 h 5434893"/>
              <a:gd name="connsiteX235" fmla="*/ 11991051 w 12208633"/>
              <a:gd name="connsiteY235" fmla="*/ 806490 h 5434893"/>
              <a:gd name="connsiteX236" fmla="*/ 11898906 w 12208633"/>
              <a:gd name="connsiteY236" fmla="*/ 920346 h 5434893"/>
              <a:gd name="connsiteX237" fmla="*/ 11898906 w 12208633"/>
              <a:gd name="connsiteY237" fmla="*/ 994485 h 5434893"/>
              <a:gd name="connsiteX238" fmla="*/ 11962091 w 12208633"/>
              <a:gd name="connsiteY238" fmla="*/ 994485 h 5434893"/>
              <a:gd name="connsiteX239" fmla="*/ 11962091 w 12208633"/>
              <a:gd name="connsiteY239" fmla="*/ 917698 h 5434893"/>
              <a:gd name="connsiteX240" fmla="*/ 12041073 w 12208633"/>
              <a:gd name="connsiteY240" fmla="*/ 917698 h 5434893"/>
              <a:gd name="connsiteX241" fmla="*/ 12041073 w 12208633"/>
              <a:gd name="connsiteY241" fmla="*/ 817081 h 5434893"/>
              <a:gd name="connsiteX242" fmla="*/ 12155715 w 12208633"/>
              <a:gd name="connsiteY242" fmla="*/ 817081 h 5434893"/>
              <a:gd name="connsiteX243" fmla="*/ 12200316 w 12208633"/>
              <a:gd name="connsiteY243" fmla="*/ 817081 h 5434893"/>
              <a:gd name="connsiteX244" fmla="*/ 12200316 w 12208633"/>
              <a:gd name="connsiteY244" fmla="*/ 1105184 h 5434893"/>
              <a:gd name="connsiteX245" fmla="*/ 12208559 w 12208633"/>
              <a:gd name="connsiteY245" fmla="*/ 1105184 h 5434893"/>
              <a:gd name="connsiteX246" fmla="*/ 12208559 w 12208633"/>
              <a:gd name="connsiteY246" fmla="*/ 1153840 h 5434893"/>
              <a:gd name="connsiteX247" fmla="*/ 12208559 w 12208633"/>
              <a:gd name="connsiteY247" fmla="*/ 1225322 h 5434893"/>
              <a:gd name="connsiteX248" fmla="*/ 12208633 w 12208633"/>
              <a:gd name="connsiteY248" fmla="*/ 1225322 h 5434893"/>
              <a:gd name="connsiteX249" fmla="*/ 12208633 w 12208633"/>
              <a:gd name="connsiteY249" fmla="*/ 1247932 h 5434893"/>
              <a:gd name="connsiteX250" fmla="*/ 12200316 w 12208633"/>
              <a:gd name="connsiteY250" fmla="*/ 1247932 h 5434893"/>
              <a:gd name="connsiteX251" fmla="*/ 12200316 w 12208633"/>
              <a:gd name="connsiteY251" fmla="*/ 5434893 h 5434893"/>
              <a:gd name="connsiteX252" fmla="*/ 8318 w 12208633"/>
              <a:gd name="connsiteY252" fmla="*/ 5434893 h 5434893"/>
              <a:gd name="connsiteX253" fmla="*/ 8318 w 12208633"/>
              <a:gd name="connsiteY253" fmla="*/ 1247932 h 5434893"/>
              <a:gd name="connsiteX254" fmla="*/ 0 w 12208633"/>
              <a:gd name="connsiteY254" fmla="*/ 1247932 h 5434893"/>
              <a:gd name="connsiteX255" fmla="*/ 0 w 12208633"/>
              <a:gd name="connsiteY255" fmla="*/ 1225322 h 5434893"/>
              <a:gd name="connsiteX256" fmla="*/ 0 w 12208633"/>
              <a:gd name="connsiteY256" fmla="*/ 1063433 h 5434893"/>
              <a:gd name="connsiteX257" fmla="*/ 56578 w 12208633"/>
              <a:gd name="connsiteY257" fmla="*/ 1063433 h 5434893"/>
              <a:gd name="connsiteX258" fmla="*/ 146955 w 12208633"/>
              <a:gd name="connsiteY258" fmla="*/ 1063433 h 5434893"/>
              <a:gd name="connsiteX259" fmla="*/ 146955 w 12208633"/>
              <a:gd name="connsiteY259" fmla="*/ 480915 h 5434893"/>
              <a:gd name="connsiteX260" fmla="*/ 328613 w 12208633"/>
              <a:gd name="connsiteY260" fmla="*/ 480915 h 5434893"/>
              <a:gd name="connsiteX261" fmla="*/ 328613 w 12208633"/>
              <a:gd name="connsiteY261" fmla="*/ 962816 h 5434893"/>
              <a:gd name="connsiteX262" fmla="*/ 397064 w 12208633"/>
              <a:gd name="connsiteY262" fmla="*/ 870143 h 5434893"/>
              <a:gd name="connsiteX263" fmla="*/ 478678 w 12208633"/>
              <a:gd name="connsiteY263" fmla="*/ 976055 h 5434893"/>
              <a:gd name="connsiteX264" fmla="*/ 552394 w 12208633"/>
              <a:gd name="connsiteY264" fmla="*/ 870143 h 5434893"/>
              <a:gd name="connsiteX265" fmla="*/ 634009 w 12208633"/>
              <a:gd name="connsiteY265" fmla="*/ 976055 h 5434893"/>
              <a:gd name="connsiteX266" fmla="*/ 707725 w 12208633"/>
              <a:gd name="connsiteY266" fmla="*/ 870143 h 5434893"/>
              <a:gd name="connsiteX267" fmla="*/ 789340 w 12208633"/>
              <a:gd name="connsiteY267" fmla="*/ 976055 h 5434893"/>
              <a:gd name="connsiteX268" fmla="*/ 789340 w 12208633"/>
              <a:gd name="connsiteY268" fmla="*/ 999886 h 5434893"/>
              <a:gd name="connsiteX269" fmla="*/ 863056 w 12208633"/>
              <a:gd name="connsiteY269" fmla="*/ 999886 h 5434893"/>
              <a:gd name="connsiteX270" fmla="*/ 863056 w 12208633"/>
              <a:gd name="connsiteY270" fmla="*/ 925747 h 5434893"/>
              <a:gd name="connsiteX271" fmla="*/ 770911 w 12208633"/>
              <a:gd name="connsiteY271" fmla="*/ 811891 h 5434893"/>
              <a:gd name="connsiteX272" fmla="*/ 863056 w 12208633"/>
              <a:gd name="connsiteY272" fmla="*/ 698035 h 5434893"/>
              <a:gd name="connsiteX273" fmla="*/ 863056 w 12208633"/>
              <a:gd name="connsiteY273" fmla="*/ 568293 h 5434893"/>
              <a:gd name="connsiteX274" fmla="*/ 910445 w 12208633"/>
              <a:gd name="connsiteY274" fmla="*/ 568293 h 5434893"/>
              <a:gd name="connsiteX275" fmla="*/ 910445 w 12208633"/>
              <a:gd name="connsiteY275" fmla="*/ 698035 h 5434893"/>
              <a:gd name="connsiteX276" fmla="*/ 1002590 w 12208633"/>
              <a:gd name="connsiteY276" fmla="*/ 811891 h 5434893"/>
              <a:gd name="connsiteX277" fmla="*/ 910445 w 12208633"/>
              <a:gd name="connsiteY277" fmla="*/ 925747 h 5434893"/>
              <a:gd name="connsiteX278" fmla="*/ 910445 w 12208633"/>
              <a:gd name="connsiteY278" fmla="*/ 999886 h 5434893"/>
              <a:gd name="connsiteX279" fmla="*/ 973630 w 12208633"/>
              <a:gd name="connsiteY279" fmla="*/ 999886 h 5434893"/>
              <a:gd name="connsiteX280" fmla="*/ 973630 w 12208633"/>
              <a:gd name="connsiteY280" fmla="*/ 923099 h 5434893"/>
              <a:gd name="connsiteX281" fmla="*/ 1052612 w 12208633"/>
              <a:gd name="connsiteY281" fmla="*/ 923099 h 5434893"/>
              <a:gd name="connsiteX282" fmla="*/ 1052612 w 12208633"/>
              <a:gd name="connsiteY282" fmla="*/ 822482 h 5434893"/>
              <a:gd name="connsiteX283" fmla="*/ 1223739 w 12208633"/>
              <a:gd name="connsiteY283" fmla="*/ 822482 h 5434893"/>
              <a:gd name="connsiteX284" fmla="*/ 1223739 w 12208633"/>
              <a:gd name="connsiteY284" fmla="*/ 533871 h 5434893"/>
              <a:gd name="connsiteX285" fmla="*/ 1452786 w 12208633"/>
              <a:gd name="connsiteY285" fmla="*/ 533871 h 5434893"/>
              <a:gd name="connsiteX286" fmla="*/ 1452786 w 12208633"/>
              <a:gd name="connsiteY286" fmla="*/ 827778 h 5434893"/>
              <a:gd name="connsiteX287" fmla="*/ 1687099 w 12208633"/>
              <a:gd name="connsiteY287" fmla="*/ 827778 h 5434893"/>
              <a:gd name="connsiteX288" fmla="*/ 1687099 w 12208633"/>
              <a:gd name="connsiteY288" fmla="*/ 645080 h 5434893"/>
              <a:gd name="connsiteX289" fmla="*/ 1795945 w 12208633"/>
              <a:gd name="connsiteY289" fmla="*/ 645080 h 5434893"/>
              <a:gd name="connsiteX290" fmla="*/ 1814336 w 12208633"/>
              <a:gd name="connsiteY290" fmla="*/ 645080 h 5434893"/>
              <a:gd name="connsiteX291" fmla="*/ 1814055 w 12208633"/>
              <a:gd name="connsiteY291" fmla="*/ 568843 h 5434893"/>
              <a:gd name="connsiteX292" fmla="*/ 1896602 w 12208633"/>
              <a:gd name="connsiteY292" fmla="*/ 567286 h 5434893"/>
              <a:gd name="connsiteX293" fmla="*/ 1917630 w 12208633"/>
              <a:gd name="connsiteY293" fmla="*/ 135119 h 5434893"/>
              <a:gd name="connsiteX294" fmla="*/ 2020520 w 12208633"/>
              <a:gd name="connsiteY294" fmla="*/ 135119 h 5434893"/>
              <a:gd name="connsiteX295" fmla="*/ 2040929 w 12208633"/>
              <a:gd name="connsiteY295" fmla="*/ 567805 h 5434893"/>
              <a:gd name="connsiteX296" fmla="*/ 2085058 w 12208633"/>
              <a:gd name="connsiteY296" fmla="*/ 569362 h 5434893"/>
              <a:gd name="connsiteX297" fmla="*/ 2104692 w 12208633"/>
              <a:gd name="connsiteY297" fmla="*/ 247596 h 5434893"/>
              <a:gd name="connsiteX298" fmla="*/ 2211603 w 12208633"/>
              <a:gd name="connsiteY298" fmla="*/ 247596 h 5434893"/>
              <a:gd name="connsiteX299" fmla="*/ 2230423 w 12208633"/>
              <a:gd name="connsiteY299" fmla="*/ 571958 h 5434893"/>
              <a:gd name="connsiteX300" fmla="*/ 2293761 w 12208633"/>
              <a:gd name="connsiteY300" fmla="*/ 575073 h 5434893"/>
              <a:gd name="connsiteX301" fmla="*/ 2293761 w 12208633"/>
              <a:gd name="connsiteY301" fmla="*/ 481105 h 5434893"/>
              <a:gd name="connsiteX302" fmla="*/ 2325430 w 12208633"/>
              <a:gd name="connsiteY302" fmla="*/ 425035 h 5434893"/>
              <a:gd name="connsiteX303" fmla="*/ 2333736 w 12208633"/>
              <a:gd name="connsiteY303" fmla="*/ 417248 h 5434893"/>
              <a:gd name="connsiteX304" fmla="*/ 2370078 w 12208633"/>
              <a:gd name="connsiteY304" fmla="*/ 413614 h 5434893"/>
              <a:gd name="connsiteX305" fmla="*/ 2388249 w 12208633"/>
              <a:gd name="connsiteY305" fmla="*/ 430227 h 5434893"/>
              <a:gd name="connsiteX306" fmla="*/ 2411611 w 12208633"/>
              <a:gd name="connsiteY306" fmla="*/ 474355 h 5434893"/>
              <a:gd name="connsiteX307" fmla="*/ 2428224 w 12208633"/>
              <a:gd name="connsiteY307" fmla="*/ 489411 h 5434893"/>
              <a:gd name="connsiteX308" fmla="*/ 2443799 w 12208633"/>
              <a:gd name="connsiteY308" fmla="*/ 504986 h 5434893"/>
              <a:gd name="connsiteX309" fmla="*/ 2443799 w 12208633"/>
              <a:gd name="connsiteY309" fmla="*/ 530425 h 5434893"/>
              <a:gd name="connsiteX310" fmla="*/ 2448472 w 12208633"/>
              <a:gd name="connsiteY310" fmla="*/ 538732 h 5434893"/>
              <a:gd name="connsiteX311" fmla="*/ 2454182 w 12208633"/>
              <a:gd name="connsiteY311" fmla="*/ 529906 h 5434893"/>
              <a:gd name="connsiteX312" fmla="*/ 2455740 w 12208633"/>
              <a:gd name="connsiteY312" fmla="*/ 488892 h 5434893"/>
              <a:gd name="connsiteX313" fmla="*/ 2455740 w 12208633"/>
              <a:gd name="connsiteY313" fmla="*/ 379868 h 5434893"/>
              <a:gd name="connsiteX314" fmla="*/ 2471834 w 12208633"/>
              <a:gd name="connsiteY314" fmla="*/ 361697 h 5434893"/>
              <a:gd name="connsiteX315" fmla="*/ 2590203 w 12208633"/>
              <a:gd name="connsiteY315" fmla="*/ 361697 h 5434893"/>
              <a:gd name="connsiteX316" fmla="*/ 2604220 w 12208633"/>
              <a:gd name="connsiteY316" fmla="*/ 376753 h 5434893"/>
              <a:gd name="connsiteX317" fmla="*/ 2603701 w 12208633"/>
              <a:gd name="connsiteY317" fmla="*/ 404788 h 5434893"/>
              <a:gd name="connsiteX318" fmla="*/ 2616161 w 12208633"/>
              <a:gd name="connsiteY318" fmla="*/ 425035 h 5434893"/>
              <a:gd name="connsiteX319" fmla="*/ 2648868 w 12208633"/>
              <a:gd name="connsiteY319" fmla="*/ 476951 h 5434893"/>
              <a:gd name="connsiteX320" fmla="*/ 2648868 w 12208633"/>
              <a:gd name="connsiteY320" fmla="*/ 527310 h 5434893"/>
              <a:gd name="connsiteX321" fmla="*/ 2651010 w 12208633"/>
              <a:gd name="connsiteY321" fmla="*/ 551386 h 5434893"/>
              <a:gd name="connsiteX322" fmla="*/ 2661207 w 12208633"/>
              <a:gd name="connsiteY322" fmla="*/ 552175 h 5434893"/>
              <a:gd name="connsiteX323" fmla="*/ 2661207 w 12208633"/>
              <a:gd name="connsiteY323" fmla="*/ 497877 h 5434893"/>
              <a:gd name="connsiteX324" fmla="*/ 2661207 w 12208633"/>
              <a:gd name="connsiteY324" fmla="*/ 274385 h 5434893"/>
              <a:gd name="connsiteX325" fmla="*/ 2916581 w 12208633"/>
              <a:gd name="connsiteY325" fmla="*/ 274385 h 5434893"/>
              <a:gd name="connsiteX326" fmla="*/ 2916581 w 12208633"/>
              <a:gd name="connsiteY326" fmla="*/ 623897 h 5434893"/>
              <a:gd name="connsiteX327" fmla="*/ 3103505 w 12208633"/>
              <a:gd name="connsiteY327" fmla="*/ 623897 h 5434893"/>
              <a:gd name="connsiteX328" fmla="*/ 3103505 w 12208633"/>
              <a:gd name="connsiteY328" fmla="*/ 938986 h 5434893"/>
              <a:gd name="connsiteX329" fmla="*/ 3253570 w 12208633"/>
              <a:gd name="connsiteY329" fmla="*/ 938986 h 5434893"/>
              <a:gd name="connsiteX330" fmla="*/ 3253570 w 12208633"/>
              <a:gd name="connsiteY330" fmla="*/ 833074 h 5434893"/>
              <a:gd name="connsiteX331" fmla="*/ 3458923 w 12208633"/>
              <a:gd name="connsiteY331" fmla="*/ 833074 h 5434893"/>
              <a:gd name="connsiteX332" fmla="*/ 3458923 w 12208633"/>
              <a:gd name="connsiteY332" fmla="*/ 449141 h 5434893"/>
              <a:gd name="connsiteX333" fmla="*/ 3619519 w 12208633"/>
              <a:gd name="connsiteY333" fmla="*/ 449141 h 5434893"/>
              <a:gd name="connsiteX334" fmla="*/ 3619519 w 12208633"/>
              <a:gd name="connsiteY334" fmla="*/ 822482 h 5434893"/>
              <a:gd name="connsiteX335" fmla="*/ 3716929 w 12208633"/>
              <a:gd name="connsiteY335" fmla="*/ 822482 h 5434893"/>
              <a:gd name="connsiteX336" fmla="*/ 3716929 w 12208633"/>
              <a:gd name="connsiteY336" fmla="*/ 533871 h 5434893"/>
              <a:gd name="connsiteX337" fmla="*/ 3948609 w 12208633"/>
              <a:gd name="connsiteY337" fmla="*/ 533871 h 5434893"/>
              <a:gd name="connsiteX338" fmla="*/ 3948609 w 12208633"/>
              <a:gd name="connsiteY338" fmla="*/ 827778 h 5434893"/>
              <a:gd name="connsiteX339" fmla="*/ 3952270 w 12208633"/>
              <a:gd name="connsiteY339" fmla="*/ 827778 h 5434893"/>
              <a:gd name="connsiteX340" fmla="*/ 3956368 w 12208633"/>
              <a:gd name="connsiteY340" fmla="*/ 827778 h 5434893"/>
              <a:gd name="connsiteX341" fmla="*/ 3956368 w 12208633"/>
              <a:gd name="connsiteY341" fmla="*/ 761209 h 5434893"/>
              <a:gd name="connsiteX342" fmla="*/ 3956368 w 12208633"/>
              <a:gd name="connsiteY342" fmla="*/ 714516 h 5434893"/>
              <a:gd name="connsiteX343" fmla="*/ 4000985 w 12208633"/>
              <a:gd name="connsiteY343" fmla="*/ 714516 h 5434893"/>
              <a:gd name="connsiteX344" fmla="*/ 4000985 w 12208633"/>
              <a:gd name="connsiteY344" fmla="*/ 420341 h 5434893"/>
              <a:gd name="connsiteX345" fmla="*/ 4000984 w 12208633"/>
              <a:gd name="connsiteY345" fmla="*/ 420341 h 5434893"/>
              <a:gd name="connsiteX346" fmla="*/ 4000984 w 12208633"/>
              <a:gd name="connsiteY346" fmla="*/ 339659 h 5434893"/>
              <a:gd name="connsiteX347" fmla="*/ 4071715 w 12208633"/>
              <a:gd name="connsiteY347" fmla="*/ 339659 h 5434893"/>
              <a:gd name="connsiteX348" fmla="*/ 4142446 w 12208633"/>
              <a:gd name="connsiteY348" fmla="*/ 339659 h 5434893"/>
              <a:gd name="connsiteX349" fmla="*/ 4142446 w 12208633"/>
              <a:gd name="connsiteY349" fmla="*/ 413478 h 5434893"/>
              <a:gd name="connsiteX350" fmla="*/ 4142446 w 12208633"/>
              <a:gd name="connsiteY350" fmla="*/ 413480 h 5434893"/>
              <a:gd name="connsiteX351" fmla="*/ 4142446 w 12208633"/>
              <a:gd name="connsiteY351" fmla="*/ 713686 h 5434893"/>
              <a:gd name="connsiteX352" fmla="*/ 4182921 w 12208633"/>
              <a:gd name="connsiteY352" fmla="*/ 713686 h 5434893"/>
              <a:gd name="connsiteX353" fmla="*/ 4182921 w 12208633"/>
              <a:gd name="connsiteY353" fmla="*/ 705384 h 5434893"/>
              <a:gd name="connsiteX354" fmla="*/ 4182921 w 12208633"/>
              <a:gd name="connsiteY354" fmla="*/ 645080 h 5434893"/>
              <a:gd name="connsiteX355" fmla="*/ 4214842 w 12208633"/>
              <a:gd name="connsiteY355" fmla="*/ 645080 h 5434893"/>
              <a:gd name="connsiteX356" fmla="*/ 4243942 w 12208633"/>
              <a:gd name="connsiteY356" fmla="*/ 645080 h 5434893"/>
              <a:gd name="connsiteX357" fmla="*/ 4243942 w 12208633"/>
              <a:gd name="connsiteY357" fmla="*/ 339659 h 5434893"/>
              <a:gd name="connsiteX358" fmla="*/ 4243942 w 12208633"/>
              <a:gd name="connsiteY358" fmla="*/ 249509 h 5434893"/>
              <a:gd name="connsiteX359" fmla="*/ 4288534 w 12208633"/>
              <a:gd name="connsiteY359" fmla="*/ 249509 h 5434893"/>
              <a:gd name="connsiteX360" fmla="*/ 4337854 w 12208633"/>
              <a:gd name="connsiteY360" fmla="*/ 249509 h 5434893"/>
              <a:gd name="connsiteX361" fmla="*/ 4337854 w 12208633"/>
              <a:gd name="connsiteY361" fmla="*/ 322718 h 5434893"/>
              <a:gd name="connsiteX362" fmla="*/ 4337854 w 12208633"/>
              <a:gd name="connsiteY362" fmla="*/ 322720 h 5434893"/>
              <a:gd name="connsiteX363" fmla="*/ 4337854 w 12208633"/>
              <a:gd name="connsiteY363" fmla="*/ 380000 h 5434893"/>
              <a:gd name="connsiteX364" fmla="*/ 4654875 w 12208633"/>
              <a:gd name="connsiteY364" fmla="*/ 380000 h 5434893"/>
              <a:gd name="connsiteX365" fmla="*/ 4654875 w 12208633"/>
              <a:gd name="connsiteY365" fmla="*/ 379790 h 5434893"/>
              <a:gd name="connsiteX366" fmla="*/ 4675084 w 12208633"/>
              <a:gd name="connsiteY366" fmla="*/ 379790 h 5434893"/>
              <a:gd name="connsiteX367" fmla="*/ 4675084 w 12208633"/>
              <a:gd name="connsiteY367" fmla="*/ 474896 h 5434893"/>
              <a:gd name="connsiteX368" fmla="*/ 4676745 w 12208633"/>
              <a:gd name="connsiteY368" fmla="*/ 475064 h 5434893"/>
              <a:gd name="connsiteX369" fmla="*/ 4739988 w 12208633"/>
              <a:gd name="connsiteY369" fmla="*/ 539907 h 5434893"/>
              <a:gd name="connsiteX370" fmla="*/ 4740674 w 12208633"/>
              <a:gd name="connsiteY370" fmla="*/ 547701 h 5434893"/>
              <a:gd name="connsiteX371" fmla="*/ 4741248 w 12208633"/>
              <a:gd name="connsiteY371" fmla="*/ 547701 h 5434893"/>
              <a:gd name="connsiteX372" fmla="*/ 4741248 w 12208633"/>
              <a:gd name="connsiteY372" fmla="*/ 554205 h 5434893"/>
              <a:gd name="connsiteX373" fmla="*/ 4741248 w 12208633"/>
              <a:gd name="connsiteY373" fmla="*/ 554208 h 5434893"/>
              <a:gd name="connsiteX374" fmla="*/ 4741248 w 12208633"/>
              <a:gd name="connsiteY374" fmla="*/ 739927 h 5434893"/>
              <a:gd name="connsiteX375" fmla="*/ 4764753 w 12208633"/>
              <a:gd name="connsiteY375" fmla="*/ 740400 h 5434893"/>
              <a:gd name="connsiteX376" fmla="*/ 4764753 w 12208633"/>
              <a:gd name="connsiteY376" fmla="*/ 666262 h 5434893"/>
              <a:gd name="connsiteX377" fmla="*/ 4899024 w 12208633"/>
              <a:gd name="connsiteY377" fmla="*/ 666262 h 5434893"/>
              <a:gd name="connsiteX378" fmla="*/ 4899024 w 12208633"/>
              <a:gd name="connsiteY378" fmla="*/ 735104 h 5434893"/>
              <a:gd name="connsiteX379" fmla="*/ 5028026 w 12208633"/>
              <a:gd name="connsiteY379" fmla="*/ 735104 h 5434893"/>
              <a:gd name="connsiteX380" fmla="*/ 5028026 w 12208633"/>
              <a:gd name="connsiteY380" fmla="*/ 658319 h 5434893"/>
              <a:gd name="connsiteX381" fmla="*/ 5154397 w 12208633"/>
              <a:gd name="connsiteY381" fmla="*/ 660966 h 5434893"/>
              <a:gd name="connsiteX382" fmla="*/ 5154397 w 12208633"/>
              <a:gd name="connsiteY382" fmla="*/ 369707 h 5434893"/>
              <a:gd name="connsiteX383" fmla="*/ 5409771 w 12208633"/>
              <a:gd name="connsiteY383" fmla="*/ 369707 h 5434893"/>
              <a:gd name="connsiteX384" fmla="*/ 5409771 w 12208633"/>
              <a:gd name="connsiteY384" fmla="*/ 623897 h 5434893"/>
              <a:gd name="connsiteX385" fmla="*/ 5599327 w 12208633"/>
              <a:gd name="connsiteY385" fmla="*/ 623897 h 5434893"/>
              <a:gd name="connsiteX386" fmla="*/ 5599327 w 12208633"/>
              <a:gd name="connsiteY386" fmla="*/ 681817 h 5434893"/>
              <a:gd name="connsiteX387" fmla="*/ 5599327 w 12208633"/>
              <a:gd name="connsiteY387" fmla="*/ 692743 h 5434893"/>
              <a:gd name="connsiteX388" fmla="*/ 5628967 w 12208633"/>
              <a:gd name="connsiteY388" fmla="*/ 692743 h 5434893"/>
              <a:gd name="connsiteX389" fmla="*/ 5628967 w 12208633"/>
              <a:gd name="connsiteY389" fmla="*/ 672950 h 5434893"/>
              <a:gd name="connsiteX390" fmla="*/ 5794767 w 12208633"/>
              <a:gd name="connsiteY390" fmla="*/ 672950 h 5434893"/>
              <a:gd name="connsiteX391" fmla="*/ 5794803 w 12208633"/>
              <a:gd name="connsiteY391" fmla="*/ 672943 h 5434893"/>
              <a:gd name="connsiteX392" fmla="*/ 5792189 w 12208633"/>
              <a:gd name="connsiteY392" fmla="*/ 672943 h 5434893"/>
              <a:gd name="connsiteX393" fmla="*/ 5784518 w 12208633"/>
              <a:gd name="connsiteY393" fmla="*/ 672943 h 5434893"/>
              <a:gd name="connsiteX394" fmla="*/ 5628967 w 12208633"/>
              <a:gd name="connsiteY394" fmla="*/ 672943 h 5434893"/>
              <a:gd name="connsiteX395" fmla="*/ 5792189 w 12208633"/>
              <a:gd name="connsiteY395" fmla="*/ 576196 h 5434893"/>
              <a:gd name="connsiteX396" fmla="*/ 5792189 w 12208633"/>
              <a:gd name="connsiteY396" fmla="*/ 668395 h 5434893"/>
              <a:gd name="connsiteX397" fmla="*/ 5947738 w 12208633"/>
              <a:gd name="connsiteY397" fmla="*/ 576196 h 5434893"/>
              <a:gd name="connsiteX398" fmla="*/ 5947738 w 12208633"/>
              <a:gd name="connsiteY398" fmla="*/ 668395 h 5434893"/>
              <a:gd name="connsiteX399" fmla="*/ 6103287 w 12208633"/>
              <a:gd name="connsiteY399" fmla="*/ 576196 h 5434893"/>
              <a:gd name="connsiteX400" fmla="*/ 6103287 w 12208633"/>
              <a:gd name="connsiteY400" fmla="*/ 668395 h 5434893"/>
              <a:gd name="connsiteX401" fmla="*/ 6258836 w 12208633"/>
              <a:gd name="connsiteY401" fmla="*/ 576196 h 5434893"/>
              <a:gd name="connsiteX402" fmla="*/ 6258836 w 12208633"/>
              <a:gd name="connsiteY402" fmla="*/ 672943 h 5434893"/>
              <a:gd name="connsiteX403" fmla="*/ 6154820 w 12208633"/>
              <a:gd name="connsiteY403" fmla="*/ 672943 h 5434893"/>
              <a:gd name="connsiteX404" fmla="*/ 6154820 w 12208633"/>
              <a:gd name="connsiteY404" fmla="*/ 672950 h 5434893"/>
              <a:gd name="connsiteX405" fmla="*/ 6258836 w 12208633"/>
              <a:gd name="connsiteY405" fmla="*/ 672950 h 5434893"/>
              <a:gd name="connsiteX406" fmla="*/ 6258836 w 12208633"/>
              <a:gd name="connsiteY406" fmla="*/ 708560 h 5434893"/>
              <a:gd name="connsiteX407" fmla="*/ 6258836 w 12208633"/>
              <a:gd name="connsiteY407" fmla="*/ 726328 h 5434893"/>
              <a:gd name="connsiteX408" fmla="*/ 6349534 w 12208633"/>
              <a:gd name="connsiteY408" fmla="*/ 726328 h 5434893"/>
              <a:gd name="connsiteX409" fmla="*/ 6354387 w 12208633"/>
              <a:gd name="connsiteY409" fmla="*/ 721669 h 5434893"/>
              <a:gd name="connsiteX410" fmla="*/ 6354387 w 12208633"/>
              <a:gd name="connsiteY410" fmla="*/ 653142 h 5434893"/>
              <a:gd name="connsiteX411" fmla="*/ 6351863 w 12208633"/>
              <a:gd name="connsiteY411" fmla="*/ 648482 h 5434893"/>
              <a:gd name="connsiteX412" fmla="*/ 6352251 w 12208633"/>
              <a:gd name="connsiteY412" fmla="*/ 641882 h 5434893"/>
              <a:gd name="connsiteX413" fmla="*/ 6354581 w 12208633"/>
              <a:gd name="connsiteY413" fmla="*/ 638194 h 5434893"/>
              <a:gd name="connsiteX414" fmla="*/ 6354581 w 12208633"/>
              <a:gd name="connsiteY414" fmla="*/ 589854 h 5434893"/>
              <a:gd name="connsiteX415" fmla="*/ 6351863 w 12208633"/>
              <a:gd name="connsiteY415" fmla="*/ 585584 h 5434893"/>
              <a:gd name="connsiteX416" fmla="*/ 6351863 w 12208633"/>
              <a:gd name="connsiteY416" fmla="*/ 579954 h 5434893"/>
              <a:gd name="connsiteX417" fmla="*/ 6354581 w 12208633"/>
              <a:gd name="connsiteY417" fmla="*/ 574712 h 5434893"/>
              <a:gd name="connsiteX418" fmla="*/ 6354581 w 12208633"/>
              <a:gd name="connsiteY418" fmla="*/ 528121 h 5434893"/>
              <a:gd name="connsiteX419" fmla="*/ 6351669 w 12208633"/>
              <a:gd name="connsiteY419" fmla="*/ 522879 h 5434893"/>
              <a:gd name="connsiteX420" fmla="*/ 6351863 w 12208633"/>
              <a:gd name="connsiteY420" fmla="*/ 516473 h 5434893"/>
              <a:gd name="connsiteX421" fmla="*/ 6354387 w 12208633"/>
              <a:gd name="connsiteY421" fmla="*/ 511814 h 5434893"/>
              <a:gd name="connsiteX422" fmla="*/ 6354387 w 12208633"/>
              <a:gd name="connsiteY422" fmla="*/ 465999 h 5434893"/>
              <a:gd name="connsiteX423" fmla="*/ 6351475 w 12208633"/>
              <a:gd name="connsiteY423" fmla="*/ 460952 h 5434893"/>
              <a:gd name="connsiteX424" fmla="*/ 6351863 w 12208633"/>
              <a:gd name="connsiteY424" fmla="*/ 454545 h 5434893"/>
              <a:gd name="connsiteX425" fmla="*/ 6354387 w 12208633"/>
              <a:gd name="connsiteY425" fmla="*/ 450469 h 5434893"/>
              <a:gd name="connsiteX426" fmla="*/ 6354387 w 12208633"/>
              <a:gd name="connsiteY426" fmla="*/ 402130 h 5434893"/>
              <a:gd name="connsiteX427" fmla="*/ 6351863 w 12208633"/>
              <a:gd name="connsiteY427" fmla="*/ 398054 h 5434893"/>
              <a:gd name="connsiteX428" fmla="*/ 6352057 w 12208633"/>
              <a:gd name="connsiteY428" fmla="*/ 391453 h 5434893"/>
              <a:gd name="connsiteX429" fmla="*/ 6354387 w 12208633"/>
              <a:gd name="connsiteY429" fmla="*/ 387182 h 5434893"/>
              <a:gd name="connsiteX430" fmla="*/ 6354387 w 12208633"/>
              <a:gd name="connsiteY430" fmla="*/ 340591 h 5434893"/>
              <a:gd name="connsiteX431" fmla="*/ 6351863 w 12208633"/>
              <a:gd name="connsiteY431" fmla="*/ 335932 h 5434893"/>
              <a:gd name="connsiteX432" fmla="*/ 6352251 w 12208633"/>
              <a:gd name="connsiteY432" fmla="*/ 329331 h 5434893"/>
              <a:gd name="connsiteX433" fmla="*/ 6354581 w 12208633"/>
              <a:gd name="connsiteY433" fmla="*/ 325643 h 5434893"/>
              <a:gd name="connsiteX434" fmla="*/ 6354581 w 12208633"/>
              <a:gd name="connsiteY434" fmla="*/ 277304 h 5434893"/>
              <a:gd name="connsiteX435" fmla="*/ 6351863 w 12208633"/>
              <a:gd name="connsiteY435" fmla="*/ 273227 h 5434893"/>
              <a:gd name="connsiteX436" fmla="*/ 6349922 w 12208633"/>
              <a:gd name="connsiteY436" fmla="*/ 269539 h 5434893"/>
              <a:gd name="connsiteX437" fmla="*/ 6353610 w 12208633"/>
              <a:gd name="connsiteY437" fmla="*/ 267209 h 5434893"/>
              <a:gd name="connsiteX438" fmla="*/ 6357299 w 12208633"/>
              <a:gd name="connsiteY438" fmla="*/ 267209 h 5434893"/>
              <a:gd name="connsiteX439" fmla="*/ 6426409 w 12208633"/>
              <a:gd name="connsiteY439" fmla="*/ 267209 h 5434893"/>
              <a:gd name="connsiteX440" fmla="*/ 6430680 w 12208633"/>
              <a:gd name="connsiteY440" fmla="*/ 267209 h 5434893"/>
              <a:gd name="connsiteX441" fmla="*/ 6433980 w 12208633"/>
              <a:gd name="connsiteY441" fmla="*/ 270704 h 5434893"/>
              <a:gd name="connsiteX442" fmla="*/ 6430486 w 12208633"/>
              <a:gd name="connsiteY442" fmla="*/ 273033 h 5434893"/>
              <a:gd name="connsiteX443" fmla="*/ 6427962 w 12208633"/>
              <a:gd name="connsiteY443" fmla="*/ 273033 h 5434893"/>
              <a:gd name="connsiteX444" fmla="*/ 6427768 w 12208633"/>
              <a:gd name="connsiteY444" fmla="*/ 274198 h 5434893"/>
              <a:gd name="connsiteX445" fmla="*/ 6427768 w 12208633"/>
              <a:gd name="connsiteY445" fmla="*/ 329137 h 5434893"/>
              <a:gd name="connsiteX446" fmla="*/ 6430874 w 12208633"/>
              <a:gd name="connsiteY446" fmla="*/ 329331 h 5434893"/>
              <a:gd name="connsiteX447" fmla="*/ 6433786 w 12208633"/>
              <a:gd name="connsiteY447" fmla="*/ 332438 h 5434893"/>
              <a:gd name="connsiteX448" fmla="*/ 6430874 w 12208633"/>
              <a:gd name="connsiteY448" fmla="*/ 336126 h 5434893"/>
              <a:gd name="connsiteX449" fmla="*/ 6427768 w 12208633"/>
              <a:gd name="connsiteY449" fmla="*/ 336320 h 5434893"/>
              <a:gd name="connsiteX450" fmla="*/ 6427768 w 12208633"/>
              <a:gd name="connsiteY450" fmla="*/ 391259 h 5434893"/>
              <a:gd name="connsiteX451" fmla="*/ 6430874 w 12208633"/>
              <a:gd name="connsiteY451" fmla="*/ 391453 h 5434893"/>
              <a:gd name="connsiteX452" fmla="*/ 6433786 w 12208633"/>
              <a:gd name="connsiteY452" fmla="*/ 395142 h 5434893"/>
              <a:gd name="connsiteX453" fmla="*/ 6430874 w 12208633"/>
              <a:gd name="connsiteY453" fmla="*/ 398248 h 5434893"/>
              <a:gd name="connsiteX454" fmla="*/ 6427768 w 12208633"/>
              <a:gd name="connsiteY454" fmla="*/ 398248 h 5434893"/>
              <a:gd name="connsiteX455" fmla="*/ 6427768 w 12208633"/>
              <a:gd name="connsiteY455" fmla="*/ 454351 h 5434893"/>
              <a:gd name="connsiteX456" fmla="*/ 6430874 w 12208633"/>
              <a:gd name="connsiteY456" fmla="*/ 454545 h 5434893"/>
              <a:gd name="connsiteX457" fmla="*/ 6433786 w 12208633"/>
              <a:gd name="connsiteY457" fmla="*/ 457652 h 5434893"/>
              <a:gd name="connsiteX458" fmla="*/ 6430874 w 12208633"/>
              <a:gd name="connsiteY458" fmla="*/ 461340 h 5434893"/>
              <a:gd name="connsiteX459" fmla="*/ 6427768 w 12208633"/>
              <a:gd name="connsiteY459" fmla="*/ 461534 h 5434893"/>
              <a:gd name="connsiteX460" fmla="*/ 6427574 w 12208633"/>
              <a:gd name="connsiteY460" fmla="*/ 461534 h 5434893"/>
              <a:gd name="connsiteX461" fmla="*/ 6427574 w 12208633"/>
              <a:gd name="connsiteY461" fmla="*/ 461728 h 5434893"/>
              <a:gd name="connsiteX462" fmla="*/ 6427768 w 12208633"/>
              <a:gd name="connsiteY462" fmla="*/ 461728 h 5434893"/>
              <a:gd name="connsiteX463" fmla="*/ 6427768 w 12208633"/>
              <a:gd name="connsiteY463" fmla="*/ 516667 h 5434893"/>
              <a:gd name="connsiteX464" fmla="*/ 6430874 w 12208633"/>
              <a:gd name="connsiteY464" fmla="*/ 516861 h 5434893"/>
              <a:gd name="connsiteX465" fmla="*/ 6433786 w 12208633"/>
              <a:gd name="connsiteY465" fmla="*/ 520550 h 5434893"/>
              <a:gd name="connsiteX466" fmla="*/ 6430874 w 12208633"/>
              <a:gd name="connsiteY466" fmla="*/ 523656 h 5434893"/>
              <a:gd name="connsiteX467" fmla="*/ 6427768 w 12208633"/>
              <a:gd name="connsiteY467" fmla="*/ 523850 h 5434893"/>
              <a:gd name="connsiteX468" fmla="*/ 6427768 w 12208633"/>
              <a:gd name="connsiteY468" fmla="*/ 579954 h 5434893"/>
              <a:gd name="connsiteX469" fmla="*/ 6431457 w 12208633"/>
              <a:gd name="connsiteY469" fmla="*/ 580148 h 5434893"/>
              <a:gd name="connsiteX470" fmla="*/ 6433786 w 12208633"/>
              <a:gd name="connsiteY470" fmla="*/ 583254 h 5434893"/>
              <a:gd name="connsiteX471" fmla="*/ 6431263 w 12208633"/>
              <a:gd name="connsiteY471" fmla="*/ 585972 h 5434893"/>
              <a:gd name="connsiteX472" fmla="*/ 6427768 w 12208633"/>
              <a:gd name="connsiteY472" fmla="*/ 587137 h 5434893"/>
              <a:gd name="connsiteX473" fmla="*/ 6427768 w 12208633"/>
              <a:gd name="connsiteY473" fmla="*/ 642076 h 5434893"/>
              <a:gd name="connsiteX474" fmla="*/ 6430874 w 12208633"/>
              <a:gd name="connsiteY474" fmla="*/ 642270 h 5434893"/>
              <a:gd name="connsiteX475" fmla="*/ 6433786 w 12208633"/>
              <a:gd name="connsiteY475" fmla="*/ 645959 h 5434893"/>
              <a:gd name="connsiteX476" fmla="*/ 6430874 w 12208633"/>
              <a:gd name="connsiteY476" fmla="*/ 649065 h 5434893"/>
              <a:gd name="connsiteX477" fmla="*/ 6427768 w 12208633"/>
              <a:gd name="connsiteY477" fmla="*/ 649259 h 5434893"/>
              <a:gd name="connsiteX478" fmla="*/ 6427768 w 12208633"/>
              <a:gd name="connsiteY478" fmla="*/ 727687 h 5434893"/>
              <a:gd name="connsiteX479" fmla="*/ 6450870 w 12208633"/>
              <a:gd name="connsiteY479" fmla="*/ 727881 h 5434893"/>
              <a:gd name="connsiteX480" fmla="*/ 6519204 w 12208633"/>
              <a:gd name="connsiteY480" fmla="*/ 727687 h 5434893"/>
              <a:gd name="connsiteX481" fmla="*/ 6519398 w 12208633"/>
              <a:gd name="connsiteY481" fmla="*/ 688473 h 5434893"/>
              <a:gd name="connsiteX482" fmla="*/ 6519398 w 12208633"/>
              <a:gd name="connsiteY482" fmla="*/ 649259 h 5434893"/>
              <a:gd name="connsiteX483" fmla="*/ 6516874 w 12208633"/>
              <a:gd name="connsiteY483" fmla="*/ 649259 h 5434893"/>
              <a:gd name="connsiteX484" fmla="*/ 6513186 w 12208633"/>
              <a:gd name="connsiteY484" fmla="*/ 645570 h 5434893"/>
              <a:gd name="connsiteX485" fmla="*/ 6516680 w 12208633"/>
              <a:gd name="connsiteY485" fmla="*/ 642270 h 5434893"/>
              <a:gd name="connsiteX486" fmla="*/ 6519204 w 12208633"/>
              <a:gd name="connsiteY486" fmla="*/ 642270 h 5434893"/>
              <a:gd name="connsiteX487" fmla="*/ 6519204 w 12208633"/>
              <a:gd name="connsiteY487" fmla="*/ 586166 h 5434893"/>
              <a:gd name="connsiteX488" fmla="*/ 6518039 w 12208633"/>
              <a:gd name="connsiteY488" fmla="*/ 586166 h 5434893"/>
              <a:gd name="connsiteX489" fmla="*/ 6513574 w 12208633"/>
              <a:gd name="connsiteY489" fmla="*/ 583448 h 5434893"/>
              <a:gd name="connsiteX490" fmla="*/ 6518039 w 12208633"/>
              <a:gd name="connsiteY490" fmla="*/ 580148 h 5434893"/>
              <a:gd name="connsiteX491" fmla="*/ 6519204 w 12208633"/>
              <a:gd name="connsiteY491" fmla="*/ 580148 h 5434893"/>
              <a:gd name="connsiteX492" fmla="*/ 6519204 w 12208633"/>
              <a:gd name="connsiteY492" fmla="*/ 524044 h 5434893"/>
              <a:gd name="connsiteX493" fmla="*/ 6516098 w 12208633"/>
              <a:gd name="connsiteY493" fmla="*/ 523850 h 5434893"/>
              <a:gd name="connsiteX494" fmla="*/ 6513186 w 12208633"/>
              <a:gd name="connsiteY494" fmla="*/ 520550 h 5434893"/>
              <a:gd name="connsiteX495" fmla="*/ 6516292 w 12208633"/>
              <a:gd name="connsiteY495" fmla="*/ 516861 h 5434893"/>
              <a:gd name="connsiteX496" fmla="*/ 6519398 w 12208633"/>
              <a:gd name="connsiteY496" fmla="*/ 516667 h 5434893"/>
              <a:gd name="connsiteX497" fmla="*/ 6519398 w 12208633"/>
              <a:gd name="connsiteY497" fmla="*/ 461728 h 5434893"/>
              <a:gd name="connsiteX498" fmla="*/ 6518815 w 12208633"/>
              <a:gd name="connsiteY498" fmla="*/ 461728 h 5434893"/>
              <a:gd name="connsiteX499" fmla="*/ 6513574 w 12208633"/>
              <a:gd name="connsiteY499" fmla="*/ 457263 h 5434893"/>
              <a:gd name="connsiteX500" fmla="*/ 6519398 w 12208633"/>
              <a:gd name="connsiteY500" fmla="*/ 454545 h 5434893"/>
              <a:gd name="connsiteX501" fmla="*/ 6519398 w 12208633"/>
              <a:gd name="connsiteY501" fmla="*/ 398442 h 5434893"/>
              <a:gd name="connsiteX502" fmla="*/ 6513574 w 12208633"/>
              <a:gd name="connsiteY502" fmla="*/ 395724 h 5434893"/>
              <a:gd name="connsiteX503" fmla="*/ 6519592 w 12208633"/>
              <a:gd name="connsiteY503" fmla="*/ 391259 h 5434893"/>
              <a:gd name="connsiteX504" fmla="*/ 6519592 w 12208633"/>
              <a:gd name="connsiteY504" fmla="*/ 336320 h 5434893"/>
              <a:gd name="connsiteX505" fmla="*/ 6517845 w 12208633"/>
              <a:gd name="connsiteY505" fmla="*/ 336320 h 5434893"/>
              <a:gd name="connsiteX506" fmla="*/ 6513574 w 12208633"/>
              <a:gd name="connsiteY506" fmla="*/ 332826 h 5434893"/>
              <a:gd name="connsiteX507" fmla="*/ 6517845 w 12208633"/>
              <a:gd name="connsiteY507" fmla="*/ 329331 h 5434893"/>
              <a:gd name="connsiteX508" fmla="*/ 6519592 w 12208633"/>
              <a:gd name="connsiteY508" fmla="*/ 329331 h 5434893"/>
              <a:gd name="connsiteX509" fmla="*/ 6519592 w 12208633"/>
              <a:gd name="connsiteY509" fmla="*/ 274586 h 5434893"/>
              <a:gd name="connsiteX510" fmla="*/ 6515709 w 12208633"/>
              <a:gd name="connsiteY510" fmla="*/ 273033 h 5434893"/>
              <a:gd name="connsiteX511" fmla="*/ 6513574 w 12208633"/>
              <a:gd name="connsiteY511" fmla="*/ 269927 h 5434893"/>
              <a:gd name="connsiteX512" fmla="*/ 6516486 w 12208633"/>
              <a:gd name="connsiteY512" fmla="*/ 267404 h 5434893"/>
              <a:gd name="connsiteX513" fmla="*/ 6520174 w 12208633"/>
              <a:gd name="connsiteY513" fmla="*/ 267209 h 5434893"/>
              <a:gd name="connsiteX514" fmla="*/ 6591809 w 12208633"/>
              <a:gd name="connsiteY514" fmla="*/ 267209 h 5434893"/>
              <a:gd name="connsiteX515" fmla="*/ 6594332 w 12208633"/>
              <a:gd name="connsiteY515" fmla="*/ 267209 h 5434893"/>
              <a:gd name="connsiteX516" fmla="*/ 6598409 w 12208633"/>
              <a:gd name="connsiteY516" fmla="*/ 269733 h 5434893"/>
              <a:gd name="connsiteX517" fmla="*/ 6596274 w 12208633"/>
              <a:gd name="connsiteY517" fmla="*/ 273227 h 5434893"/>
              <a:gd name="connsiteX518" fmla="*/ 6593556 w 12208633"/>
              <a:gd name="connsiteY518" fmla="*/ 277110 h 5434893"/>
              <a:gd name="connsiteX519" fmla="*/ 6593556 w 12208633"/>
              <a:gd name="connsiteY519" fmla="*/ 325449 h 5434893"/>
              <a:gd name="connsiteX520" fmla="*/ 6596079 w 12208633"/>
              <a:gd name="connsiteY520" fmla="*/ 329525 h 5434893"/>
              <a:gd name="connsiteX521" fmla="*/ 6595885 w 12208633"/>
              <a:gd name="connsiteY521" fmla="*/ 336126 h 5434893"/>
              <a:gd name="connsiteX522" fmla="*/ 6593556 w 12208633"/>
              <a:gd name="connsiteY522" fmla="*/ 340397 h 5434893"/>
              <a:gd name="connsiteX523" fmla="*/ 6593556 w 12208633"/>
              <a:gd name="connsiteY523" fmla="*/ 386988 h 5434893"/>
              <a:gd name="connsiteX524" fmla="*/ 6596079 w 12208633"/>
              <a:gd name="connsiteY524" fmla="*/ 391647 h 5434893"/>
              <a:gd name="connsiteX525" fmla="*/ 6595691 w 12208633"/>
              <a:gd name="connsiteY525" fmla="*/ 398442 h 5434893"/>
              <a:gd name="connsiteX526" fmla="*/ 6593556 w 12208633"/>
              <a:gd name="connsiteY526" fmla="*/ 402324 h 5434893"/>
              <a:gd name="connsiteX527" fmla="*/ 6593556 w 12208633"/>
              <a:gd name="connsiteY527" fmla="*/ 419020 h 5434893"/>
              <a:gd name="connsiteX528" fmla="*/ 6593556 w 12208633"/>
              <a:gd name="connsiteY528" fmla="*/ 449498 h 5434893"/>
              <a:gd name="connsiteX529" fmla="*/ 6596662 w 12208633"/>
              <a:gd name="connsiteY529" fmla="*/ 454934 h 5434893"/>
              <a:gd name="connsiteX530" fmla="*/ 6596662 w 12208633"/>
              <a:gd name="connsiteY530" fmla="*/ 460952 h 5434893"/>
              <a:gd name="connsiteX531" fmla="*/ 6593362 w 12208633"/>
              <a:gd name="connsiteY531" fmla="*/ 467746 h 5434893"/>
              <a:gd name="connsiteX532" fmla="*/ 6593362 w 12208633"/>
              <a:gd name="connsiteY532" fmla="*/ 510649 h 5434893"/>
              <a:gd name="connsiteX533" fmla="*/ 6596662 w 12208633"/>
              <a:gd name="connsiteY533" fmla="*/ 517444 h 5434893"/>
              <a:gd name="connsiteX534" fmla="*/ 6596468 w 12208633"/>
              <a:gd name="connsiteY534" fmla="*/ 523462 h 5434893"/>
              <a:gd name="connsiteX535" fmla="*/ 6593362 w 12208633"/>
              <a:gd name="connsiteY535" fmla="*/ 528315 h 5434893"/>
              <a:gd name="connsiteX536" fmla="*/ 6593362 w 12208633"/>
              <a:gd name="connsiteY536" fmla="*/ 561706 h 5434893"/>
              <a:gd name="connsiteX537" fmla="*/ 6593362 w 12208633"/>
              <a:gd name="connsiteY537" fmla="*/ 575489 h 5434893"/>
              <a:gd name="connsiteX538" fmla="*/ 6596079 w 12208633"/>
              <a:gd name="connsiteY538" fmla="*/ 579954 h 5434893"/>
              <a:gd name="connsiteX539" fmla="*/ 6596274 w 12208633"/>
              <a:gd name="connsiteY539" fmla="*/ 585584 h 5434893"/>
              <a:gd name="connsiteX540" fmla="*/ 6593167 w 12208633"/>
              <a:gd name="connsiteY540" fmla="*/ 590437 h 5434893"/>
              <a:gd name="connsiteX541" fmla="*/ 6593167 w 12208633"/>
              <a:gd name="connsiteY541" fmla="*/ 621498 h 5434893"/>
              <a:gd name="connsiteX542" fmla="*/ 6593167 w 12208633"/>
              <a:gd name="connsiteY542" fmla="*/ 637611 h 5434893"/>
              <a:gd name="connsiteX543" fmla="*/ 6595885 w 12208633"/>
              <a:gd name="connsiteY543" fmla="*/ 642270 h 5434893"/>
              <a:gd name="connsiteX544" fmla="*/ 6595885 w 12208633"/>
              <a:gd name="connsiteY544" fmla="*/ 648676 h 5434893"/>
              <a:gd name="connsiteX545" fmla="*/ 6593167 w 12208633"/>
              <a:gd name="connsiteY545" fmla="*/ 653918 h 5434893"/>
              <a:gd name="connsiteX546" fmla="*/ 6593167 w 12208633"/>
              <a:gd name="connsiteY546" fmla="*/ 721863 h 5434893"/>
              <a:gd name="connsiteX547" fmla="*/ 6598021 w 12208633"/>
              <a:gd name="connsiteY547" fmla="*/ 726716 h 5434893"/>
              <a:gd name="connsiteX548" fmla="*/ 6698387 w 12208633"/>
              <a:gd name="connsiteY548" fmla="*/ 726716 h 5434893"/>
              <a:gd name="connsiteX549" fmla="*/ 6703434 w 12208633"/>
              <a:gd name="connsiteY549" fmla="*/ 720892 h 5434893"/>
              <a:gd name="connsiteX550" fmla="*/ 6703434 w 12208633"/>
              <a:gd name="connsiteY550" fmla="*/ 606356 h 5434893"/>
              <a:gd name="connsiteX551" fmla="*/ 6703434 w 12208633"/>
              <a:gd name="connsiteY551" fmla="*/ 538992 h 5434893"/>
              <a:gd name="connsiteX552" fmla="*/ 6704405 w 12208633"/>
              <a:gd name="connsiteY552" fmla="*/ 532004 h 5434893"/>
              <a:gd name="connsiteX553" fmla="*/ 6704599 w 12208633"/>
              <a:gd name="connsiteY553" fmla="*/ 540351 h 5434893"/>
              <a:gd name="connsiteX554" fmla="*/ 6704599 w 12208633"/>
              <a:gd name="connsiteY554" fmla="*/ 719145 h 5434893"/>
              <a:gd name="connsiteX555" fmla="*/ 6704405 w 12208633"/>
              <a:gd name="connsiteY555" fmla="*/ 727493 h 5434893"/>
              <a:gd name="connsiteX556" fmla="*/ 6705181 w 12208633"/>
              <a:gd name="connsiteY556" fmla="*/ 727493 h 5434893"/>
              <a:gd name="connsiteX557" fmla="*/ 6704987 w 12208633"/>
              <a:gd name="connsiteY557" fmla="*/ 727299 h 5434893"/>
              <a:gd name="connsiteX558" fmla="*/ 6704987 w 12208633"/>
              <a:gd name="connsiteY558" fmla="*/ 535498 h 5434893"/>
              <a:gd name="connsiteX559" fmla="*/ 6705375 w 12208633"/>
              <a:gd name="connsiteY559" fmla="*/ 532004 h 5434893"/>
              <a:gd name="connsiteX560" fmla="*/ 6753132 w 12208633"/>
              <a:gd name="connsiteY560" fmla="*/ 490460 h 5434893"/>
              <a:gd name="connsiteX561" fmla="*/ 6799917 w 12208633"/>
              <a:gd name="connsiteY561" fmla="*/ 535304 h 5434893"/>
              <a:gd name="connsiteX562" fmla="*/ 6799917 w 12208633"/>
              <a:gd name="connsiteY562" fmla="*/ 681290 h 5434893"/>
              <a:gd name="connsiteX563" fmla="*/ 6799917 w 12208633"/>
              <a:gd name="connsiteY563" fmla="*/ 817181 h 5434893"/>
              <a:gd name="connsiteX564" fmla="*/ 6801858 w 12208633"/>
              <a:gd name="connsiteY564" fmla="*/ 823976 h 5434893"/>
              <a:gd name="connsiteX565" fmla="*/ 6814283 w 12208633"/>
              <a:gd name="connsiteY565" fmla="*/ 798933 h 5434893"/>
              <a:gd name="connsiteX566" fmla="*/ 6817389 w 12208633"/>
              <a:gd name="connsiteY566" fmla="*/ 787673 h 5434893"/>
              <a:gd name="connsiteX567" fmla="*/ 6817389 w 12208633"/>
              <a:gd name="connsiteY567" fmla="*/ 586749 h 5434893"/>
              <a:gd name="connsiteX568" fmla="*/ 6817389 w 12208633"/>
              <a:gd name="connsiteY568" fmla="*/ 537245 h 5434893"/>
              <a:gd name="connsiteX569" fmla="*/ 6856991 w 12208633"/>
              <a:gd name="connsiteY569" fmla="*/ 490460 h 5434893"/>
              <a:gd name="connsiteX570" fmla="*/ 6865339 w 12208633"/>
              <a:gd name="connsiteY570" fmla="*/ 490265 h 5434893"/>
              <a:gd name="connsiteX571" fmla="*/ 6912125 w 12208633"/>
              <a:gd name="connsiteY571" fmla="*/ 535110 h 5434893"/>
              <a:gd name="connsiteX572" fmla="*/ 6912125 w 12208633"/>
              <a:gd name="connsiteY572" fmla="*/ 713904 h 5434893"/>
              <a:gd name="connsiteX573" fmla="*/ 6912125 w 12208633"/>
              <a:gd name="connsiteY573" fmla="*/ 719339 h 5434893"/>
              <a:gd name="connsiteX574" fmla="*/ 6915425 w 12208633"/>
              <a:gd name="connsiteY574" fmla="*/ 721669 h 5434893"/>
              <a:gd name="connsiteX575" fmla="*/ 6980847 w 12208633"/>
              <a:gd name="connsiteY575" fmla="*/ 716039 h 5434893"/>
              <a:gd name="connsiteX576" fmla="*/ 7121398 w 12208633"/>
              <a:gd name="connsiteY576" fmla="*/ 816793 h 5434893"/>
              <a:gd name="connsiteX577" fmla="*/ 7130134 w 12208633"/>
              <a:gd name="connsiteY577" fmla="*/ 840865 h 5434893"/>
              <a:gd name="connsiteX578" fmla="*/ 7133434 w 12208633"/>
              <a:gd name="connsiteY578" fmla="*/ 842224 h 5434893"/>
              <a:gd name="connsiteX579" fmla="*/ 7143140 w 12208633"/>
              <a:gd name="connsiteY579" fmla="*/ 854066 h 5434893"/>
              <a:gd name="connsiteX580" fmla="*/ 7143162 w 12208633"/>
              <a:gd name="connsiteY580" fmla="*/ 858635 h 5434893"/>
              <a:gd name="connsiteX581" fmla="*/ 7363499 w 12208633"/>
              <a:gd name="connsiteY581" fmla="*/ 801441 h 5434893"/>
              <a:gd name="connsiteX582" fmla="*/ 7367909 w 12208633"/>
              <a:gd name="connsiteY582" fmla="*/ 799551 h 5434893"/>
              <a:gd name="connsiteX583" fmla="*/ 7367909 w 12208633"/>
              <a:gd name="connsiteY583" fmla="*/ 792936 h 5434893"/>
              <a:gd name="connsiteX584" fmla="*/ 7362239 w 12208633"/>
              <a:gd name="connsiteY584" fmla="*/ 782541 h 5434893"/>
              <a:gd name="connsiteX585" fmla="*/ 7360349 w 12208633"/>
              <a:gd name="connsiteY585" fmla="*/ 769312 h 5434893"/>
              <a:gd name="connsiteX586" fmla="*/ 7365389 w 12208633"/>
              <a:gd name="connsiteY586" fmla="*/ 769627 h 5434893"/>
              <a:gd name="connsiteX587" fmla="*/ 7368854 w 12208633"/>
              <a:gd name="connsiteY587" fmla="*/ 770257 h 5434893"/>
              <a:gd name="connsiteX588" fmla="*/ 7374839 w 12208633"/>
              <a:gd name="connsiteY588" fmla="*/ 772777 h 5434893"/>
              <a:gd name="connsiteX589" fmla="*/ 7378304 w 12208633"/>
              <a:gd name="connsiteY589" fmla="*/ 768682 h 5434893"/>
              <a:gd name="connsiteX590" fmla="*/ 7381769 w 12208633"/>
              <a:gd name="connsiteY590" fmla="*/ 768367 h 5434893"/>
              <a:gd name="connsiteX591" fmla="*/ 7387439 w 12208633"/>
              <a:gd name="connsiteY591" fmla="*/ 768682 h 5434893"/>
              <a:gd name="connsiteX592" fmla="*/ 7392164 w 12208633"/>
              <a:gd name="connsiteY592" fmla="*/ 772462 h 5434893"/>
              <a:gd name="connsiteX593" fmla="*/ 7401299 w 12208633"/>
              <a:gd name="connsiteY593" fmla="*/ 770257 h 5434893"/>
              <a:gd name="connsiteX594" fmla="*/ 7403819 w 12208633"/>
              <a:gd name="connsiteY594" fmla="*/ 768997 h 5434893"/>
              <a:gd name="connsiteX595" fmla="*/ 7409488 w 12208633"/>
              <a:gd name="connsiteY595" fmla="*/ 772462 h 5434893"/>
              <a:gd name="connsiteX596" fmla="*/ 7416103 w 12208633"/>
              <a:gd name="connsiteY596" fmla="*/ 767737 h 5434893"/>
              <a:gd name="connsiteX597" fmla="*/ 7417993 w 12208633"/>
              <a:gd name="connsiteY597" fmla="*/ 769627 h 5434893"/>
              <a:gd name="connsiteX598" fmla="*/ 7413268 w 12208633"/>
              <a:gd name="connsiteY598" fmla="*/ 784116 h 5434893"/>
              <a:gd name="connsiteX599" fmla="*/ 7413268 w 12208633"/>
              <a:gd name="connsiteY599" fmla="*/ 788211 h 5434893"/>
              <a:gd name="connsiteX600" fmla="*/ 7501152 w 12208633"/>
              <a:gd name="connsiteY600" fmla="*/ 765847 h 5434893"/>
              <a:gd name="connsiteX601" fmla="*/ 7648884 w 12208633"/>
              <a:gd name="connsiteY601" fmla="*/ 727417 h 5434893"/>
              <a:gd name="connsiteX602" fmla="*/ 7662113 w 12208633"/>
              <a:gd name="connsiteY602" fmla="*/ 727417 h 5434893"/>
              <a:gd name="connsiteX603" fmla="*/ 7687313 w 12208633"/>
              <a:gd name="connsiteY603" fmla="*/ 733402 h 5434893"/>
              <a:gd name="connsiteX604" fmla="*/ 7687313 w 12208633"/>
              <a:gd name="connsiteY604" fmla="*/ 535272 h 5434893"/>
              <a:gd name="connsiteX605" fmla="*/ 7687313 w 12208633"/>
              <a:gd name="connsiteY605" fmla="*/ 411795 h 5434893"/>
              <a:gd name="connsiteX606" fmla="*/ 7696133 w 12208633"/>
              <a:gd name="connsiteY606" fmla="*/ 402660 h 5434893"/>
              <a:gd name="connsiteX607" fmla="*/ 7710622 w 12208633"/>
              <a:gd name="connsiteY607" fmla="*/ 402975 h 5434893"/>
              <a:gd name="connsiteX608" fmla="*/ 7727002 w 12208633"/>
              <a:gd name="connsiteY608" fmla="*/ 402660 h 5434893"/>
              <a:gd name="connsiteX609" fmla="*/ 7732042 w 12208633"/>
              <a:gd name="connsiteY609" fmla="*/ 408015 h 5434893"/>
              <a:gd name="connsiteX610" fmla="*/ 7732042 w 12208633"/>
              <a:gd name="connsiteY610" fmla="*/ 411795 h 5434893"/>
              <a:gd name="connsiteX611" fmla="*/ 7732042 w 12208633"/>
              <a:gd name="connsiteY611" fmla="*/ 745057 h 5434893"/>
              <a:gd name="connsiteX612" fmla="*/ 7769211 w 12208633"/>
              <a:gd name="connsiteY612" fmla="*/ 755137 h 5434893"/>
              <a:gd name="connsiteX613" fmla="*/ 7783701 w 12208633"/>
              <a:gd name="connsiteY613" fmla="*/ 758602 h 5434893"/>
              <a:gd name="connsiteX614" fmla="*/ 7783701 w 12208633"/>
              <a:gd name="connsiteY614" fmla="*/ 415575 h 5434893"/>
              <a:gd name="connsiteX615" fmla="*/ 7796616 w 12208633"/>
              <a:gd name="connsiteY615" fmla="*/ 402660 h 5434893"/>
              <a:gd name="connsiteX616" fmla="*/ 7807325 w 12208633"/>
              <a:gd name="connsiteY616" fmla="*/ 402975 h 5434893"/>
              <a:gd name="connsiteX617" fmla="*/ 7822760 w 12208633"/>
              <a:gd name="connsiteY617" fmla="*/ 402660 h 5434893"/>
              <a:gd name="connsiteX618" fmla="*/ 7828745 w 12208633"/>
              <a:gd name="connsiteY618" fmla="*/ 408960 h 5434893"/>
              <a:gd name="connsiteX619" fmla="*/ 7828745 w 12208633"/>
              <a:gd name="connsiteY619" fmla="*/ 416835 h 5434893"/>
              <a:gd name="connsiteX620" fmla="*/ 7828745 w 12208633"/>
              <a:gd name="connsiteY620" fmla="*/ 770572 h 5434893"/>
              <a:gd name="connsiteX621" fmla="*/ 7867174 w 12208633"/>
              <a:gd name="connsiteY621" fmla="*/ 780652 h 5434893"/>
              <a:gd name="connsiteX622" fmla="*/ 7870954 w 12208633"/>
              <a:gd name="connsiteY622" fmla="*/ 777186 h 5434893"/>
              <a:gd name="connsiteX623" fmla="*/ 7870954 w 12208633"/>
              <a:gd name="connsiteY623" fmla="*/ 768367 h 5434893"/>
              <a:gd name="connsiteX624" fmla="*/ 7870954 w 12208633"/>
              <a:gd name="connsiteY624" fmla="*/ 553542 h 5434893"/>
              <a:gd name="connsiteX625" fmla="*/ 7871269 w 12208633"/>
              <a:gd name="connsiteY625" fmla="*/ 541887 h 5434893"/>
              <a:gd name="connsiteX626" fmla="*/ 7870639 w 12208633"/>
              <a:gd name="connsiteY626" fmla="*/ 518892 h 5434893"/>
              <a:gd name="connsiteX627" fmla="*/ 7878514 w 12208633"/>
              <a:gd name="connsiteY627" fmla="*/ 511018 h 5434893"/>
              <a:gd name="connsiteX628" fmla="*/ 7929543 w 12208633"/>
              <a:gd name="connsiteY628" fmla="*/ 511018 h 5434893"/>
              <a:gd name="connsiteX629" fmla="*/ 7967972 w 12208633"/>
              <a:gd name="connsiteY629" fmla="*/ 511018 h 5434893"/>
              <a:gd name="connsiteX630" fmla="*/ 7977107 w 12208633"/>
              <a:gd name="connsiteY630" fmla="*/ 509758 h 5434893"/>
              <a:gd name="connsiteX631" fmla="*/ 7976792 w 12208633"/>
              <a:gd name="connsiteY631" fmla="*/ 481093 h 5434893"/>
              <a:gd name="connsiteX632" fmla="*/ 7979627 w 12208633"/>
              <a:gd name="connsiteY632" fmla="*/ 476368 h 5434893"/>
              <a:gd name="connsiteX633" fmla="*/ 7983407 w 12208633"/>
              <a:gd name="connsiteY633" fmla="*/ 481409 h 5434893"/>
              <a:gd name="connsiteX634" fmla="*/ 7983722 w 12208633"/>
              <a:gd name="connsiteY634" fmla="*/ 511018 h 5434893"/>
              <a:gd name="connsiteX635" fmla="*/ 7990967 w 12208633"/>
              <a:gd name="connsiteY635" fmla="*/ 511018 h 5434893"/>
              <a:gd name="connsiteX636" fmla="*/ 7991282 w 12208633"/>
              <a:gd name="connsiteY636" fmla="*/ 486133 h 5434893"/>
              <a:gd name="connsiteX637" fmla="*/ 7991282 w 12208633"/>
              <a:gd name="connsiteY637" fmla="*/ 480463 h 5434893"/>
              <a:gd name="connsiteX638" fmla="*/ 7995062 w 12208633"/>
              <a:gd name="connsiteY638" fmla="*/ 476054 h 5434893"/>
              <a:gd name="connsiteX639" fmla="*/ 7998842 w 12208633"/>
              <a:gd name="connsiteY639" fmla="*/ 480149 h 5434893"/>
              <a:gd name="connsiteX640" fmla="*/ 7998842 w 12208633"/>
              <a:gd name="connsiteY640" fmla="*/ 504088 h 5434893"/>
              <a:gd name="connsiteX641" fmla="*/ 7999157 w 12208633"/>
              <a:gd name="connsiteY641" fmla="*/ 510703 h 5434893"/>
              <a:gd name="connsiteX642" fmla="*/ 8006401 w 12208633"/>
              <a:gd name="connsiteY642" fmla="*/ 510703 h 5434893"/>
              <a:gd name="connsiteX643" fmla="*/ 8006716 w 12208633"/>
              <a:gd name="connsiteY643" fmla="*/ 485818 h 5434893"/>
              <a:gd name="connsiteX644" fmla="*/ 8006716 w 12208633"/>
              <a:gd name="connsiteY644" fmla="*/ 480149 h 5434893"/>
              <a:gd name="connsiteX645" fmla="*/ 8010497 w 12208633"/>
              <a:gd name="connsiteY645" fmla="*/ 475739 h 5434893"/>
              <a:gd name="connsiteX646" fmla="*/ 8014276 w 12208633"/>
              <a:gd name="connsiteY646" fmla="*/ 479833 h 5434893"/>
              <a:gd name="connsiteX647" fmla="*/ 8014276 w 12208633"/>
              <a:gd name="connsiteY647" fmla="*/ 503773 h 5434893"/>
              <a:gd name="connsiteX648" fmla="*/ 8014591 w 12208633"/>
              <a:gd name="connsiteY648" fmla="*/ 510388 h 5434893"/>
              <a:gd name="connsiteX649" fmla="*/ 8104995 w 12208633"/>
              <a:gd name="connsiteY649" fmla="*/ 510388 h 5434893"/>
              <a:gd name="connsiteX650" fmla="*/ 8113184 w 12208633"/>
              <a:gd name="connsiteY650" fmla="*/ 503143 h 5434893"/>
              <a:gd name="connsiteX651" fmla="*/ 8189098 w 12208633"/>
              <a:gd name="connsiteY651" fmla="*/ 503143 h 5434893"/>
              <a:gd name="connsiteX652" fmla="*/ 8199807 w 12208633"/>
              <a:gd name="connsiteY652" fmla="*/ 510703 h 5434893"/>
              <a:gd name="connsiteX653" fmla="*/ 8213037 w 12208633"/>
              <a:gd name="connsiteY653" fmla="*/ 525192 h 5434893"/>
              <a:gd name="connsiteX654" fmla="*/ 8212722 w 12208633"/>
              <a:gd name="connsiteY654" fmla="*/ 542202 h 5434893"/>
              <a:gd name="connsiteX655" fmla="*/ 8213037 w 12208633"/>
              <a:gd name="connsiteY655" fmla="*/ 552912 h 5434893"/>
              <a:gd name="connsiteX656" fmla="*/ 8213037 w 12208633"/>
              <a:gd name="connsiteY656" fmla="*/ 899839 h 5434893"/>
              <a:gd name="connsiteX657" fmla="*/ 8222585 w 12208633"/>
              <a:gd name="connsiteY657" fmla="*/ 899839 h 5434893"/>
              <a:gd name="connsiteX658" fmla="*/ 8222588 w 12208633"/>
              <a:gd name="connsiteY658" fmla="*/ 899188 h 5434893"/>
              <a:gd name="connsiteX659" fmla="*/ 8361723 w 12208633"/>
              <a:gd name="connsiteY659" fmla="*/ 819757 h 5434893"/>
              <a:gd name="connsiteX660" fmla="*/ 8400660 w 12208633"/>
              <a:gd name="connsiteY660" fmla="*/ 891401 h 5434893"/>
              <a:gd name="connsiteX661" fmla="*/ 8528374 w 12208633"/>
              <a:gd name="connsiteY661" fmla="*/ 819237 h 5434893"/>
              <a:gd name="connsiteX662" fmla="*/ 8564716 w 12208633"/>
              <a:gd name="connsiteY662" fmla="*/ 886728 h 5434893"/>
              <a:gd name="connsiteX663" fmla="*/ 8566273 w 12208633"/>
              <a:gd name="connsiteY663" fmla="*/ 724750 h 5434893"/>
              <a:gd name="connsiteX664" fmla="*/ 8590674 w 12208633"/>
              <a:gd name="connsiteY664" fmla="*/ 700868 h 5434893"/>
              <a:gd name="connsiteX665" fmla="*/ 8617151 w 12208633"/>
              <a:gd name="connsiteY665" fmla="*/ 674910 h 5434893"/>
              <a:gd name="connsiteX666" fmla="*/ 8617151 w 12208633"/>
              <a:gd name="connsiteY666" fmla="*/ 624552 h 5434893"/>
              <a:gd name="connsiteX667" fmla="*/ 8649858 w 12208633"/>
              <a:gd name="connsiteY667" fmla="*/ 572636 h 5434893"/>
              <a:gd name="connsiteX668" fmla="*/ 8662318 w 12208633"/>
              <a:gd name="connsiteY668" fmla="*/ 552388 h 5434893"/>
              <a:gd name="connsiteX669" fmla="*/ 8661799 w 12208633"/>
              <a:gd name="connsiteY669" fmla="*/ 524353 h 5434893"/>
              <a:gd name="connsiteX670" fmla="*/ 8675816 w 12208633"/>
              <a:gd name="connsiteY670" fmla="*/ 509298 h 5434893"/>
              <a:gd name="connsiteX671" fmla="*/ 8794185 w 12208633"/>
              <a:gd name="connsiteY671" fmla="*/ 509298 h 5434893"/>
              <a:gd name="connsiteX672" fmla="*/ 8810279 w 12208633"/>
              <a:gd name="connsiteY672" fmla="*/ 527469 h 5434893"/>
              <a:gd name="connsiteX673" fmla="*/ 8810279 w 12208633"/>
              <a:gd name="connsiteY673" fmla="*/ 636493 h 5434893"/>
              <a:gd name="connsiteX674" fmla="*/ 8811837 w 12208633"/>
              <a:gd name="connsiteY674" fmla="*/ 677506 h 5434893"/>
              <a:gd name="connsiteX675" fmla="*/ 8817547 w 12208633"/>
              <a:gd name="connsiteY675" fmla="*/ 686332 h 5434893"/>
              <a:gd name="connsiteX676" fmla="*/ 8822220 w 12208633"/>
              <a:gd name="connsiteY676" fmla="*/ 678025 h 5434893"/>
              <a:gd name="connsiteX677" fmla="*/ 8822220 w 12208633"/>
              <a:gd name="connsiteY677" fmla="*/ 652587 h 5434893"/>
              <a:gd name="connsiteX678" fmla="*/ 8837795 w 12208633"/>
              <a:gd name="connsiteY678" fmla="*/ 637012 h 5434893"/>
              <a:gd name="connsiteX679" fmla="*/ 8854408 w 12208633"/>
              <a:gd name="connsiteY679" fmla="*/ 621956 h 5434893"/>
              <a:gd name="connsiteX680" fmla="*/ 8877770 w 12208633"/>
              <a:gd name="connsiteY680" fmla="*/ 577828 h 5434893"/>
              <a:gd name="connsiteX681" fmla="*/ 8895941 w 12208633"/>
              <a:gd name="connsiteY681" fmla="*/ 561214 h 5434893"/>
              <a:gd name="connsiteX682" fmla="*/ 8932282 w 12208633"/>
              <a:gd name="connsiteY682" fmla="*/ 564848 h 5434893"/>
              <a:gd name="connsiteX683" fmla="*/ 8940589 w 12208633"/>
              <a:gd name="connsiteY683" fmla="*/ 572636 h 5434893"/>
              <a:gd name="connsiteX684" fmla="*/ 8972258 w 12208633"/>
              <a:gd name="connsiteY684" fmla="*/ 628706 h 5434893"/>
              <a:gd name="connsiteX685" fmla="*/ 8972258 w 12208633"/>
              <a:gd name="connsiteY685" fmla="*/ 722673 h 5434893"/>
              <a:gd name="connsiteX686" fmla="*/ 9035595 w 12208633"/>
              <a:gd name="connsiteY686" fmla="*/ 719558 h 5434893"/>
              <a:gd name="connsiteX687" fmla="*/ 9068822 w 12208633"/>
              <a:gd name="connsiteY687" fmla="*/ 146923 h 5434893"/>
              <a:gd name="connsiteX688" fmla="*/ 9146177 w 12208633"/>
              <a:gd name="connsiteY688" fmla="*/ 146923 h 5434893"/>
              <a:gd name="connsiteX689" fmla="*/ 9180961 w 12208633"/>
              <a:gd name="connsiteY689" fmla="*/ 716962 h 5434893"/>
              <a:gd name="connsiteX690" fmla="*/ 9225090 w 12208633"/>
              <a:gd name="connsiteY690" fmla="*/ 715405 h 543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</a:cxnLst>
            <a:rect l="l" t="t" r="r" b="b"/>
            <a:pathLst>
              <a:path w="12208633" h="5434893">
                <a:moveTo>
                  <a:pt x="7143321" y="892474"/>
                </a:moveTo>
                <a:lnTo>
                  <a:pt x="7143335" y="895416"/>
                </a:lnTo>
                <a:lnTo>
                  <a:pt x="7147277" y="895507"/>
                </a:lnTo>
                <a:lnTo>
                  <a:pt x="7147099" y="892474"/>
                </a:lnTo>
                <a:close/>
                <a:moveTo>
                  <a:pt x="6355163" y="727493"/>
                </a:moveTo>
                <a:lnTo>
                  <a:pt x="6355358" y="727687"/>
                </a:lnTo>
                <a:cubicBezTo>
                  <a:pt x="6355163" y="727687"/>
                  <a:pt x="6355163" y="727687"/>
                  <a:pt x="6354969" y="727687"/>
                </a:cubicBezTo>
                <a:cubicBezTo>
                  <a:pt x="6354969" y="727881"/>
                  <a:pt x="6354775" y="728075"/>
                  <a:pt x="6354969" y="728075"/>
                </a:cubicBezTo>
                <a:cubicBezTo>
                  <a:pt x="6354969" y="727881"/>
                  <a:pt x="6355163" y="727881"/>
                  <a:pt x="6355358" y="727687"/>
                </a:cubicBezTo>
                <a:cubicBezTo>
                  <a:pt x="6355358" y="727687"/>
                  <a:pt x="6355552" y="727493"/>
                  <a:pt x="6355552" y="727493"/>
                </a:cubicBezTo>
                <a:cubicBezTo>
                  <a:pt x="6355358" y="727493"/>
                  <a:pt x="6355358" y="727493"/>
                  <a:pt x="6355163" y="727493"/>
                </a:cubicBezTo>
                <a:close/>
                <a:moveTo>
                  <a:pt x="8604691" y="725788"/>
                </a:moveTo>
                <a:cubicBezTo>
                  <a:pt x="8595865" y="725788"/>
                  <a:pt x="8591193" y="727865"/>
                  <a:pt x="8591193" y="738248"/>
                </a:cubicBezTo>
                <a:cubicBezTo>
                  <a:pt x="8591712" y="788607"/>
                  <a:pt x="8591712" y="839485"/>
                  <a:pt x="8590674" y="889843"/>
                </a:cubicBezTo>
                <a:cubicBezTo>
                  <a:pt x="8590674" y="899188"/>
                  <a:pt x="8593789" y="903341"/>
                  <a:pt x="8603653" y="903341"/>
                </a:cubicBezTo>
                <a:cubicBezTo>
                  <a:pt x="8613517" y="903341"/>
                  <a:pt x="8616632" y="899708"/>
                  <a:pt x="8616632" y="889843"/>
                </a:cubicBezTo>
                <a:cubicBezTo>
                  <a:pt x="8616112" y="864923"/>
                  <a:pt x="8616632" y="840523"/>
                  <a:pt x="8616632" y="815603"/>
                </a:cubicBezTo>
                <a:cubicBezTo>
                  <a:pt x="8616632" y="790164"/>
                  <a:pt x="8616112" y="764206"/>
                  <a:pt x="8616632" y="738767"/>
                </a:cubicBezTo>
                <a:cubicBezTo>
                  <a:pt x="8616632" y="729941"/>
                  <a:pt x="8614555" y="725788"/>
                  <a:pt x="8604691" y="725788"/>
                </a:cubicBezTo>
                <a:close/>
                <a:moveTo>
                  <a:pt x="8744865" y="683217"/>
                </a:moveTo>
                <a:cubicBezTo>
                  <a:pt x="8737078" y="683217"/>
                  <a:pt x="8735001" y="687370"/>
                  <a:pt x="8735001" y="694119"/>
                </a:cubicBezTo>
                <a:cubicBezTo>
                  <a:pt x="8735001" y="760053"/>
                  <a:pt x="8735001" y="825986"/>
                  <a:pt x="8735520" y="892439"/>
                </a:cubicBezTo>
                <a:cubicBezTo>
                  <a:pt x="8735001" y="900226"/>
                  <a:pt x="8738635" y="903341"/>
                  <a:pt x="8746422" y="903341"/>
                </a:cubicBezTo>
                <a:cubicBezTo>
                  <a:pt x="8759921" y="902822"/>
                  <a:pt x="8773938" y="902822"/>
                  <a:pt x="8787436" y="903341"/>
                </a:cubicBezTo>
                <a:cubicBezTo>
                  <a:pt x="8797819" y="903861"/>
                  <a:pt x="8801454" y="899708"/>
                  <a:pt x="8801454" y="889324"/>
                </a:cubicBezTo>
                <a:cubicBezTo>
                  <a:pt x="8800934" y="865443"/>
                  <a:pt x="8801454" y="842080"/>
                  <a:pt x="8801454" y="818718"/>
                </a:cubicBezTo>
                <a:cubicBezTo>
                  <a:pt x="8801454" y="813527"/>
                  <a:pt x="8800415" y="805739"/>
                  <a:pt x="8807164" y="805739"/>
                </a:cubicBezTo>
                <a:cubicBezTo>
                  <a:pt x="8825854" y="805739"/>
                  <a:pt x="8822220" y="792760"/>
                  <a:pt x="8822739" y="781857"/>
                </a:cubicBezTo>
                <a:cubicBezTo>
                  <a:pt x="8822739" y="773551"/>
                  <a:pt x="8819105" y="771474"/>
                  <a:pt x="8811317" y="771474"/>
                </a:cubicBezTo>
                <a:cubicBezTo>
                  <a:pt x="8798858" y="771474"/>
                  <a:pt x="8786398" y="770955"/>
                  <a:pt x="8773938" y="771474"/>
                </a:cubicBezTo>
                <a:cubicBezTo>
                  <a:pt x="8761478" y="771994"/>
                  <a:pt x="8756286" y="766283"/>
                  <a:pt x="8756286" y="754342"/>
                </a:cubicBezTo>
                <a:cubicBezTo>
                  <a:pt x="8756286" y="744997"/>
                  <a:pt x="8756286" y="735133"/>
                  <a:pt x="8756286" y="725269"/>
                </a:cubicBezTo>
                <a:cubicBezTo>
                  <a:pt x="8755767" y="725269"/>
                  <a:pt x="8755767" y="725269"/>
                  <a:pt x="8755767" y="725269"/>
                </a:cubicBezTo>
                <a:cubicBezTo>
                  <a:pt x="8755767" y="714886"/>
                  <a:pt x="8755767" y="705021"/>
                  <a:pt x="8755767" y="694638"/>
                </a:cubicBezTo>
                <a:cubicBezTo>
                  <a:pt x="8755767" y="686851"/>
                  <a:pt x="8753171" y="683217"/>
                  <a:pt x="8744865" y="683217"/>
                </a:cubicBezTo>
                <a:close/>
                <a:moveTo>
                  <a:pt x="5999516" y="672943"/>
                </a:moveTo>
                <a:lnTo>
                  <a:pt x="5999516" y="672950"/>
                </a:lnTo>
                <a:lnTo>
                  <a:pt x="6106191" y="672950"/>
                </a:lnTo>
                <a:lnTo>
                  <a:pt x="6106226" y="672943"/>
                </a:lnTo>
                <a:lnTo>
                  <a:pt x="6103287" y="672943"/>
                </a:lnTo>
                <a:lnTo>
                  <a:pt x="6095614" y="672943"/>
                </a:lnTo>
                <a:close/>
                <a:moveTo>
                  <a:pt x="5844017" y="672943"/>
                </a:moveTo>
                <a:lnTo>
                  <a:pt x="5844017" y="672950"/>
                </a:lnTo>
                <a:lnTo>
                  <a:pt x="5950885" y="672950"/>
                </a:lnTo>
                <a:lnTo>
                  <a:pt x="5950920" y="672943"/>
                </a:lnTo>
                <a:lnTo>
                  <a:pt x="5947738" y="672943"/>
                </a:lnTo>
                <a:lnTo>
                  <a:pt x="5940066" y="672943"/>
                </a:lnTo>
                <a:close/>
                <a:moveTo>
                  <a:pt x="2661207" y="578320"/>
                </a:moveTo>
                <a:lnTo>
                  <a:pt x="2649387" y="591167"/>
                </a:lnTo>
                <a:lnTo>
                  <a:pt x="2649387" y="660718"/>
                </a:lnTo>
                <a:lnTo>
                  <a:pt x="2661207" y="660966"/>
                </a:lnTo>
                <a:cubicBezTo>
                  <a:pt x="2661207" y="660966"/>
                  <a:pt x="2661207" y="660966"/>
                  <a:pt x="2661207" y="612643"/>
                </a:cubicBezTo>
                <a:close/>
                <a:moveTo>
                  <a:pt x="2521154" y="535617"/>
                </a:moveTo>
                <a:cubicBezTo>
                  <a:pt x="2512848" y="535617"/>
                  <a:pt x="2510252" y="539251"/>
                  <a:pt x="2510252" y="547038"/>
                </a:cubicBezTo>
                <a:cubicBezTo>
                  <a:pt x="2510252" y="557421"/>
                  <a:pt x="2510252" y="567286"/>
                  <a:pt x="2510252" y="577669"/>
                </a:cubicBezTo>
                <a:cubicBezTo>
                  <a:pt x="2510252" y="577669"/>
                  <a:pt x="2510252" y="577669"/>
                  <a:pt x="2509733" y="577669"/>
                </a:cubicBezTo>
                <a:cubicBezTo>
                  <a:pt x="2509733" y="587533"/>
                  <a:pt x="2509733" y="597397"/>
                  <a:pt x="2509733" y="606742"/>
                </a:cubicBezTo>
                <a:cubicBezTo>
                  <a:pt x="2509733" y="618683"/>
                  <a:pt x="2504541" y="624394"/>
                  <a:pt x="2492081" y="623874"/>
                </a:cubicBezTo>
                <a:cubicBezTo>
                  <a:pt x="2479621" y="623355"/>
                  <a:pt x="2467161" y="623874"/>
                  <a:pt x="2454702" y="623874"/>
                </a:cubicBezTo>
                <a:cubicBezTo>
                  <a:pt x="2446914" y="623874"/>
                  <a:pt x="2443280" y="625951"/>
                  <a:pt x="2443280" y="634257"/>
                </a:cubicBezTo>
                <a:cubicBezTo>
                  <a:pt x="2443799" y="645160"/>
                  <a:pt x="2440165" y="658139"/>
                  <a:pt x="2458855" y="658139"/>
                </a:cubicBezTo>
                <a:cubicBezTo>
                  <a:pt x="2465604" y="658139"/>
                  <a:pt x="2464565" y="665927"/>
                  <a:pt x="2464565" y="671118"/>
                </a:cubicBezTo>
                <a:lnTo>
                  <a:pt x="2464565" y="735104"/>
                </a:lnTo>
                <a:lnTo>
                  <a:pt x="2530525" y="735104"/>
                </a:lnTo>
                <a:lnTo>
                  <a:pt x="2531018" y="546519"/>
                </a:lnTo>
                <a:cubicBezTo>
                  <a:pt x="2531018" y="539770"/>
                  <a:pt x="2528941" y="535617"/>
                  <a:pt x="2521154" y="535617"/>
                </a:cubicBezTo>
                <a:close/>
                <a:moveTo>
                  <a:pt x="8701774" y="534218"/>
                </a:moveTo>
                <a:cubicBezTo>
                  <a:pt x="8696063" y="534218"/>
                  <a:pt x="8688276" y="532660"/>
                  <a:pt x="8688276" y="540967"/>
                </a:cubicBezTo>
                <a:cubicBezTo>
                  <a:pt x="8688276" y="550312"/>
                  <a:pt x="8681527" y="562253"/>
                  <a:pt x="8695025" y="567963"/>
                </a:cubicBezTo>
                <a:cubicBezTo>
                  <a:pt x="8725656" y="580943"/>
                  <a:pt x="8736558" y="605343"/>
                  <a:pt x="8735520" y="637012"/>
                </a:cubicBezTo>
                <a:cubicBezTo>
                  <a:pt x="8735001" y="666604"/>
                  <a:pt x="8733443" y="664008"/>
                  <a:pt x="8760440" y="664008"/>
                </a:cubicBezTo>
                <a:cubicBezTo>
                  <a:pt x="8763036" y="664008"/>
                  <a:pt x="8765112" y="664008"/>
                  <a:pt x="8767189" y="664527"/>
                </a:cubicBezTo>
                <a:cubicBezTo>
                  <a:pt x="8772899" y="665566"/>
                  <a:pt x="8777053" y="667124"/>
                  <a:pt x="8776534" y="675429"/>
                </a:cubicBezTo>
                <a:cubicBezTo>
                  <a:pt x="8774976" y="692043"/>
                  <a:pt x="8776014" y="708136"/>
                  <a:pt x="8776014" y="724750"/>
                </a:cubicBezTo>
                <a:cubicBezTo>
                  <a:pt x="8776014" y="749669"/>
                  <a:pt x="8776014" y="749669"/>
                  <a:pt x="8799896" y="750708"/>
                </a:cubicBezTo>
                <a:cubicBezTo>
                  <a:pt x="8801454" y="750708"/>
                  <a:pt x="8802492" y="751227"/>
                  <a:pt x="8804049" y="751227"/>
                </a:cubicBezTo>
                <a:cubicBezTo>
                  <a:pt x="8812875" y="751746"/>
                  <a:pt x="8822220" y="754861"/>
                  <a:pt x="8822739" y="740324"/>
                </a:cubicBezTo>
                <a:cubicBezTo>
                  <a:pt x="8823777" y="714886"/>
                  <a:pt x="8823777" y="713328"/>
                  <a:pt x="8806645" y="712809"/>
                </a:cubicBezTo>
                <a:cubicBezTo>
                  <a:pt x="8789513" y="711771"/>
                  <a:pt x="8785359" y="708136"/>
                  <a:pt x="8785359" y="691004"/>
                </a:cubicBezTo>
                <a:cubicBezTo>
                  <a:pt x="8785359" y="667124"/>
                  <a:pt x="8785359" y="643761"/>
                  <a:pt x="8785359" y="620399"/>
                </a:cubicBezTo>
                <a:cubicBezTo>
                  <a:pt x="8784840" y="620399"/>
                  <a:pt x="8784840" y="620399"/>
                  <a:pt x="8784840" y="620399"/>
                </a:cubicBezTo>
                <a:cubicBezTo>
                  <a:pt x="8784840" y="596517"/>
                  <a:pt x="8784321" y="572636"/>
                  <a:pt x="8784840" y="548755"/>
                </a:cubicBezTo>
                <a:cubicBezTo>
                  <a:pt x="8785359" y="538371"/>
                  <a:pt x="8782244" y="533698"/>
                  <a:pt x="8770823" y="534218"/>
                </a:cubicBezTo>
                <a:cubicBezTo>
                  <a:pt x="8747980" y="534737"/>
                  <a:pt x="8724618" y="534218"/>
                  <a:pt x="8701774" y="534218"/>
                </a:cubicBezTo>
                <a:close/>
                <a:moveTo>
                  <a:pt x="7932693" y="518578"/>
                </a:moveTo>
                <a:cubicBezTo>
                  <a:pt x="7932693" y="518892"/>
                  <a:pt x="7932378" y="519208"/>
                  <a:pt x="7932378" y="519208"/>
                </a:cubicBezTo>
                <a:cubicBezTo>
                  <a:pt x="7932378" y="519208"/>
                  <a:pt x="7932693" y="519208"/>
                  <a:pt x="7932693" y="519208"/>
                </a:cubicBezTo>
                <a:cubicBezTo>
                  <a:pt x="7932693" y="519208"/>
                  <a:pt x="7932693" y="518892"/>
                  <a:pt x="7932693" y="518578"/>
                </a:cubicBezTo>
                <a:close/>
                <a:moveTo>
                  <a:pt x="7991282" y="518263"/>
                </a:moveTo>
                <a:cubicBezTo>
                  <a:pt x="7991282" y="518578"/>
                  <a:pt x="7991282" y="518578"/>
                  <a:pt x="7991282" y="518892"/>
                </a:cubicBezTo>
                <a:cubicBezTo>
                  <a:pt x="7991282" y="518892"/>
                  <a:pt x="7991597" y="518892"/>
                  <a:pt x="7991597" y="518892"/>
                </a:cubicBezTo>
                <a:cubicBezTo>
                  <a:pt x="7991597" y="518578"/>
                  <a:pt x="7991282" y="518578"/>
                  <a:pt x="7991282" y="518263"/>
                </a:cubicBezTo>
                <a:close/>
                <a:moveTo>
                  <a:pt x="7933323" y="517633"/>
                </a:moveTo>
                <a:cubicBezTo>
                  <a:pt x="7933008" y="517948"/>
                  <a:pt x="7933008" y="517948"/>
                  <a:pt x="7933008" y="518263"/>
                </a:cubicBezTo>
                <a:cubicBezTo>
                  <a:pt x="7933008" y="518263"/>
                  <a:pt x="7933323" y="518263"/>
                  <a:pt x="7933323" y="518263"/>
                </a:cubicBezTo>
                <a:cubicBezTo>
                  <a:pt x="7933323" y="517948"/>
                  <a:pt x="7933323" y="517948"/>
                  <a:pt x="7933323" y="517633"/>
                </a:cubicBezTo>
                <a:close/>
                <a:moveTo>
                  <a:pt x="9995853" y="483450"/>
                </a:moveTo>
                <a:lnTo>
                  <a:pt x="9995853" y="547260"/>
                </a:lnTo>
                <a:lnTo>
                  <a:pt x="10005688" y="548252"/>
                </a:lnTo>
                <a:cubicBezTo>
                  <a:pt x="10042501" y="555784"/>
                  <a:pt x="10070193" y="588356"/>
                  <a:pt x="10070193" y="627396"/>
                </a:cubicBezTo>
                <a:lnTo>
                  <a:pt x="10070193" y="839288"/>
                </a:lnTo>
                <a:lnTo>
                  <a:pt x="10098404" y="839288"/>
                </a:lnTo>
                <a:lnTo>
                  <a:pt x="10098404" y="483450"/>
                </a:lnTo>
                <a:close/>
                <a:moveTo>
                  <a:pt x="9781381" y="483450"/>
                </a:moveTo>
                <a:lnTo>
                  <a:pt x="9781381" y="547123"/>
                </a:lnTo>
                <a:lnTo>
                  <a:pt x="9792075" y="548201"/>
                </a:lnTo>
                <a:cubicBezTo>
                  <a:pt x="9828888" y="555733"/>
                  <a:pt x="9856579" y="588305"/>
                  <a:pt x="9856579" y="627345"/>
                </a:cubicBezTo>
                <a:lnTo>
                  <a:pt x="9856579" y="839288"/>
                </a:lnTo>
                <a:lnTo>
                  <a:pt x="9908622" y="839288"/>
                </a:lnTo>
                <a:lnTo>
                  <a:pt x="9908621" y="627396"/>
                </a:lnTo>
                <a:lnTo>
                  <a:pt x="9908622" y="627394"/>
                </a:lnTo>
                <a:lnTo>
                  <a:pt x="9908622" y="620889"/>
                </a:lnTo>
                <a:lnTo>
                  <a:pt x="9909277" y="620889"/>
                </a:lnTo>
                <a:lnTo>
                  <a:pt x="9910263" y="611115"/>
                </a:lnTo>
                <a:cubicBezTo>
                  <a:pt x="9916854" y="578904"/>
                  <a:pt x="9942616" y="553676"/>
                  <a:pt x="9975107" y="547872"/>
                </a:cubicBezTo>
                <a:lnTo>
                  <a:pt x="9975644" y="547825"/>
                </a:lnTo>
                <a:lnTo>
                  <a:pt x="9975644" y="483450"/>
                </a:lnTo>
                <a:close/>
                <a:moveTo>
                  <a:pt x="4460613" y="410313"/>
                </a:moveTo>
                <a:lnTo>
                  <a:pt x="4460613" y="474688"/>
                </a:lnTo>
                <a:lnTo>
                  <a:pt x="4461150" y="474735"/>
                </a:lnTo>
                <a:cubicBezTo>
                  <a:pt x="4493641" y="480539"/>
                  <a:pt x="4519403" y="505767"/>
                  <a:pt x="4525994" y="537978"/>
                </a:cubicBezTo>
                <a:lnTo>
                  <a:pt x="4526979" y="547752"/>
                </a:lnTo>
                <a:lnTo>
                  <a:pt x="4527635" y="547752"/>
                </a:lnTo>
                <a:lnTo>
                  <a:pt x="4527635" y="554257"/>
                </a:lnTo>
                <a:lnTo>
                  <a:pt x="4527635" y="554259"/>
                </a:lnTo>
                <a:lnTo>
                  <a:pt x="4527635" y="766151"/>
                </a:lnTo>
                <a:lnTo>
                  <a:pt x="4579677" y="766151"/>
                </a:lnTo>
                <a:lnTo>
                  <a:pt x="4579677" y="554208"/>
                </a:lnTo>
                <a:cubicBezTo>
                  <a:pt x="4579677" y="515168"/>
                  <a:pt x="4607369" y="482596"/>
                  <a:pt x="4644181" y="475064"/>
                </a:cubicBezTo>
                <a:lnTo>
                  <a:pt x="4654875" y="473986"/>
                </a:lnTo>
                <a:lnTo>
                  <a:pt x="4654875" y="410313"/>
                </a:lnTo>
                <a:close/>
                <a:moveTo>
                  <a:pt x="4337854" y="410313"/>
                </a:moveTo>
                <a:lnTo>
                  <a:pt x="4337854" y="645080"/>
                </a:lnTo>
                <a:lnTo>
                  <a:pt x="4354002" y="645080"/>
                </a:lnTo>
                <a:lnTo>
                  <a:pt x="4366063" y="645080"/>
                </a:lnTo>
                <a:lnTo>
                  <a:pt x="4366063" y="554259"/>
                </a:lnTo>
                <a:cubicBezTo>
                  <a:pt x="4366063" y="515219"/>
                  <a:pt x="4393756" y="482648"/>
                  <a:pt x="4430568" y="475115"/>
                </a:cubicBezTo>
                <a:lnTo>
                  <a:pt x="4440404" y="474123"/>
                </a:lnTo>
                <a:lnTo>
                  <a:pt x="4440404" y="410313"/>
                </a:lnTo>
                <a:close/>
                <a:moveTo>
                  <a:pt x="2495196" y="386617"/>
                </a:moveTo>
                <a:cubicBezTo>
                  <a:pt x="2483775" y="386098"/>
                  <a:pt x="2480660" y="390771"/>
                  <a:pt x="2481179" y="401154"/>
                </a:cubicBezTo>
                <a:cubicBezTo>
                  <a:pt x="2481698" y="425035"/>
                  <a:pt x="2481179" y="448917"/>
                  <a:pt x="2481179" y="472798"/>
                </a:cubicBezTo>
                <a:cubicBezTo>
                  <a:pt x="2481179" y="472798"/>
                  <a:pt x="2481179" y="472798"/>
                  <a:pt x="2480660" y="472798"/>
                </a:cubicBezTo>
                <a:cubicBezTo>
                  <a:pt x="2480660" y="496160"/>
                  <a:pt x="2480660" y="519523"/>
                  <a:pt x="2480660" y="543404"/>
                </a:cubicBezTo>
                <a:cubicBezTo>
                  <a:pt x="2480660" y="560536"/>
                  <a:pt x="2476506" y="564171"/>
                  <a:pt x="2459374" y="565209"/>
                </a:cubicBezTo>
                <a:cubicBezTo>
                  <a:pt x="2442242" y="565728"/>
                  <a:pt x="2442242" y="567286"/>
                  <a:pt x="2443280" y="592724"/>
                </a:cubicBezTo>
                <a:cubicBezTo>
                  <a:pt x="2443799" y="607261"/>
                  <a:pt x="2453144" y="604146"/>
                  <a:pt x="2461970" y="603627"/>
                </a:cubicBezTo>
                <a:cubicBezTo>
                  <a:pt x="2463527" y="603627"/>
                  <a:pt x="2464565" y="603108"/>
                  <a:pt x="2466123" y="603108"/>
                </a:cubicBezTo>
                <a:cubicBezTo>
                  <a:pt x="2490005" y="602069"/>
                  <a:pt x="2490005" y="602069"/>
                  <a:pt x="2490005" y="577150"/>
                </a:cubicBezTo>
                <a:cubicBezTo>
                  <a:pt x="2490005" y="560536"/>
                  <a:pt x="2491043" y="544443"/>
                  <a:pt x="2489485" y="527829"/>
                </a:cubicBezTo>
                <a:cubicBezTo>
                  <a:pt x="2488966" y="519523"/>
                  <a:pt x="2493120" y="517965"/>
                  <a:pt x="2498830" y="516927"/>
                </a:cubicBezTo>
                <a:cubicBezTo>
                  <a:pt x="2500907" y="516408"/>
                  <a:pt x="2502983" y="516408"/>
                  <a:pt x="2505579" y="516408"/>
                </a:cubicBezTo>
                <a:cubicBezTo>
                  <a:pt x="2532576" y="516408"/>
                  <a:pt x="2531018" y="519003"/>
                  <a:pt x="2530499" y="489411"/>
                </a:cubicBezTo>
                <a:cubicBezTo>
                  <a:pt x="2529461" y="457742"/>
                  <a:pt x="2540363" y="433342"/>
                  <a:pt x="2570994" y="420363"/>
                </a:cubicBezTo>
                <a:cubicBezTo>
                  <a:pt x="2584492" y="414652"/>
                  <a:pt x="2577743" y="402711"/>
                  <a:pt x="2577743" y="393366"/>
                </a:cubicBezTo>
                <a:cubicBezTo>
                  <a:pt x="2577743" y="385060"/>
                  <a:pt x="2569956" y="386617"/>
                  <a:pt x="2564244" y="386617"/>
                </a:cubicBezTo>
                <a:cubicBezTo>
                  <a:pt x="2541401" y="386617"/>
                  <a:pt x="2518039" y="387136"/>
                  <a:pt x="2495196" y="386617"/>
                </a:cubicBezTo>
                <a:close/>
                <a:moveTo>
                  <a:pt x="9258835" y="0"/>
                </a:moveTo>
                <a:lnTo>
                  <a:pt x="9334633" y="0"/>
                </a:lnTo>
                <a:lnTo>
                  <a:pt x="9369417" y="714886"/>
                </a:lnTo>
                <a:lnTo>
                  <a:pt x="9451963" y="716443"/>
                </a:lnTo>
                <a:lnTo>
                  <a:pt x="9451511" y="839288"/>
                </a:lnTo>
                <a:lnTo>
                  <a:pt x="9695008" y="839288"/>
                </a:lnTo>
                <a:lnTo>
                  <a:pt x="9695008" y="627345"/>
                </a:lnTo>
                <a:lnTo>
                  <a:pt x="9695008" y="627342"/>
                </a:lnTo>
                <a:lnTo>
                  <a:pt x="9695008" y="620838"/>
                </a:lnTo>
                <a:lnTo>
                  <a:pt x="9695582" y="620838"/>
                </a:lnTo>
                <a:lnTo>
                  <a:pt x="9696270" y="613044"/>
                </a:lnTo>
                <a:cubicBezTo>
                  <a:pt x="9702073" y="580553"/>
                  <a:pt x="9727301" y="554792"/>
                  <a:pt x="9759513" y="548201"/>
                </a:cubicBezTo>
                <a:lnTo>
                  <a:pt x="9761172" y="548033"/>
                </a:lnTo>
                <a:lnTo>
                  <a:pt x="9761172" y="452927"/>
                </a:lnTo>
                <a:lnTo>
                  <a:pt x="9781381" y="452927"/>
                </a:lnTo>
                <a:lnTo>
                  <a:pt x="9781381" y="453137"/>
                </a:lnTo>
                <a:lnTo>
                  <a:pt x="10098404" y="453137"/>
                </a:lnTo>
                <a:lnTo>
                  <a:pt x="10098404" y="395857"/>
                </a:lnTo>
                <a:lnTo>
                  <a:pt x="10098404" y="395855"/>
                </a:lnTo>
                <a:lnTo>
                  <a:pt x="10098404" y="322646"/>
                </a:lnTo>
                <a:lnTo>
                  <a:pt x="10147724" y="322646"/>
                </a:lnTo>
                <a:lnTo>
                  <a:pt x="10192315" y="322646"/>
                </a:lnTo>
                <a:lnTo>
                  <a:pt x="10192315" y="412796"/>
                </a:lnTo>
                <a:lnTo>
                  <a:pt x="10192315" y="839288"/>
                </a:lnTo>
                <a:lnTo>
                  <a:pt x="10237382" y="839288"/>
                </a:lnTo>
                <a:lnTo>
                  <a:pt x="10237382" y="787976"/>
                </a:lnTo>
                <a:lnTo>
                  <a:pt x="10237382" y="787525"/>
                </a:lnTo>
                <a:lnTo>
                  <a:pt x="10237382" y="786823"/>
                </a:lnTo>
                <a:lnTo>
                  <a:pt x="10293811" y="786823"/>
                </a:lnTo>
                <a:lnTo>
                  <a:pt x="10293811" y="486617"/>
                </a:lnTo>
                <a:lnTo>
                  <a:pt x="10293811" y="486615"/>
                </a:lnTo>
                <a:lnTo>
                  <a:pt x="10293811" y="412796"/>
                </a:lnTo>
                <a:lnTo>
                  <a:pt x="10293812" y="412796"/>
                </a:lnTo>
                <a:lnTo>
                  <a:pt x="10364543" y="412796"/>
                </a:lnTo>
                <a:lnTo>
                  <a:pt x="10435273" y="412796"/>
                </a:lnTo>
                <a:lnTo>
                  <a:pt x="10435273" y="493478"/>
                </a:lnTo>
                <a:lnTo>
                  <a:pt x="10435272" y="493478"/>
                </a:lnTo>
                <a:lnTo>
                  <a:pt x="10435272" y="787653"/>
                </a:lnTo>
                <a:lnTo>
                  <a:pt x="10479889" y="787653"/>
                </a:lnTo>
                <a:lnTo>
                  <a:pt x="10479889" y="834346"/>
                </a:lnTo>
                <a:lnTo>
                  <a:pt x="10479889" y="883894"/>
                </a:lnTo>
                <a:lnTo>
                  <a:pt x="10634153" y="798062"/>
                </a:lnTo>
                <a:lnTo>
                  <a:pt x="10634153" y="890261"/>
                </a:lnTo>
                <a:lnTo>
                  <a:pt x="10799859" y="798062"/>
                </a:lnTo>
                <a:lnTo>
                  <a:pt x="10799859" y="890261"/>
                </a:lnTo>
                <a:lnTo>
                  <a:pt x="10965565" y="798062"/>
                </a:lnTo>
                <a:lnTo>
                  <a:pt x="10965565" y="890261"/>
                </a:lnTo>
                <a:lnTo>
                  <a:pt x="11131272" y="798062"/>
                </a:lnTo>
                <a:lnTo>
                  <a:pt x="11131272" y="894809"/>
                </a:lnTo>
                <a:lnTo>
                  <a:pt x="10965565" y="894809"/>
                </a:lnTo>
                <a:lnTo>
                  <a:pt x="10957391" y="894809"/>
                </a:lnTo>
                <a:lnTo>
                  <a:pt x="10799859" y="894809"/>
                </a:lnTo>
                <a:lnTo>
                  <a:pt x="10791685" y="894809"/>
                </a:lnTo>
                <a:lnTo>
                  <a:pt x="10634153" y="894809"/>
                </a:lnTo>
                <a:lnTo>
                  <a:pt x="10625978" y="894809"/>
                </a:lnTo>
                <a:lnTo>
                  <a:pt x="10479889" y="894809"/>
                </a:lnTo>
                <a:lnTo>
                  <a:pt x="10479889" y="894815"/>
                </a:lnTo>
                <a:lnTo>
                  <a:pt x="11131272" y="894815"/>
                </a:lnTo>
                <a:lnTo>
                  <a:pt x="11131272" y="930426"/>
                </a:lnTo>
                <a:lnTo>
                  <a:pt x="11131272" y="1058032"/>
                </a:lnTo>
                <a:lnTo>
                  <a:pt x="11135416" y="1058032"/>
                </a:lnTo>
                <a:cubicBezTo>
                  <a:pt x="11135416" y="1058032"/>
                  <a:pt x="11135416" y="1058032"/>
                  <a:pt x="11135416" y="475513"/>
                </a:cubicBezTo>
                <a:cubicBezTo>
                  <a:pt x="11135416" y="475513"/>
                  <a:pt x="11135416" y="475513"/>
                  <a:pt x="11317073" y="475513"/>
                </a:cubicBezTo>
                <a:cubicBezTo>
                  <a:pt x="11317073" y="475513"/>
                  <a:pt x="11317073" y="475513"/>
                  <a:pt x="11317073" y="957415"/>
                </a:cubicBezTo>
                <a:cubicBezTo>
                  <a:pt x="11327605" y="928290"/>
                  <a:pt x="11356564" y="864742"/>
                  <a:pt x="11385524" y="864742"/>
                </a:cubicBezTo>
                <a:cubicBezTo>
                  <a:pt x="11427648" y="864742"/>
                  <a:pt x="11467139" y="970654"/>
                  <a:pt x="11467139" y="970654"/>
                </a:cubicBezTo>
                <a:cubicBezTo>
                  <a:pt x="11467139" y="970654"/>
                  <a:pt x="11501364" y="864742"/>
                  <a:pt x="11540855" y="864742"/>
                </a:cubicBezTo>
                <a:cubicBezTo>
                  <a:pt x="11580346" y="864742"/>
                  <a:pt x="11622470" y="970654"/>
                  <a:pt x="11622470" y="970654"/>
                </a:cubicBezTo>
                <a:cubicBezTo>
                  <a:pt x="11622470" y="970654"/>
                  <a:pt x="11656695" y="864742"/>
                  <a:pt x="11696186" y="864742"/>
                </a:cubicBezTo>
                <a:cubicBezTo>
                  <a:pt x="11735677" y="864742"/>
                  <a:pt x="11777800" y="970654"/>
                  <a:pt x="11777800" y="970654"/>
                </a:cubicBezTo>
                <a:cubicBezTo>
                  <a:pt x="11777800" y="970654"/>
                  <a:pt x="11777800" y="970654"/>
                  <a:pt x="11777800" y="994485"/>
                </a:cubicBezTo>
                <a:cubicBezTo>
                  <a:pt x="11777800" y="994485"/>
                  <a:pt x="11777800" y="994485"/>
                  <a:pt x="11851517" y="994485"/>
                </a:cubicBezTo>
                <a:cubicBezTo>
                  <a:pt x="11851517" y="994485"/>
                  <a:pt x="11851517" y="994485"/>
                  <a:pt x="11851517" y="920346"/>
                </a:cubicBezTo>
                <a:cubicBezTo>
                  <a:pt x="11798862" y="909755"/>
                  <a:pt x="11759371" y="862094"/>
                  <a:pt x="11759371" y="806490"/>
                </a:cubicBezTo>
                <a:cubicBezTo>
                  <a:pt x="11759371" y="750886"/>
                  <a:pt x="11798862" y="703225"/>
                  <a:pt x="11851517" y="692634"/>
                </a:cubicBezTo>
                <a:cubicBezTo>
                  <a:pt x="11851517" y="692634"/>
                  <a:pt x="11851517" y="692634"/>
                  <a:pt x="11851517" y="562891"/>
                </a:cubicBezTo>
                <a:cubicBezTo>
                  <a:pt x="11851517" y="562891"/>
                  <a:pt x="11851517" y="562891"/>
                  <a:pt x="11898906" y="562891"/>
                </a:cubicBezTo>
                <a:cubicBezTo>
                  <a:pt x="11898906" y="562891"/>
                  <a:pt x="11898906" y="562891"/>
                  <a:pt x="11898906" y="692634"/>
                </a:cubicBezTo>
                <a:cubicBezTo>
                  <a:pt x="11951560" y="703225"/>
                  <a:pt x="11991051" y="750886"/>
                  <a:pt x="11991051" y="806490"/>
                </a:cubicBezTo>
                <a:cubicBezTo>
                  <a:pt x="11991051" y="864742"/>
                  <a:pt x="11951560" y="909755"/>
                  <a:pt x="11898906" y="920346"/>
                </a:cubicBezTo>
                <a:cubicBezTo>
                  <a:pt x="11898906" y="920346"/>
                  <a:pt x="11898906" y="920346"/>
                  <a:pt x="11898906" y="994485"/>
                </a:cubicBezTo>
                <a:cubicBezTo>
                  <a:pt x="11898906" y="994485"/>
                  <a:pt x="11898906" y="994485"/>
                  <a:pt x="11962091" y="994485"/>
                </a:cubicBezTo>
                <a:cubicBezTo>
                  <a:pt x="11962091" y="994485"/>
                  <a:pt x="11962091" y="994485"/>
                  <a:pt x="11962091" y="917698"/>
                </a:cubicBezTo>
                <a:cubicBezTo>
                  <a:pt x="11962091" y="917698"/>
                  <a:pt x="11962091" y="917698"/>
                  <a:pt x="12041073" y="917698"/>
                </a:cubicBezTo>
                <a:cubicBezTo>
                  <a:pt x="12041073" y="917698"/>
                  <a:pt x="12041073" y="917698"/>
                  <a:pt x="12041073" y="817081"/>
                </a:cubicBezTo>
                <a:cubicBezTo>
                  <a:pt x="12041073" y="817081"/>
                  <a:pt x="12041073" y="817081"/>
                  <a:pt x="12155715" y="817081"/>
                </a:cubicBezTo>
                <a:lnTo>
                  <a:pt x="12200316" y="817081"/>
                </a:lnTo>
                <a:lnTo>
                  <a:pt x="12200316" y="1105184"/>
                </a:lnTo>
                <a:lnTo>
                  <a:pt x="12208559" y="1105184"/>
                </a:lnTo>
                <a:lnTo>
                  <a:pt x="12208559" y="1153840"/>
                </a:lnTo>
                <a:lnTo>
                  <a:pt x="12208559" y="1225322"/>
                </a:lnTo>
                <a:lnTo>
                  <a:pt x="12208633" y="1225322"/>
                </a:lnTo>
                <a:lnTo>
                  <a:pt x="12208633" y="1247932"/>
                </a:lnTo>
                <a:lnTo>
                  <a:pt x="12200316" y="1247932"/>
                </a:lnTo>
                <a:lnTo>
                  <a:pt x="12200316" y="5434893"/>
                </a:lnTo>
                <a:lnTo>
                  <a:pt x="8318" y="5434893"/>
                </a:lnTo>
                <a:lnTo>
                  <a:pt x="8318" y="1247932"/>
                </a:lnTo>
                <a:lnTo>
                  <a:pt x="0" y="1247932"/>
                </a:lnTo>
                <a:lnTo>
                  <a:pt x="0" y="1225322"/>
                </a:lnTo>
                <a:lnTo>
                  <a:pt x="0" y="1063433"/>
                </a:lnTo>
                <a:lnTo>
                  <a:pt x="56578" y="1063433"/>
                </a:lnTo>
                <a:cubicBezTo>
                  <a:pt x="82782" y="1063433"/>
                  <a:pt x="112730" y="1063433"/>
                  <a:pt x="146955" y="1063433"/>
                </a:cubicBezTo>
                <a:cubicBezTo>
                  <a:pt x="146955" y="1063433"/>
                  <a:pt x="146955" y="1063433"/>
                  <a:pt x="146955" y="480915"/>
                </a:cubicBezTo>
                <a:cubicBezTo>
                  <a:pt x="146955" y="480915"/>
                  <a:pt x="146955" y="480915"/>
                  <a:pt x="328613" y="480915"/>
                </a:cubicBezTo>
                <a:cubicBezTo>
                  <a:pt x="328613" y="480915"/>
                  <a:pt x="328613" y="480915"/>
                  <a:pt x="328613" y="962816"/>
                </a:cubicBezTo>
                <a:cubicBezTo>
                  <a:pt x="339144" y="933691"/>
                  <a:pt x="368104" y="870143"/>
                  <a:pt x="397064" y="870143"/>
                </a:cubicBezTo>
                <a:cubicBezTo>
                  <a:pt x="439187" y="870143"/>
                  <a:pt x="478678" y="976055"/>
                  <a:pt x="478678" y="976055"/>
                </a:cubicBezTo>
                <a:cubicBezTo>
                  <a:pt x="478678" y="976055"/>
                  <a:pt x="512903" y="870143"/>
                  <a:pt x="552394" y="870143"/>
                </a:cubicBezTo>
                <a:cubicBezTo>
                  <a:pt x="591885" y="870143"/>
                  <a:pt x="634009" y="976055"/>
                  <a:pt x="634009" y="976055"/>
                </a:cubicBezTo>
                <a:cubicBezTo>
                  <a:pt x="634009" y="976055"/>
                  <a:pt x="668234" y="870143"/>
                  <a:pt x="707725" y="870143"/>
                </a:cubicBezTo>
                <a:cubicBezTo>
                  <a:pt x="747216" y="870143"/>
                  <a:pt x="789340" y="976055"/>
                  <a:pt x="789340" y="976055"/>
                </a:cubicBezTo>
                <a:cubicBezTo>
                  <a:pt x="789340" y="976055"/>
                  <a:pt x="789340" y="976055"/>
                  <a:pt x="789340" y="999886"/>
                </a:cubicBezTo>
                <a:cubicBezTo>
                  <a:pt x="789340" y="999886"/>
                  <a:pt x="789340" y="999886"/>
                  <a:pt x="863056" y="999886"/>
                </a:cubicBezTo>
                <a:cubicBezTo>
                  <a:pt x="863056" y="999886"/>
                  <a:pt x="863056" y="999886"/>
                  <a:pt x="863056" y="925747"/>
                </a:cubicBezTo>
                <a:cubicBezTo>
                  <a:pt x="810402" y="915156"/>
                  <a:pt x="770911" y="867495"/>
                  <a:pt x="770911" y="811891"/>
                </a:cubicBezTo>
                <a:cubicBezTo>
                  <a:pt x="770911" y="756287"/>
                  <a:pt x="810402" y="708626"/>
                  <a:pt x="863056" y="698035"/>
                </a:cubicBezTo>
                <a:cubicBezTo>
                  <a:pt x="863056" y="698035"/>
                  <a:pt x="863056" y="698035"/>
                  <a:pt x="863056" y="568293"/>
                </a:cubicBezTo>
                <a:cubicBezTo>
                  <a:pt x="863056" y="568293"/>
                  <a:pt x="863056" y="568293"/>
                  <a:pt x="910445" y="568293"/>
                </a:cubicBezTo>
                <a:cubicBezTo>
                  <a:pt x="910445" y="568293"/>
                  <a:pt x="910445" y="568293"/>
                  <a:pt x="910445" y="698035"/>
                </a:cubicBezTo>
                <a:cubicBezTo>
                  <a:pt x="963099" y="708626"/>
                  <a:pt x="1002590" y="756287"/>
                  <a:pt x="1002590" y="811891"/>
                </a:cubicBezTo>
                <a:cubicBezTo>
                  <a:pt x="1002590" y="870143"/>
                  <a:pt x="963099" y="915156"/>
                  <a:pt x="910445" y="925747"/>
                </a:cubicBezTo>
                <a:cubicBezTo>
                  <a:pt x="910445" y="925747"/>
                  <a:pt x="910445" y="925747"/>
                  <a:pt x="910445" y="999886"/>
                </a:cubicBezTo>
                <a:cubicBezTo>
                  <a:pt x="910445" y="999886"/>
                  <a:pt x="910445" y="999886"/>
                  <a:pt x="973630" y="999886"/>
                </a:cubicBezTo>
                <a:cubicBezTo>
                  <a:pt x="973630" y="999886"/>
                  <a:pt x="973630" y="999886"/>
                  <a:pt x="973630" y="923099"/>
                </a:cubicBezTo>
                <a:cubicBezTo>
                  <a:pt x="973630" y="923099"/>
                  <a:pt x="973630" y="923099"/>
                  <a:pt x="1052612" y="923099"/>
                </a:cubicBezTo>
                <a:cubicBezTo>
                  <a:pt x="1052612" y="923099"/>
                  <a:pt x="1052612" y="923099"/>
                  <a:pt x="1052612" y="822482"/>
                </a:cubicBezTo>
                <a:cubicBezTo>
                  <a:pt x="1052612" y="822482"/>
                  <a:pt x="1052612" y="822482"/>
                  <a:pt x="1223739" y="822482"/>
                </a:cubicBezTo>
                <a:cubicBezTo>
                  <a:pt x="1223739" y="822482"/>
                  <a:pt x="1223739" y="822482"/>
                  <a:pt x="1223739" y="533871"/>
                </a:cubicBezTo>
                <a:cubicBezTo>
                  <a:pt x="1223739" y="533871"/>
                  <a:pt x="1223739" y="533871"/>
                  <a:pt x="1452786" y="533871"/>
                </a:cubicBezTo>
                <a:cubicBezTo>
                  <a:pt x="1452786" y="533871"/>
                  <a:pt x="1452786" y="533871"/>
                  <a:pt x="1452786" y="827778"/>
                </a:cubicBezTo>
                <a:cubicBezTo>
                  <a:pt x="1452786" y="827778"/>
                  <a:pt x="1452786" y="827778"/>
                  <a:pt x="1687099" y="827778"/>
                </a:cubicBezTo>
                <a:cubicBezTo>
                  <a:pt x="1687099" y="827778"/>
                  <a:pt x="1687099" y="827778"/>
                  <a:pt x="1687099" y="645080"/>
                </a:cubicBezTo>
                <a:cubicBezTo>
                  <a:pt x="1687099" y="645080"/>
                  <a:pt x="1687099" y="645080"/>
                  <a:pt x="1795945" y="645080"/>
                </a:cubicBezTo>
                <a:lnTo>
                  <a:pt x="1814336" y="645080"/>
                </a:lnTo>
                <a:lnTo>
                  <a:pt x="1814055" y="568843"/>
                </a:lnTo>
                <a:lnTo>
                  <a:pt x="1896602" y="567286"/>
                </a:lnTo>
                <a:lnTo>
                  <a:pt x="1917630" y="135119"/>
                </a:lnTo>
                <a:lnTo>
                  <a:pt x="2020520" y="135119"/>
                </a:lnTo>
                <a:lnTo>
                  <a:pt x="2040929" y="567805"/>
                </a:lnTo>
                <a:lnTo>
                  <a:pt x="2085058" y="569362"/>
                </a:lnTo>
                <a:lnTo>
                  <a:pt x="2104692" y="247596"/>
                </a:lnTo>
                <a:lnTo>
                  <a:pt x="2211603" y="247596"/>
                </a:lnTo>
                <a:lnTo>
                  <a:pt x="2230423" y="571958"/>
                </a:lnTo>
                <a:lnTo>
                  <a:pt x="2293761" y="575073"/>
                </a:lnTo>
                <a:cubicBezTo>
                  <a:pt x="2293761" y="543923"/>
                  <a:pt x="2293761" y="512255"/>
                  <a:pt x="2293761" y="481105"/>
                </a:cubicBezTo>
                <a:cubicBezTo>
                  <a:pt x="2293761" y="456704"/>
                  <a:pt x="2303625" y="437495"/>
                  <a:pt x="2325430" y="425035"/>
                </a:cubicBezTo>
                <a:cubicBezTo>
                  <a:pt x="2329064" y="422959"/>
                  <a:pt x="2331660" y="420882"/>
                  <a:pt x="2333736" y="417248"/>
                </a:cubicBezTo>
                <a:cubicBezTo>
                  <a:pt x="2338409" y="408422"/>
                  <a:pt x="2365406" y="405307"/>
                  <a:pt x="2370078" y="413614"/>
                </a:cubicBezTo>
                <a:cubicBezTo>
                  <a:pt x="2374751" y="421920"/>
                  <a:pt x="2382019" y="425035"/>
                  <a:pt x="2388249" y="430227"/>
                </a:cubicBezTo>
                <a:cubicBezTo>
                  <a:pt x="2402785" y="441648"/>
                  <a:pt x="2411611" y="456185"/>
                  <a:pt x="2411611" y="474355"/>
                </a:cubicBezTo>
                <a:cubicBezTo>
                  <a:pt x="2411611" y="487335"/>
                  <a:pt x="2416802" y="490969"/>
                  <a:pt x="2428224" y="489411"/>
                </a:cubicBezTo>
                <a:cubicBezTo>
                  <a:pt x="2439646" y="487854"/>
                  <a:pt x="2444318" y="494084"/>
                  <a:pt x="2443799" y="504986"/>
                </a:cubicBezTo>
                <a:cubicBezTo>
                  <a:pt x="2443280" y="513293"/>
                  <a:pt x="2443799" y="521599"/>
                  <a:pt x="2443799" y="530425"/>
                </a:cubicBezTo>
                <a:cubicBezTo>
                  <a:pt x="2443799" y="534059"/>
                  <a:pt x="2443280" y="538213"/>
                  <a:pt x="2448472" y="538732"/>
                </a:cubicBezTo>
                <a:cubicBezTo>
                  <a:pt x="2454182" y="539251"/>
                  <a:pt x="2454182" y="534059"/>
                  <a:pt x="2454182" y="529906"/>
                </a:cubicBezTo>
                <a:cubicBezTo>
                  <a:pt x="2454702" y="516408"/>
                  <a:pt x="2455740" y="502390"/>
                  <a:pt x="2455740" y="488892"/>
                </a:cubicBezTo>
                <a:cubicBezTo>
                  <a:pt x="2456259" y="452551"/>
                  <a:pt x="2456259" y="416209"/>
                  <a:pt x="2455740" y="379868"/>
                </a:cubicBezTo>
                <a:cubicBezTo>
                  <a:pt x="2455740" y="368966"/>
                  <a:pt x="2459374" y="361697"/>
                  <a:pt x="2471834" y="361697"/>
                </a:cubicBezTo>
                <a:cubicBezTo>
                  <a:pt x="2511290" y="361697"/>
                  <a:pt x="2550746" y="361697"/>
                  <a:pt x="2590203" y="361697"/>
                </a:cubicBezTo>
                <a:cubicBezTo>
                  <a:pt x="2600067" y="361697"/>
                  <a:pt x="2604739" y="366889"/>
                  <a:pt x="2604220" y="376753"/>
                </a:cubicBezTo>
                <a:cubicBezTo>
                  <a:pt x="2604220" y="386098"/>
                  <a:pt x="2604739" y="395443"/>
                  <a:pt x="2603701" y="404788"/>
                </a:cubicBezTo>
                <a:cubicBezTo>
                  <a:pt x="2602662" y="415171"/>
                  <a:pt x="2606297" y="420882"/>
                  <a:pt x="2616161" y="425035"/>
                </a:cubicBezTo>
                <a:cubicBezTo>
                  <a:pt x="2637965" y="434899"/>
                  <a:pt x="2648349" y="453070"/>
                  <a:pt x="2648868" y="476951"/>
                </a:cubicBezTo>
                <a:cubicBezTo>
                  <a:pt x="2648868" y="493565"/>
                  <a:pt x="2648868" y="510697"/>
                  <a:pt x="2648868" y="527310"/>
                </a:cubicBezTo>
                <a:cubicBezTo>
                  <a:pt x="2648868" y="542106"/>
                  <a:pt x="2648090" y="548596"/>
                  <a:pt x="2651010" y="551386"/>
                </a:cubicBezTo>
                <a:lnTo>
                  <a:pt x="2661207" y="552175"/>
                </a:lnTo>
                <a:lnTo>
                  <a:pt x="2661207" y="497877"/>
                </a:lnTo>
                <a:cubicBezTo>
                  <a:pt x="2661207" y="443514"/>
                  <a:pt x="2661207" y="371030"/>
                  <a:pt x="2661207" y="274385"/>
                </a:cubicBezTo>
                <a:cubicBezTo>
                  <a:pt x="2661207" y="274385"/>
                  <a:pt x="2661207" y="274385"/>
                  <a:pt x="2916581" y="274385"/>
                </a:cubicBezTo>
                <a:cubicBezTo>
                  <a:pt x="2916581" y="274385"/>
                  <a:pt x="2916581" y="274385"/>
                  <a:pt x="2916581" y="623897"/>
                </a:cubicBezTo>
                <a:cubicBezTo>
                  <a:pt x="2916581" y="623897"/>
                  <a:pt x="2916581" y="623897"/>
                  <a:pt x="3103505" y="623897"/>
                </a:cubicBezTo>
                <a:cubicBezTo>
                  <a:pt x="3103505" y="623897"/>
                  <a:pt x="3103505" y="623897"/>
                  <a:pt x="3103505" y="938986"/>
                </a:cubicBezTo>
                <a:cubicBezTo>
                  <a:pt x="3103505" y="938986"/>
                  <a:pt x="3103505" y="938986"/>
                  <a:pt x="3253570" y="938986"/>
                </a:cubicBezTo>
                <a:cubicBezTo>
                  <a:pt x="3253570" y="938986"/>
                  <a:pt x="3253570" y="938986"/>
                  <a:pt x="3253570" y="833074"/>
                </a:cubicBezTo>
                <a:cubicBezTo>
                  <a:pt x="3253570" y="833074"/>
                  <a:pt x="3253570" y="833074"/>
                  <a:pt x="3458923" y="833074"/>
                </a:cubicBezTo>
                <a:cubicBezTo>
                  <a:pt x="3458923" y="833074"/>
                  <a:pt x="3458923" y="833074"/>
                  <a:pt x="3458923" y="449141"/>
                </a:cubicBezTo>
                <a:cubicBezTo>
                  <a:pt x="3458923" y="449141"/>
                  <a:pt x="3458923" y="449141"/>
                  <a:pt x="3619519" y="449141"/>
                </a:cubicBezTo>
                <a:cubicBezTo>
                  <a:pt x="3619519" y="449141"/>
                  <a:pt x="3619519" y="449141"/>
                  <a:pt x="3619519" y="822482"/>
                </a:cubicBezTo>
                <a:cubicBezTo>
                  <a:pt x="3619519" y="822482"/>
                  <a:pt x="3619519" y="822482"/>
                  <a:pt x="3716929" y="822482"/>
                </a:cubicBezTo>
                <a:cubicBezTo>
                  <a:pt x="3716929" y="822482"/>
                  <a:pt x="3716929" y="822482"/>
                  <a:pt x="3716929" y="533871"/>
                </a:cubicBezTo>
                <a:cubicBezTo>
                  <a:pt x="3716929" y="533871"/>
                  <a:pt x="3716929" y="533871"/>
                  <a:pt x="3948609" y="533871"/>
                </a:cubicBezTo>
                <a:cubicBezTo>
                  <a:pt x="3948609" y="533871"/>
                  <a:pt x="3948609" y="533871"/>
                  <a:pt x="3948609" y="827778"/>
                </a:cubicBezTo>
                <a:cubicBezTo>
                  <a:pt x="3948609" y="827778"/>
                  <a:pt x="3948609" y="827778"/>
                  <a:pt x="3952270" y="827778"/>
                </a:cubicBezTo>
                <a:lnTo>
                  <a:pt x="3956368" y="827778"/>
                </a:lnTo>
                <a:lnTo>
                  <a:pt x="3956368" y="761209"/>
                </a:lnTo>
                <a:lnTo>
                  <a:pt x="3956368" y="714516"/>
                </a:lnTo>
                <a:lnTo>
                  <a:pt x="4000985" y="714516"/>
                </a:lnTo>
                <a:lnTo>
                  <a:pt x="4000985" y="420341"/>
                </a:lnTo>
                <a:lnTo>
                  <a:pt x="4000984" y="420341"/>
                </a:lnTo>
                <a:lnTo>
                  <a:pt x="4000984" y="339659"/>
                </a:lnTo>
                <a:lnTo>
                  <a:pt x="4071715" y="339659"/>
                </a:lnTo>
                <a:lnTo>
                  <a:pt x="4142446" y="339659"/>
                </a:lnTo>
                <a:lnTo>
                  <a:pt x="4142446" y="413478"/>
                </a:lnTo>
                <a:lnTo>
                  <a:pt x="4142446" y="413480"/>
                </a:lnTo>
                <a:lnTo>
                  <a:pt x="4142446" y="713686"/>
                </a:lnTo>
                <a:lnTo>
                  <a:pt x="4182921" y="713686"/>
                </a:lnTo>
                <a:lnTo>
                  <a:pt x="4182921" y="705384"/>
                </a:lnTo>
                <a:cubicBezTo>
                  <a:pt x="4182921" y="687899"/>
                  <a:pt x="4182921" y="667917"/>
                  <a:pt x="4182921" y="645080"/>
                </a:cubicBezTo>
                <a:cubicBezTo>
                  <a:pt x="4182921" y="645080"/>
                  <a:pt x="4182921" y="645080"/>
                  <a:pt x="4214842" y="645080"/>
                </a:cubicBezTo>
                <a:lnTo>
                  <a:pt x="4243942" y="645080"/>
                </a:lnTo>
                <a:lnTo>
                  <a:pt x="4243942" y="339659"/>
                </a:lnTo>
                <a:lnTo>
                  <a:pt x="4243942" y="249509"/>
                </a:lnTo>
                <a:lnTo>
                  <a:pt x="4288534" y="249509"/>
                </a:lnTo>
                <a:lnTo>
                  <a:pt x="4337854" y="249509"/>
                </a:lnTo>
                <a:lnTo>
                  <a:pt x="4337854" y="322718"/>
                </a:lnTo>
                <a:lnTo>
                  <a:pt x="4337854" y="322720"/>
                </a:lnTo>
                <a:lnTo>
                  <a:pt x="4337854" y="380000"/>
                </a:lnTo>
                <a:lnTo>
                  <a:pt x="4654875" y="380000"/>
                </a:lnTo>
                <a:lnTo>
                  <a:pt x="4654875" y="379790"/>
                </a:lnTo>
                <a:lnTo>
                  <a:pt x="4675084" y="379790"/>
                </a:lnTo>
                <a:lnTo>
                  <a:pt x="4675084" y="474896"/>
                </a:lnTo>
                <a:lnTo>
                  <a:pt x="4676745" y="475064"/>
                </a:lnTo>
                <a:cubicBezTo>
                  <a:pt x="4708955" y="481655"/>
                  <a:pt x="4734183" y="507417"/>
                  <a:pt x="4739988" y="539907"/>
                </a:cubicBezTo>
                <a:lnTo>
                  <a:pt x="4740674" y="547701"/>
                </a:lnTo>
                <a:lnTo>
                  <a:pt x="4741248" y="547701"/>
                </a:lnTo>
                <a:lnTo>
                  <a:pt x="4741248" y="554205"/>
                </a:lnTo>
                <a:lnTo>
                  <a:pt x="4741248" y="554208"/>
                </a:lnTo>
                <a:lnTo>
                  <a:pt x="4741248" y="739927"/>
                </a:lnTo>
                <a:lnTo>
                  <a:pt x="4764753" y="740400"/>
                </a:lnTo>
                <a:cubicBezTo>
                  <a:pt x="4764753" y="740400"/>
                  <a:pt x="4764753" y="740400"/>
                  <a:pt x="4764753" y="666262"/>
                </a:cubicBezTo>
                <a:cubicBezTo>
                  <a:pt x="4764753" y="666262"/>
                  <a:pt x="4764753" y="666262"/>
                  <a:pt x="4899024" y="666262"/>
                </a:cubicBezTo>
                <a:cubicBezTo>
                  <a:pt x="4899024" y="666262"/>
                  <a:pt x="4899024" y="666262"/>
                  <a:pt x="4899024" y="735104"/>
                </a:cubicBezTo>
                <a:cubicBezTo>
                  <a:pt x="4899024" y="735104"/>
                  <a:pt x="4899024" y="735104"/>
                  <a:pt x="5028026" y="735104"/>
                </a:cubicBezTo>
                <a:cubicBezTo>
                  <a:pt x="5028026" y="735104"/>
                  <a:pt x="5028026" y="735104"/>
                  <a:pt x="5028026" y="658319"/>
                </a:cubicBezTo>
                <a:cubicBezTo>
                  <a:pt x="5028026" y="658319"/>
                  <a:pt x="5028026" y="658319"/>
                  <a:pt x="5154397" y="660966"/>
                </a:cubicBezTo>
                <a:cubicBezTo>
                  <a:pt x="5154397" y="660966"/>
                  <a:pt x="5154397" y="660966"/>
                  <a:pt x="5154397" y="369707"/>
                </a:cubicBezTo>
                <a:cubicBezTo>
                  <a:pt x="5154397" y="369707"/>
                  <a:pt x="5154397" y="369707"/>
                  <a:pt x="5409771" y="369707"/>
                </a:cubicBezTo>
                <a:cubicBezTo>
                  <a:pt x="5409771" y="369707"/>
                  <a:pt x="5409771" y="369707"/>
                  <a:pt x="5409771" y="623897"/>
                </a:cubicBezTo>
                <a:cubicBezTo>
                  <a:pt x="5409771" y="623897"/>
                  <a:pt x="5409771" y="623897"/>
                  <a:pt x="5599327" y="623897"/>
                </a:cubicBezTo>
                <a:cubicBezTo>
                  <a:pt x="5599327" y="623897"/>
                  <a:pt x="5599327" y="623897"/>
                  <a:pt x="5599327" y="681817"/>
                </a:cubicBezTo>
                <a:lnTo>
                  <a:pt x="5599327" y="692743"/>
                </a:lnTo>
                <a:lnTo>
                  <a:pt x="5628967" y="692743"/>
                </a:lnTo>
                <a:lnTo>
                  <a:pt x="5628967" y="672950"/>
                </a:lnTo>
                <a:lnTo>
                  <a:pt x="5794767" y="672950"/>
                </a:lnTo>
                <a:lnTo>
                  <a:pt x="5794803" y="672943"/>
                </a:lnTo>
                <a:lnTo>
                  <a:pt x="5792189" y="672943"/>
                </a:lnTo>
                <a:lnTo>
                  <a:pt x="5784518" y="672943"/>
                </a:lnTo>
                <a:lnTo>
                  <a:pt x="5628967" y="672943"/>
                </a:lnTo>
                <a:lnTo>
                  <a:pt x="5792189" y="576196"/>
                </a:lnTo>
                <a:lnTo>
                  <a:pt x="5792189" y="668395"/>
                </a:lnTo>
                <a:lnTo>
                  <a:pt x="5947738" y="576196"/>
                </a:lnTo>
                <a:lnTo>
                  <a:pt x="5947738" y="668395"/>
                </a:lnTo>
                <a:lnTo>
                  <a:pt x="6103287" y="576196"/>
                </a:lnTo>
                <a:lnTo>
                  <a:pt x="6103287" y="668395"/>
                </a:lnTo>
                <a:lnTo>
                  <a:pt x="6258836" y="576196"/>
                </a:lnTo>
                <a:lnTo>
                  <a:pt x="6258836" y="672943"/>
                </a:lnTo>
                <a:lnTo>
                  <a:pt x="6154820" y="672943"/>
                </a:lnTo>
                <a:lnTo>
                  <a:pt x="6154820" y="672950"/>
                </a:lnTo>
                <a:lnTo>
                  <a:pt x="6258836" y="672950"/>
                </a:lnTo>
                <a:lnTo>
                  <a:pt x="6258836" y="708560"/>
                </a:lnTo>
                <a:lnTo>
                  <a:pt x="6258836" y="726328"/>
                </a:lnTo>
                <a:lnTo>
                  <a:pt x="6349534" y="726328"/>
                </a:lnTo>
                <a:cubicBezTo>
                  <a:pt x="6354193" y="726328"/>
                  <a:pt x="6354387" y="726134"/>
                  <a:pt x="6354387" y="721669"/>
                </a:cubicBezTo>
                <a:cubicBezTo>
                  <a:pt x="6354387" y="698761"/>
                  <a:pt x="6354387" y="676048"/>
                  <a:pt x="6354387" y="653142"/>
                </a:cubicBezTo>
                <a:cubicBezTo>
                  <a:pt x="6354387" y="651200"/>
                  <a:pt x="6354193" y="649647"/>
                  <a:pt x="6351863" y="648482"/>
                </a:cubicBezTo>
                <a:cubicBezTo>
                  <a:pt x="6348369" y="646735"/>
                  <a:pt x="6348563" y="644018"/>
                  <a:pt x="6352251" y="641882"/>
                </a:cubicBezTo>
                <a:cubicBezTo>
                  <a:pt x="6353999" y="640911"/>
                  <a:pt x="6354581" y="639941"/>
                  <a:pt x="6354581" y="638194"/>
                </a:cubicBezTo>
                <a:cubicBezTo>
                  <a:pt x="6354581" y="622081"/>
                  <a:pt x="6354581" y="605967"/>
                  <a:pt x="6354581" y="589854"/>
                </a:cubicBezTo>
                <a:cubicBezTo>
                  <a:pt x="6354581" y="587719"/>
                  <a:pt x="6353610" y="586554"/>
                  <a:pt x="6351863" y="585584"/>
                </a:cubicBezTo>
                <a:cubicBezTo>
                  <a:pt x="6348757" y="583836"/>
                  <a:pt x="6348757" y="581507"/>
                  <a:pt x="6351863" y="579954"/>
                </a:cubicBezTo>
                <a:cubicBezTo>
                  <a:pt x="6354581" y="578595"/>
                  <a:pt x="6354581" y="576848"/>
                  <a:pt x="6354581" y="574712"/>
                </a:cubicBezTo>
                <a:cubicBezTo>
                  <a:pt x="6354581" y="559182"/>
                  <a:pt x="6354581" y="543651"/>
                  <a:pt x="6354581" y="528121"/>
                </a:cubicBezTo>
                <a:cubicBezTo>
                  <a:pt x="6354581" y="525792"/>
                  <a:pt x="6354387" y="524238"/>
                  <a:pt x="6351669" y="522879"/>
                </a:cubicBezTo>
                <a:cubicBezTo>
                  <a:pt x="6348369" y="521326"/>
                  <a:pt x="6348563" y="518026"/>
                  <a:pt x="6351863" y="516473"/>
                </a:cubicBezTo>
                <a:cubicBezTo>
                  <a:pt x="6354193" y="515308"/>
                  <a:pt x="6354387" y="513755"/>
                  <a:pt x="6354387" y="511814"/>
                </a:cubicBezTo>
                <a:cubicBezTo>
                  <a:pt x="6354387" y="496672"/>
                  <a:pt x="6354387" y="481335"/>
                  <a:pt x="6354387" y="465999"/>
                </a:cubicBezTo>
                <a:cubicBezTo>
                  <a:pt x="6354387" y="463864"/>
                  <a:pt x="6353999" y="462311"/>
                  <a:pt x="6351475" y="460952"/>
                </a:cubicBezTo>
                <a:cubicBezTo>
                  <a:pt x="6348369" y="459399"/>
                  <a:pt x="6348563" y="456293"/>
                  <a:pt x="6351863" y="454545"/>
                </a:cubicBezTo>
                <a:cubicBezTo>
                  <a:pt x="6353999" y="453575"/>
                  <a:pt x="6354387" y="452410"/>
                  <a:pt x="6354387" y="450469"/>
                </a:cubicBezTo>
                <a:cubicBezTo>
                  <a:pt x="6354387" y="434356"/>
                  <a:pt x="6354387" y="418243"/>
                  <a:pt x="6354387" y="402130"/>
                </a:cubicBezTo>
                <a:cubicBezTo>
                  <a:pt x="6354387" y="400189"/>
                  <a:pt x="6353805" y="399218"/>
                  <a:pt x="6351863" y="398054"/>
                </a:cubicBezTo>
                <a:cubicBezTo>
                  <a:pt x="6348369" y="396112"/>
                  <a:pt x="6348369" y="393394"/>
                  <a:pt x="6352057" y="391453"/>
                </a:cubicBezTo>
                <a:cubicBezTo>
                  <a:pt x="6354193" y="390288"/>
                  <a:pt x="6354387" y="388929"/>
                  <a:pt x="6354387" y="387182"/>
                </a:cubicBezTo>
                <a:cubicBezTo>
                  <a:pt x="6354387" y="371652"/>
                  <a:pt x="6354387" y="356121"/>
                  <a:pt x="6354387" y="340591"/>
                </a:cubicBezTo>
                <a:cubicBezTo>
                  <a:pt x="6354387" y="338650"/>
                  <a:pt x="6354193" y="337096"/>
                  <a:pt x="6351863" y="335932"/>
                </a:cubicBezTo>
                <a:cubicBezTo>
                  <a:pt x="6348369" y="334185"/>
                  <a:pt x="6348563" y="331467"/>
                  <a:pt x="6352251" y="329331"/>
                </a:cubicBezTo>
                <a:cubicBezTo>
                  <a:pt x="6353999" y="328361"/>
                  <a:pt x="6354581" y="327390"/>
                  <a:pt x="6354581" y="325643"/>
                </a:cubicBezTo>
                <a:cubicBezTo>
                  <a:pt x="6354581" y="309530"/>
                  <a:pt x="6354581" y="293417"/>
                  <a:pt x="6354581" y="277304"/>
                </a:cubicBezTo>
                <a:cubicBezTo>
                  <a:pt x="6354581" y="275363"/>
                  <a:pt x="6353999" y="273810"/>
                  <a:pt x="6351863" y="273227"/>
                </a:cubicBezTo>
                <a:cubicBezTo>
                  <a:pt x="6349922" y="272645"/>
                  <a:pt x="6349534" y="271286"/>
                  <a:pt x="6349922" y="269539"/>
                </a:cubicBezTo>
                <a:cubicBezTo>
                  <a:pt x="6350310" y="267792"/>
                  <a:pt x="6351863" y="267209"/>
                  <a:pt x="6353610" y="267209"/>
                </a:cubicBezTo>
                <a:cubicBezTo>
                  <a:pt x="6354775" y="267209"/>
                  <a:pt x="6356134" y="267209"/>
                  <a:pt x="6357299" y="267209"/>
                </a:cubicBezTo>
                <a:cubicBezTo>
                  <a:pt x="6380206" y="267209"/>
                  <a:pt x="6403308" y="267209"/>
                  <a:pt x="6426409" y="267209"/>
                </a:cubicBezTo>
                <a:cubicBezTo>
                  <a:pt x="6427768" y="267209"/>
                  <a:pt x="6429321" y="267015"/>
                  <a:pt x="6430680" y="267209"/>
                </a:cubicBezTo>
                <a:cubicBezTo>
                  <a:pt x="6433010" y="267404"/>
                  <a:pt x="6433980" y="268568"/>
                  <a:pt x="6433980" y="270704"/>
                </a:cubicBezTo>
                <a:cubicBezTo>
                  <a:pt x="6433786" y="272839"/>
                  <a:pt x="6432233" y="273033"/>
                  <a:pt x="6430486" y="273033"/>
                </a:cubicBezTo>
                <a:cubicBezTo>
                  <a:pt x="6429515" y="273033"/>
                  <a:pt x="6428739" y="273033"/>
                  <a:pt x="6427962" y="273033"/>
                </a:cubicBezTo>
                <a:cubicBezTo>
                  <a:pt x="6427962" y="273422"/>
                  <a:pt x="6427768" y="273810"/>
                  <a:pt x="6427768" y="274198"/>
                </a:cubicBezTo>
                <a:cubicBezTo>
                  <a:pt x="6427768" y="292641"/>
                  <a:pt x="6427768" y="310889"/>
                  <a:pt x="6427768" y="329137"/>
                </a:cubicBezTo>
                <a:cubicBezTo>
                  <a:pt x="6428933" y="329331"/>
                  <a:pt x="6429904" y="329137"/>
                  <a:pt x="6430874" y="329331"/>
                </a:cubicBezTo>
                <a:cubicBezTo>
                  <a:pt x="6432622" y="329525"/>
                  <a:pt x="6433786" y="330690"/>
                  <a:pt x="6433786" y="332438"/>
                </a:cubicBezTo>
                <a:cubicBezTo>
                  <a:pt x="6433980" y="334379"/>
                  <a:pt x="6433010" y="335737"/>
                  <a:pt x="6430874" y="336126"/>
                </a:cubicBezTo>
                <a:cubicBezTo>
                  <a:pt x="6429710" y="336320"/>
                  <a:pt x="6428739" y="336320"/>
                  <a:pt x="6427768" y="336320"/>
                </a:cubicBezTo>
                <a:cubicBezTo>
                  <a:pt x="6427768" y="354763"/>
                  <a:pt x="6427768" y="373011"/>
                  <a:pt x="6427768" y="391259"/>
                </a:cubicBezTo>
                <a:cubicBezTo>
                  <a:pt x="6428933" y="391259"/>
                  <a:pt x="6429904" y="391259"/>
                  <a:pt x="6430874" y="391453"/>
                </a:cubicBezTo>
                <a:cubicBezTo>
                  <a:pt x="6433010" y="391647"/>
                  <a:pt x="6433786" y="393006"/>
                  <a:pt x="6433786" y="395142"/>
                </a:cubicBezTo>
                <a:cubicBezTo>
                  <a:pt x="6433786" y="396889"/>
                  <a:pt x="6432816" y="398054"/>
                  <a:pt x="6430874" y="398248"/>
                </a:cubicBezTo>
                <a:cubicBezTo>
                  <a:pt x="6429710" y="398248"/>
                  <a:pt x="6428739" y="398248"/>
                  <a:pt x="6427768" y="398248"/>
                </a:cubicBezTo>
                <a:cubicBezTo>
                  <a:pt x="6427768" y="417078"/>
                  <a:pt x="6427768" y="435715"/>
                  <a:pt x="6427768" y="454351"/>
                </a:cubicBezTo>
                <a:cubicBezTo>
                  <a:pt x="6428933" y="454545"/>
                  <a:pt x="6429904" y="454351"/>
                  <a:pt x="6430874" y="454545"/>
                </a:cubicBezTo>
                <a:cubicBezTo>
                  <a:pt x="6432622" y="454740"/>
                  <a:pt x="6433786" y="455904"/>
                  <a:pt x="6433786" y="457652"/>
                </a:cubicBezTo>
                <a:cubicBezTo>
                  <a:pt x="6433980" y="459593"/>
                  <a:pt x="6433010" y="460952"/>
                  <a:pt x="6430874" y="461340"/>
                </a:cubicBezTo>
                <a:cubicBezTo>
                  <a:pt x="6429710" y="461534"/>
                  <a:pt x="6428739" y="461534"/>
                  <a:pt x="6427768" y="461534"/>
                </a:cubicBezTo>
                <a:cubicBezTo>
                  <a:pt x="6427574" y="461534"/>
                  <a:pt x="6427574" y="461534"/>
                  <a:pt x="6427574" y="461534"/>
                </a:cubicBezTo>
                <a:cubicBezTo>
                  <a:pt x="6427574" y="461728"/>
                  <a:pt x="6427574" y="461728"/>
                  <a:pt x="6427574" y="461728"/>
                </a:cubicBezTo>
                <a:lnTo>
                  <a:pt x="6427768" y="461728"/>
                </a:lnTo>
                <a:cubicBezTo>
                  <a:pt x="6427768" y="480171"/>
                  <a:pt x="6427768" y="498419"/>
                  <a:pt x="6427768" y="516667"/>
                </a:cubicBezTo>
                <a:cubicBezTo>
                  <a:pt x="6428933" y="516861"/>
                  <a:pt x="6429904" y="516667"/>
                  <a:pt x="6430874" y="516861"/>
                </a:cubicBezTo>
                <a:cubicBezTo>
                  <a:pt x="6433010" y="517055"/>
                  <a:pt x="6433980" y="518608"/>
                  <a:pt x="6433786" y="520550"/>
                </a:cubicBezTo>
                <a:cubicBezTo>
                  <a:pt x="6433786" y="522297"/>
                  <a:pt x="6432816" y="523462"/>
                  <a:pt x="6430874" y="523656"/>
                </a:cubicBezTo>
                <a:cubicBezTo>
                  <a:pt x="6429710" y="523850"/>
                  <a:pt x="6428739" y="523850"/>
                  <a:pt x="6427768" y="523850"/>
                </a:cubicBezTo>
                <a:cubicBezTo>
                  <a:pt x="6427768" y="542681"/>
                  <a:pt x="6427768" y="561317"/>
                  <a:pt x="6427768" y="579954"/>
                </a:cubicBezTo>
                <a:cubicBezTo>
                  <a:pt x="6429127" y="579954"/>
                  <a:pt x="6430292" y="579954"/>
                  <a:pt x="6431457" y="580148"/>
                </a:cubicBezTo>
                <a:cubicBezTo>
                  <a:pt x="6433010" y="580536"/>
                  <a:pt x="6433786" y="581701"/>
                  <a:pt x="6433786" y="583254"/>
                </a:cubicBezTo>
                <a:cubicBezTo>
                  <a:pt x="6433786" y="585001"/>
                  <a:pt x="6433010" y="585778"/>
                  <a:pt x="6431263" y="585972"/>
                </a:cubicBezTo>
                <a:cubicBezTo>
                  <a:pt x="6430098" y="586166"/>
                  <a:pt x="6428933" y="586749"/>
                  <a:pt x="6427768" y="587137"/>
                </a:cubicBezTo>
                <a:cubicBezTo>
                  <a:pt x="6427768" y="605580"/>
                  <a:pt x="6427768" y="623828"/>
                  <a:pt x="6427768" y="642076"/>
                </a:cubicBezTo>
                <a:cubicBezTo>
                  <a:pt x="6428933" y="642270"/>
                  <a:pt x="6429904" y="642076"/>
                  <a:pt x="6430874" y="642270"/>
                </a:cubicBezTo>
                <a:cubicBezTo>
                  <a:pt x="6433010" y="642465"/>
                  <a:pt x="6433980" y="643823"/>
                  <a:pt x="6433786" y="645959"/>
                </a:cubicBezTo>
                <a:cubicBezTo>
                  <a:pt x="6433786" y="647706"/>
                  <a:pt x="6432816" y="648871"/>
                  <a:pt x="6430874" y="649065"/>
                </a:cubicBezTo>
                <a:cubicBezTo>
                  <a:pt x="6429710" y="649259"/>
                  <a:pt x="6428739" y="649259"/>
                  <a:pt x="6427768" y="649259"/>
                </a:cubicBezTo>
                <a:cubicBezTo>
                  <a:pt x="6427768" y="675272"/>
                  <a:pt x="6427768" y="701479"/>
                  <a:pt x="6427768" y="727687"/>
                </a:cubicBezTo>
                <a:cubicBezTo>
                  <a:pt x="6435339" y="727687"/>
                  <a:pt x="6443105" y="727881"/>
                  <a:pt x="6450870" y="727881"/>
                </a:cubicBezTo>
                <a:cubicBezTo>
                  <a:pt x="6473583" y="727881"/>
                  <a:pt x="6496490" y="727687"/>
                  <a:pt x="6519204" y="727687"/>
                </a:cubicBezTo>
                <a:cubicBezTo>
                  <a:pt x="6519204" y="714680"/>
                  <a:pt x="6519398" y="701479"/>
                  <a:pt x="6519398" y="688473"/>
                </a:cubicBezTo>
                <a:cubicBezTo>
                  <a:pt x="6519398" y="675466"/>
                  <a:pt x="6519398" y="662266"/>
                  <a:pt x="6519398" y="649259"/>
                </a:cubicBezTo>
                <a:cubicBezTo>
                  <a:pt x="6518427" y="649259"/>
                  <a:pt x="6517651" y="649259"/>
                  <a:pt x="6516874" y="649259"/>
                </a:cubicBezTo>
                <a:cubicBezTo>
                  <a:pt x="6514545" y="649259"/>
                  <a:pt x="6513186" y="647900"/>
                  <a:pt x="6513186" y="645570"/>
                </a:cubicBezTo>
                <a:cubicBezTo>
                  <a:pt x="6513186" y="643435"/>
                  <a:pt x="6514545" y="642465"/>
                  <a:pt x="6516680" y="642270"/>
                </a:cubicBezTo>
                <a:cubicBezTo>
                  <a:pt x="6517651" y="642270"/>
                  <a:pt x="6518427" y="642270"/>
                  <a:pt x="6519204" y="642270"/>
                </a:cubicBezTo>
                <a:cubicBezTo>
                  <a:pt x="6519204" y="623440"/>
                  <a:pt x="6519204" y="604803"/>
                  <a:pt x="6519204" y="586166"/>
                </a:cubicBezTo>
                <a:cubicBezTo>
                  <a:pt x="6518815" y="586166"/>
                  <a:pt x="6518427" y="586166"/>
                  <a:pt x="6518039" y="586166"/>
                </a:cubicBezTo>
                <a:cubicBezTo>
                  <a:pt x="6515904" y="586166"/>
                  <a:pt x="6513768" y="585972"/>
                  <a:pt x="6513574" y="583448"/>
                </a:cubicBezTo>
                <a:cubicBezTo>
                  <a:pt x="6513186" y="580342"/>
                  <a:pt x="6515709" y="580148"/>
                  <a:pt x="6518039" y="580148"/>
                </a:cubicBezTo>
                <a:cubicBezTo>
                  <a:pt x="6518427" y="580148"/>
                  <a:pt x="6518815" y="580148"/>
                  <a:pt x="6519204" y="580148"/>
                </a:cubicBezTo>
                <a:cubicBezTo>
                  <a:pt x="6519204" y="561317"/>
                  <a:pt x="6519204" y="542681"/>
                  <a:pt x="6519204" y="524044"/>
                </a:cubicBezTo>
                <a:cubicBezTo>
                  <a:pt x="6518039" y="523850"/>
                  <a:pt x="6517068" y="524044"/>
                  <a:pt x="6516098" y="523850"/>
                </a:cubicBezTo>
                <a:cubicBezTo>
                  <a:pt x="6514156" y="523462"/>
                  <a:pt x="6513186" y="522297"/>
                  <a:pt x="6513186" y="520550"/>
                </a:cubicBezTo>
                <a:cubicBezTo>
                  <a:pt x="6513186" y="518415"/>
                  <a:pt x="6514156" y="517250"/>
                  <a:pt x="6516292" y="516861"/>
                </a:cubicBezTo>
                <a:cubicBezTo>
                  <a:pt x="6517457" y="516667"/>
                  <a:pt x="6518427" y="516667"/>
                  <a:pt x="6519398" y="516667"/>
                </a:cubicBezTo>
                <a:cubicBezTo>
                  <a:pt x="6519398" y="498225"/>
                  <a:pt x="6519398" y="479977"/>
                  <a:pt x="6519398" y="461728"/>
                </a:cubicBezTo>
                <a:cubicBezTo>
                  <a:pt x="6519204" y="461728"/>
                  <a:pt x="6519010" y="461728"/>
                  <a:pt x="6518815" y="461728"/>
                </a:cubicBezTo>
                <a:cubicBezTo>
                  <a:pt x="6515904" y="461534"/>
                  <a:pt x="6513380" y="460369"/>
                  <a:pt x="6513574" y="457263"/>
                </a:cubicBezTo>
                <a:cubicBezTo>
                  <a:pt x="6513768" y="453963"/>
                  <a:pt x="6517068" y="454740"/>
                  <a:pt x="6519398" y="454545"/>
                </a:cubicBezTo>
                <a:cubicBezTo>
                  <a:pt x="6519398" y="435715"/>
                  <a:pt x="6519398" y="417078"/>
                  <a:pt x="6519398" y="398442"/>
                </a:cubicBezTo>
                <a:cubicBezTo>
                  <a:pt x="6517068" y="398442"/>
                  <a:pt x="6514156" y="399024"/>
                  <a:pt x="6513574" y="395724"/>
                </a:cubicBezTo>
                <a:cubicBezTo>
                  <a:pt x="6513186" y="393589"/>
                  <a:pt x="6515321" y="392036"/>
                  <a:pt x="6519592" y="391259"/>
                </a:cubicBezTo>
                <a:cubicBezTo>
                  <a:pt x="6519592" y="372817"/>
                  <a:pt x="6519592" y="354568"/>
                  <a:pt x="6519592" y="336320"/>
                </a:cubicBezTo>
                <a:cubicBezTo>
                  <a:pt x="6519010" y="336320"/>
                  <a:pt x="6518427" y="336320"/>
                  <a:pt x="6517845" y="336320"/>
                </a:cubicBezTo>
                <a:cubicBezTo>
                  <a:pt x="6515515" y="336320"/>
                  <a:pt x="6513574" y="335543"/>
                  <a:pt x="6513574" y="332826"/>
                </a:cubicBezTo>
                <a:cubicBezTo>
                  <a:pt x="6513574" y="330108"/>
                  <a:pt x="6515321" y="329331"/>
                  <a:pt x="6517845" y="329331"/>
                </a:cubicBezTo>
                <a:cubicBezTo>
                  <a:pt x="6518427" y="329331"/>
                  <a:pt x="6519010" y="329331"/>
                  <a:pt x="6519592" y="329331"/>
                </a:cubicBezTo>
                <a:cubicBezTo>
                  <a:pt x="6519592" y="311083"/>
                  <a:pt x="6519592" y="292835"/>
                  <a:pt x="6519592" y="274586"/>
                </a:cubicBezTo>
                <a:cubicBezTo>
                  <a:pt x="6518621" y="273227"/>
                  <a:pt x="6517068" y="273422"/>
                  <a:pt x="6515709" y="273033"/>
                </a:cubicBezTo>
                <a:cubicBezTo>
                  <a:pt x="6514156" y="272645"/>
                  <a:pt x="6513380" y="271480"/>
                  <a:pt x="6513574" y="269927"/>
                </a:cubicBezTo>
                <a:cubicBezTo>
                  <a:pt x="6513768" y="268374"/>
                  <a:pt x="6514933" y="267598"/>
                  <a:pt x="6516486" y="267404"/>
                </a:cubicBezTo>
                <a:cubicBezTo>
                  <a:pt x="6517651" y="267209"/>
                  <a:pt x="6519010" y="267209"/>
                  <a:pt x="6520174" y="267209"/>
                </a:cubicBezTo>
                <a:cubicBezTo>
                  <a:pt x="6544052" y="267209"/>
                  <a:pt x="6567930" y="267209"/>
                  <a:pt x="6591809" y="267209"/>
                </a:cubicBezTo>
                <a:cubicBezTo>
                  <a:pt x="6592779" y="267209"/>
                  <a:pt x="6593556" y="267209"/>
                  <a:pt x="6594332" y="267209"/>
                </a:cubicBezTo>
                <a:cubicBezTo>
                  <a:pt x="6595885" y="267209"/>
                  <a:pt x="6597632" y="267404"/>
                  <a:pt x="6598409" y="269733"/>
                </a:cubicBezTo>
                <a:cubicBezTo>
                  <a:pt x="6598603" y="271286"/>
                  <a:pt x="6598409" y="273033"/>
                  <a:pt x="6596274" y="273227"/>
                </a:cubicBezTo>
                <a:cubicBezTo>
                  <a:pt x="6593750" y="273616"/>
                  <a:pt x="6593556" y="275169"/>
                  <a:pt x="6593556" y="277110"/>
                </a:cubicBezTo>
                <a:cubicBezTo>
                  <a:pt x="6593556" y="293223"/>
                  <a:pt x="6593556" y="309336"/>
                  <a:pt x="6593556" y="325449"/>
                </a:cubicBezTo>
                <a:cubicBezTo>
                  <a:pt x="6593556" y="327390"/>
                  <a:pt x="6594138" y="328361"/>
                  <a:pt x="6596079" y="329525"/>
                </a:cubicBezTo>
                <a:cubicBezTo>
                  <a:pt x="6599574" y="331467"/>
                  <a:pt x="6599574" y="334185"/>
                  <a:pt x="6595885" y="336126"/>
                </a:cubicBezTo>
                <a:cubicBezTo>
                  <a:pt x="6593750" y="337291"/>
                  <a:pt x="6593556" y="338650"/>
                  <a:pt x="6593556" y="340397"/>
                </a:cubicBezTo>
                <a:cubicBezTo>
                  <a:pt x="6593556" y="355927"/>
                  <a:pt x="6593556" y="371458"/>
                  <a:pt x="6593556" y="386988"/>
                </a:cubicBezTo>
                <a:cubicBezTo>
                  <a:pt x="6593556" y="388929"/>
                  <a:pt x="6593750" y="390482"/>
                  <a:pt x="6596079" y="391647"/>
                </a:cubicBezTo>
                <a:cubicBezTo>
                  <a:pt x="6599768" y="393589"/>
                  <a:pt x="6599574" y="396501"/>
                  <a:pt x="6595691" y="398442"/>
                </a:cubicBezTo>
                <a:cubicBezTo>
                  <a:pt x="6593750" y="399412"/>
                  <a:pt x="6593556" y="400771"/>
                  <a:pt x="6593556" y="402324"/>
                </a:cubicBezTo>
                <a:cubicBezTo>
                  <a:pt x="6593556" y="407954"/>
                  <a:pt x="6593556" y="413390"/>
                  <a:pt x="6593556" y="419020"/>
                </a:cubicBezTo>
                <a:cubicBezTo>
                  <a:pt x="6593556" y="429309"/>
                  <a:pt x="6593556" y="439403"/>
                  <a:pt x="6593556" y="449498"/>
                </a:cubicBezTo>
                <a:cubicBezTo>
                  <a:pt x="6593556" y="451828"/>
                  <a:pt x="6593167" y="453963"/>
                  <a:pt x="6596662" y="454934"/>
                </a:cubicBezTo>
                <a:cubicBezTo>
                  <a:pt x="6599186" y="455516"/>
                  <a:pt x="6599380" y="459981"/>
                  <a:pt x="6596662" y="460952"/>
                </a:cubicBezTo>
                <a:cubicBezTo>
                  <a:pt x="6592779" y="462505"/>
                  <a:pt x="6593362" y="465029"/>
                  <a:pt x="6593362" y="467746"/>
                </a:cubicBezTo>
                <a:cubicBezTo>
                  <a:pt x="6593362" y="482112"/>
                  <a:pt x="6593362" y="496283"/>
                  <a:pt x="6593362" y="510649"/>
                </a:cubicBezTo>
                <a:cubicBezTo>
                  <a:pt x="6593362" y="513367"/>
                  <a:pt x="6592973" y="515891"/>
                  <a:pt x="6596662" y="517444"/>
                </a:cubicBezTo>
                <a:cubicBezTo>
                  <a:pt x="6599380" y="518415"/>
                  <a:pt x="6599186" y="522685"/>
                  <a:pt x="6596468" y="523462"/>
                </a:cubicBezTo>
                <a:cubicBezTo>
                  <a:pt x="6593362" y="524238"/>
                  <a:pt x="6593362" y="525986"/>
                  <a:pt x="6593362" y="528315"/>
                </a:cubicBezTo>
                <a:cubicBezTo>
                  <a:pt x="6593362" y="539381"/>
                  <a:pt x="6593362" y="550640"/>
                  <a:pt x="6593362" y="561706"/>
                </a:cubicBezTo>
                <a:cubicBezTo>
                  <a:pt x="6593362" y="566365"/>
                  <a:pt x="6593362" y="570830"/>
                  <a:pt x="6593362" y="575489"/>
                </a:cubicBezTo>
                <a:cubicBezTo>
                  <a:pt x="6593362" y="577430"/>
                  <a:pt x="6593362" y="578983"/>
                  <a:pt x="6596079" y="579954"/>
                </a:cubicBezTo>
                <a:cubicBezTo>
                  <a:pt x="6598991" y="581119"/>
                  <a:pt x="6599186" y="584613"/>
                  <a:pt x="6596274" y="585584"/>
                </a:cubicBezTo>
                <a:cubicBezTo>
                  <a:pt x="6593167" y="586360"/>
                  <a:pt x="6593167" y="588107"/>
                  <a:pt x="6593167" y="590437"/>
                </a:cubicBezTo>
                <a:cubicBezTo>
                  <a:pt x="6593167" y="600920"/>
                  <a:pt x="6593167" y="611209"/>
                  <a:pt x="6593167" y="621498"/>
                </a:cubicBezTo>
                <a:cubicBezTo>
                  <a:pt x="6593167" y="626934"/>
                  <a:pt x="6593167" y="632175"/>
                  <a:pt x="6593167" y="637611"/>
                </a:cubicBezTo>
                <a:cubicBezTo>
                  <a:pt x="6593167" y="639747"/>
                  <a:pt x="6593556" y="641105"/>
                  <a:pt x="6595885" y="642270"/>
                </a:cubicBezTo>
                <a:cubicBezTo>
                  <a:pt x="6598991" y="644018"/>
                  <a:pt x="6599186" y="647124"/>
                  <a:pt x="6595885" y="648676"/>
                </a:cubicBezTo>
                <a:cubicBezTo>
                  <a:pt x="6593167" y="650036"/>
                  <a:pt x="6593167" y="651783"/>
                  <a:pt x="6593167" y="653918"/>
                </a:cubicBezTo>
                <a:cubicBezTo>
                  <a:pt x="6593167" y="676631"/>
                  <a:pt x="6593167" y="699150"/>
                  <a:pt x="6593167" y="721863"/>
                </a:cubicBezTo>
                <a:cubicBezTo>
                  <a:pt x="6593167" y="726522"/>
                  <a:pt x="6593362" y="726716"/>
                  <a:pt x="6598021" y="726716"/>
                </a:cubicBezTo>
                <a:cubicBezTo>
                  <a:pt x="6631412" y="726716"/>
                  <a:pt x="6664996" y="726716"/>
                  <a:pt x="6698387" y="726716"/>
                </a:cubicBezTo>
                <a:cubicBezTo>
                  <a:pt x="6703434" y="726716"/>
                  <a:pt x="6703434" y="726522"/>
                  <a:pt x="6703434" y="720892"/>
                </a:cubicBezTo>
                <a:cubicBezTo>
                  <a:pt x="6703434" y="682649"/>
                  <a:pt x="6703434" y="644600"/>
                  <a:pt x="6703434" y="606356"/>
                </a:cubicBezTo>
                <a:cubicBezTo>
                  <a:pt x="6703434" y="583836"/>
                  <a:pt x="6703434" y="561511"/>
                  <a:pt x="6703434" y="538992"/>
                </a:cubicBezTo>
                <a:cubicBezTo>
                  <a:pt x="6703434" y="536663"/>
                  <a:pt x="6702658" y="534139"/>
                  <a:pt x="6704405" y="532004"/>
                </a:cubicBezTo>
                <a:cubicBezTo>
                  <a:pt x="6704599" y="534721"/>
                  <a:pt x="6704599" y="537633"/>
                  <a:pt x="6704599" y="540351"/>
                </a:cubicBezTo>
                <a:cubicBezTo>
                  <a:pt x="6704599" y="599949"/>
                  <a:pt x="6704599" y="659548"/>
                  <a:pt x="6704599" y="719145"/>
                </a:cubicBezTo>
                <a:cubicBezTo>
                  <a:pt x="6704599" y="721863"/>
                  <a:pt x="6704405" y="724775"/>
                  <a:pt x="6704405" y="727493"/>
                </a:cubicBezTo>
                <a:cubicBezTo>
                  <a:pt x="6704599" y="727493"/>
                  <a:pt x="6704987" y="727493"/>
                  <a:pt x="6705181" y="727493"/>
                </a:cubicBezTo>
                <a:cubicBezTo>
                  <a:pt x="6705181" y="727493"/>
                  <a:pt x="6704987" y="727299"/>
                  <a:pt x="6704987" y="727299"/>
                </a:cubicBezTo>
                <a:cubicBezTo>
                  <a:pt x="6704987" y="663430"/>
                  <a:pt x="6704987" y="599367"/>
                  <a:pt x="6704987" y="535498"/>
                </a:cubicBezTo>
                <a:cubicBezTo>
                  <a:pt x="6704987" y="534333"/>
                  <a:pt x="6704793" y="533169"/>
                  <a:pt x="6705375" y="532004"/>
                </a:cubicBezTo>
                <a:cubicBezTo>
                  <a:pt x="6708482" y="504049"/>
                  <a:pt x="6734301" y="488518"/>
                  <a:pt x="6753132" y="490460"/>
                </a:cubicBezTo>
                <a:cubicBezTo>
                  <a:pt x="6777592" y="488907"/>
                  <a:pt x="6800111" y="511814"/>
                  <a:pt x="6799917" y="535304"/>
                </a:cubicBezTo>
                <a:cubicBezTo>
                  <a:pt x="6799723" y="583836"/>
                  <a:pt x="6799917" y="632564"/>
                  <a:pt x="6799917" y="681290"/>
                </a:cubicBezTo>
                <a:cubicBezTo>
                  <a:pt x="6799917" y="726522"/>
                  <a:pt x="6799917" y="771949"/>
                  <a:pt x="6799917" y="817181"/>
                </a:cubicBezTo>
                <a:cubicBezTo>
                  <a:pt x="6799917" y="819511"/>
                  <a:pt x="6798558" y="822423"/>
                  <a:pt x="6801858" y="823976"/>
                </a:cubicBezTo>
                <a:cubicBezTo>
                  <a:pt x="6804964" y="815046"/>
                  <a:pt x="6809429" y="806892"/>
                  <a:pt x="6814283" y="798933"/>
                </a:cubicBezTo>
                <a:cubicBezTo>
                  <a:pt x="6816612" y="795244"/>
                  <a:pt x="6817389" y="791750"/>
                  <a:pt x="6817389" y="787673"/>
                </a:cubicBezTo>
                <a:cubicBezTo>
                  <a:pt x="6817389" y="720698"/>
                  <a:pt x="6817389" y="653724"/>
                  <a:pt x="6817389" y="586749"/>
                </a:cubicBezTo>
                <a:cubicBezTo>
                  <a:pt x="6817389" y="570247"/>
                  <a:pt x="6817777" y="553746"/>
                  <a:pt x="6817389" y="537245"/>
                </a:cubicBezTo>
                <a:cubicBezTo>
                  <a:pt x="6816806" y="517055"/>
                  <a:pt x="6831366" y="495313"/>
                  <a:pt x="6856991" y="490460"/>
                </a:cubicBezTo>
                <a:cubicBezTo>
                  <a:pt x="6859709" y="489877"/>
                  <a:pt x="6862621" y="489877"/>
                  <a:pt x="6865339" y="490265"/>
                </a:cubicBezTo>
                <a:cubicBezTo>
                  <a:pt x="6890770" y="489101"/>
                  <a:pt x="6912125" y="512202"/>
                  <a:pt x="6912125" y="535110"/>
                </a:cubicBezTo>
                <a:cubicBezTo>
                  <a:pt x="6911930" y="594708"/>
                  <a:pt x="6912125" y="654306"/>
                  <a:pt x="6912125" y="713904"/>
                </a:cubicBezTo>
                <a:cubicBezTo>
                  <a:pt x="6912125" y="715845"/>
                  <a:pt x="6912125" y="717592"/>
                  <a:pt x="6912125" y="719339"/>
                </a:cubicBezTo>
                <a:cubicBezTo>
                  <a:pt x="6912125" y="721475"/>
                  <a:pt x="6913872" y="721669"/>
                  <a:pt x="6915425" y="721669"/>
                </a:cubicBezTo>
                <a:cubicBezTo>
                  <a:pt x="6936780" y="715068"/>
                  <a:pt x="6958910" y="713321"/>
                  <a:pt x="6980847" y="716039"/>
                </a:cubicBezTo>
                <a:cubicBezTo>
                  <a:pt x="7045687" y="724193"/>
                  <a:pt x="7092666" y="757971"/>
                  <a:pt x="7121398" y="816793"/>
                </a:cubicBezTo>
                <a:cubicBezTo>
                  <a:pt x="7125086" y="824558"/>
                  <a:pt x="7128386" y="832517"/>
                  <a:pt x="7130134" y="840865"/>
                </a:cubicBezTo>
                <a:cubicBezTo>
                  <a:pt x="7131298" y="841447"/>
                  <a:pt x="7132269" y="842030"/>
                  <a:pt x="7133434" y="842224"/>
                </a:cubicBezTo>
                <a:cubicBezTo>
                  <a:pt x="7140423" y="843777"/>
                  <a:pt x="7143140" y="846883"/>
                  <a:pt x="7143140" y="854066"/>
                </a:cubicBezTo>
                <a:lnTo>
                  <a:pt x="7143162" y="858635"/>
                </a:lnTo>
                <a:lnTo>
                  <a:pt x="7363499" y="801441"/>
                </a:lnTo>
                <a:cubicBezTo>
                  <a:pt x="7365074" y="800811"/>
                  <a:pt x="7366334" y="800181"/>
                  <a:pt x="7367909" y="799551"/>
                </a:cubicBezTo>
                <a:cubicBezTo>
                  <a:pt x="7367909" y="797346"/>
                  <a:pt x="7367909" y="795141"/>
                  <a:pt x="7367909" y="792936"/>
                </a:cubicBezTo>
                <a:cubicBezTo>
                  <a:pt x="7368224" y="788211"/>
                  <a:pt x="7367594" y="785061"/>
                  <a:pt x="7362239" y="782541"/>
                </a:cubicBezTo>
                <a:cubicBezTo>
                  <a:pt x="7355625" y="779392"/>
                  <a:pt x="7355625" y="775296"/>
                  <a:pt x="7360349" y="769312"/>
                </a:cubicBezTo>
                <a:cubicBezTo>
                  <a:pt x="7362239" y="767107"/>
                  <a:pt x="7364129" y="766792"/>
                  <a:pt x="7365389" y="769627"/>
                </a:cubicBezTo>
                <a:cubicBezTo>
                  <a:pt x="7366334" y="772462"/>
                  <a:pt x="7366649" y="772777"/>
                  <a:pt x="7368854" y="770257"/>
                </a:cubicBezTo>
                <a:cubicBezTo>
                  <a:pt x="7372319" y="766162"/>
                  <a:pt x="7372634" y="766477"/>
                  <a:pt x="7374839" y="772777"/>
                </a:cubicBezTo>
                <a:cubicBezTo>
                  <a:pt x="7377044" y="772462"/>
                  <a:pt x="7376729" y="769942"/>
                  <a:pt x="7378304" y="768682"/>
                </a:cubicBezTo>
                <a:cubicBezTo>
                  <a:pt x="7379564" y="768052"/>
                  <a:pt x="7381139" y="767107"/>
                  <a:pt x="7381769" y="768367"/>
                </a:cubicBezTo>
                <a:cubicBezTo>
                  <a:pt x="7383659" y="772462"/>
                  <a:pt x="7384289" y="771517"/>
                  <a:pt x="7387439" y="768682"/>
                </a:cubicBezTo>
                <a:cubicBezTo>
                  <a:pt x="7391534" y="764902"/>
                  <a:pt x="7391219" y="770257"/>
                  <a:pt x="7392164" y="772462"/>
                </a:cubicBezTo>
                <a:cubicBezTo>
                  <a:pt x="7395314" y="772147"/>
                  <a:pt x="7396259" y="763327"/>
                  <a:pt x="7401299" y="770257"/>
                </a:cubicBezTo>
                <a:cubicBezTo>
                  <a:pt x="7402244" y="771832"/>
                  <a:pt x="7402874" y="769627"/>
                  <a:pt x="7403819" y="768997"/>
                </a:cubicBezTo>
                <a:cubicBezTo>
                  <a:pt x="7408858" y="764587"/>
                  <a:pt x="7408544" y="769312"/>
                  <a:pt x="7409488" y="772462"/>
                </a:cubicBezTo>
                <a:cubicBezTo>
                  <a:pt x="7412008" y="771517"/>
                  <a:pt x="7412638" y="767737"/>
                  <a:pt x="7416103" y="767737"/>
                </a:cubicBezTo>
                <a:cubicBezTo>
                  <a:pt x="7416733" y="768367"/>
                  <a:pt x="7417678" y="768997"/>
                  <a:pt x="7417993" y="769627"/>
                </a:cubicBezTo>
                <a:cubicBezTo>
                  <a:pt x="7423978" y="780336"/>
                  <a:pt x="7422403" y="778762"/>
                  <a:pt x="7413268" y="784116"/>
                </a:cubicBezTo>
                <a:cubicBezTo>
                  <a:pt x="7410434" y="785691"/>
                  <a:pt x="7411694" y="786636"/>
                  <a:pt x="7413268" y="788211"/>
                </a:cubicBezTo>
                <a:cubicBezTo>
                  <a:pt x="7442563" y="780966"/>
                  <a:pt x="7471857" y="773406"/>
                  <a:pt x="7501152" y="765847"/>
                </a:cubicBezTo>
                <a:cubicBezTo>
                  <a:pt x="7550291" y="753247"/>
                  <a:pt x="7599745" y="740332"/>
                  <a:pt x="7648884" y="727417"/>
                </a:cubicBezTo>
                <a:cubicBezTo>
                  <a:pt x="7653609" y="726157"/>
                  <a:pt x="7657703" y="726157"/>
                  <a:pt x="7662113" y="727417"/>
                </a:cubicBezTo>
                <a:cubicBezTo>
                  <a:pt x="7670303" y="729307"/>
                  <a:pt x="7678493" y="732457"/>
                  <a:pt x="7687313" y="733402"/>
                </a:cubicBezTo>
                <a:cubicBezTo>
                  <a:pt x="7687313" y="667255"/>
                  <a:pt x="7687313" y="601421"/>
                  <a:pt x="7687313" y="535272"/>
                </a:cubicBezTo>
                <a:cubicBezTo>
                  <a:pt x="7687313" y="494323"/>
                  <a:pt x="7687313" y="453059"/>
                  <a:pt x="7687313" y="411795"/>
                </a:cubicBezTo>
                <a:cubicBezTo>
                  <a:pt x="7687313" y="402660"/>
                  <a:pt x="7687313" y="402660"/>
                  <a:pt x="7696133" y="402660"/>
                </a:cubicBezTo>
                <a:cubicBezTo>
                  <a:pt x="7700858" y="402660"/>
                  <a:pt x="7705898" y="402975"/>
                  <a:pt x="7710622" y="402975"/>
                </a:cubicBezTo>
                <a:cubicBezTo>
                  <a:pt x="7715977" y="402975"/>
                  <a:pt x="7721647" y="402660"/>
                  <a:pt x="7727002" y="402660"/>
                </a:cubicBezTo>
                <a:cubicBezTo>
                  <a:pt x="7730467" y="402660"/>
                  <a:pt x="7732042" y="404550"/>
                  <a:pt x="7732042" y="408015"/>
                </a:cubicBezTo>
                <a:cubicBezTo>
                  <a:pt x="7732042" y="409275"/>
                  <a:pt x="7732042" y="410535"/>
                  <a:pt x="7732042" y="411795"/>
                </a:cubicBezTo>
                <a:cubicBezTo>
                  <a:pt x="7732042" y="522673"/>
                  <a:pt x="7732042" y="633865"/>
                  <a:pt x="7732042" y="745057"/>
                </a:cubicBezTo>
                <a:cubicBezTo>
                  <a:pt x="7744012" y="749467"/>
                  <a:pt x="7756926" y="751987"/>
                  <a:pt x="7769211" y="755137"/>
                </a:cubicBezTo>
                <a:cubicBezTo>
                  <a:pt x="7773936" y="756397"/>
                  <a:pt x="7778346" y="760177"/>
                  <a:pt x="7783701" y="758602"/>
                </a:cubicBezTo>
                <a:cubicBezTo>
                  <a:pt x="7783701" y="644260"/>
                  <a:pt x="7783701" y="529917"/>
                  <a:pt x="7783701" y="415575"/>
                </a:cubicBezTo>
                <a:cubicBezTo>
                  <a:pt x="7783701" y="401085"/>
                  <a:pt x="7782126" y="402660"/>
                  <a:pt x="7796616" y="402660"/>
                </a:cubicBezTo>
                <a:cubicBezTo>
                  <a:pt x="7800396" y="402660"/>
                  <a:pt x="7803860" y="402975"/>
                  <a:pt x="7807325" y="402975"/>
                </a:cubicBezTo>
                <a:cubicBezTo>
                  <a:pt x="7812365" y="402975"/>
                  <a:pt x="7817720" y="402975"/>
                  <a:pt x="7822760" y="402660"/>
                </a:cubicBezTo>
                <a:cubicBezTo>
                  <a:pt x="7827485" y="402345"/>
                  <a:pt x="7829060" y="404550"/>
                  <a:pt x="7828745" y="408960"/>
                </a:cubicBezTo>
                <a:cubicBezTo>
                  <a:pt x="7828745" y="411795"/>
                  <a:pt x="7828745" y="414315"/>
                  <a:pt x="7828745" y="416835"/>
                </a:cubicBezTo>
                <a:cubicBezTo>
                  <a:pt x="7828745" y="534642"/>
                  <a:pt x="7828745" y="652765"/>
                  <a:pt x="7828745" y="770572"/>
                </a:cubicBezTo>
                <a:cubicBezTo>
                  <a:pt x="7841660" y="774036"/>
                  <a:pt x="7854260" y="777186"/>
                  <a:pt x="7867174" y="780652"/>
                </a:cubicBezTo>
                <a:cubicBezTo>
                  <a:pt x="7869064" y="780022"/>
                  <a:pt x="7870954" y="779706"/>
                  <a:pt x="7870954" y="777186"/>
                </a:cubicBezTo>
                <a:cubicBezTo>
                  <a:pt x="7870954" y="774036"/>
                  <a:pt x="7870954" y="771202"/>
                  <a:pt x="7870954" y="768367"/>
                </a:cubicBezTo>
                <a:cubicBezTo>
                  <a:pt x="7870954" y="696548"/>
                  <a:pt x="7870954" y="625046"/>
                  <a:pt x="7870954" y="553542"/>
                </a:cubicBezTo>
                <a:cubicBezTo>
                  <a:pt x="7870954" y="549762"/>
                  <a:pt x="7871269" y="545667"/>
                  <a:pt x="7871269" y="541887"/>
                </a:cubicBezTo>
                <a:cubicBezTo>
                  <a:pt x="7870954" y="534327"/>
                  <a:pt x="7870639" y="526452"/>
                  <a:pt x="7870639" y="518892"/>
                </a:cubicBezTo>
                <a:cubicBezTo>
                  <a:pt x="7870639" y="511018"/>
                  <a:pt x="7870954" y="511018"/>
                  <a:pt x="7878514" y="511018"/>
                </a:cubicBezTo>
                <a:cubicBezTo>
                  <a:pt x="7895524" y="511018"/>
                  <a:pt x="7912533" y="511018"/>
                  <a:pt x="7929543" y="511018"/>
                </a:cubicBezTo>
                <a:cubicBezTo>
                  <a:pt x="7942458" y="511018"/>
                  <a:pt x="7955058" y="511018"/>
                  <a:pt x="7967972" y="511018"/>
                </a:cubicBezTo>
                <a:cubicBezTo>
                  <a:pt x="7970807" y="511018"/>
                  <a:pt x="7974272" y="511963"/>
                  <a:pt x="7977107" y="509758"/>
                </a:cubicBezTo>
                <a:cubicBezTo>
                  <a:pt x="7976792" y="500308"/>
                  <a:pt x="7976792" y="490543"/>
                  <a:pt x="7976792" y="481093"/>
                </a:cubicBezTo>
                <a:cubicBezTo>
                  <a:pt x="7976792" y="479203"/>
                  <a:pt x="7976477" y="476683"/>
                  <a:pt x="7979627" y="476368"/>
                </a:cubicBezTo>
                <a:cubicBezTo>
                  <a:pt x="7983722" y="476054"/>
                  <a:pt x="7983407" y="478888"/>
                  <a:pt x="7983407" y="481409"/>
                </a:cubicBezTo>
                <a:cubicBezTo>
                  <a:pt x="7983722" y="491173"/>
                  <a:pt x="7983722" y="501253"/>
                  <a:pt x="7983722" y="511018"/>
                </a:cubicBezTo>
                <a:cubicBezTo>
                  <a:pt x="7986242" y="511018"/>
                  <a:pt x="7988447" y="511018"/>
                  <a:pt x="7990967" y="511018"/>
                </a:cubicBezTo>
                <a:cubicBezTo>
                  <a:pt x="7990967" y="502828"/>
                  <a:pt x="7991282" y="494323"/>
                  <a:pt x="7991282" y="486133"/>
                </a:cubicBezTo>
                <a:cubicBezTo>
                  <a:pt x="7991282" y="484243"/>
                  <a:pt x="7991282" y="482353"/>
                  <a:pt x="7991282" y="480463"/>
                </a:cubicBezTo>
                <a:cubicBezTo>
                  <a:pt x="7991282" y="477944"/>
                  <a:pt x="7992227" y="476054"/>
                  <a:pt x="7995062" y="476054"/>
                </a:cubicBezTo>
                <a:cubicBezTo>
                  <a:pt x="7998212" y="475739"/>
                  <a:pt x="7998842" y="477629"/>
                  <a:pt x="7998842" y="480149"/>
                </a:cubicBezTo>
                <a:cubicBezTo>
                  <a:pt x="7998842" y="488023"/>
                  <a:pt x="7998842" y="496213"/>
                  <a:pt x="7998842" y="504088"/>
                </a:cubicBezTo>
                <a:cubicBezTo>
                  <a:pt x="7998842" y="506293"/>
                  <a:pt x="7999157" y="508498"/>
                  <a:pt x="7999157" y="510703"/>
                </a:cubicBezTo>
                <a:cubicBezTo>
                  <a:pt x="8001676" y="510703"/>
                  <a:pt x="8003881" y="510703"/>
                  <a:pt x="8006401" y="510703"/>
                </a:cubicBezTo>
                <a:cubicBezTo>
                  <a:pt x="8006401" y="502513"/>
                  <a:pt x="8006716" y="494008"/>
                  <a:pt x="8006716" y="485818"/>
                </a:cubicBezTo>
                <a:cubicBezTo>
                  <a:pt x="8006716" y="483929"/>
                  <a:pt x="8006716" y="482039"/>
                  <a:pt x="8006716" y="480149"/>
                </a:cubicBezTo>
                <a:cubicBezTo>
                  <a:pt x="8006716" y="477313"/>
                  <a:pt x="8007661" y="475739"/>
                  <a:pt x="8010497" y="475739"/>
                </a:cubicBezTo>
                <a:cubicBezTo>
                  <a:pt x="8013646" y="475424"/>
                  <a:pt x="8014276" y="477313"/>
                  <a:pt x="8014276" y="479833"/>
                </a:cubicBezTo>
                <a:cubicBezTo>
                  <a:pt x="8014276" y="487709"/>
                  <a:pt x="8014276" y="495898"/>
                  <a:pt x="8014276" y="503773"/>
                </a:cubicBezTo>
                <a:cubicBezTo>
                  <a:pt x="8014276" y="505978"/>
                  <a:pt x="8014591" y="508183"/>
                  <a:pt x="8014591" y="510388"/>
                </a:cubicBezTo>
                <a:cubicBezTo>
                  <a:pt x="8044515" y="510388"/>
                  <a:pt x="8074755" y="510388"/>
                  <a:pt x="8104995" y="510388"/>
                </a:cubicBezTo>
                <a:cubicBezTo>
                  <a:pt x="8104679" y="504718"/>
                  <a:pt x="8107514" y="503143"/>
                  <a:pt x="8113184" y="503143"/>
                </a:cubicBezTo>
                <a:cubicBezTo>
                  <a:pt x="8138384" y="503458"/>
                  <a:pt x="8163898" y="503773"/>
                  <a:pt x="8189098" y="503143"/>
                </a:cubicBezTo>
                <a:cubicBezTo>
                  <a:pt x="8195398" y="502828"/>
                  <a:pt x="8198548" y="505033"/>
                  <a:pt x="8199807" y="510703"/>
                </a:cubicBezTo>
                <a:cubicBezTo>
                  <a:pt x="8213982" y="510703"/>
                  <a:pt x="8213982" y="510703"/>
                  <a:pt x="8213037" y="525192"/>
                </a:cubicBezTo>
                <a:cubicBezTo>
                  <a:pt x="8213037" y="530862"/>
                  <a:pt x="8213037" y="536532"/>
                  <a:pt x="8212722" y="542202"/>
                </a:cubicBezTo>
                <a:cubicBezTo>
                  <a:pt x="8212722" y="545982"/>
                  <a:pt x="8213037" y="549447"/>
                  <a:pt x="8213037" y="552912"/>
                </a:cubicBezTo>
                <a:lnTo>
                  <a:pt x="8213037" y="899839"/>
                </a:lnTo>
                <a:lnTo>
                  <a:pt x="8222585" y="899839"/>
                </a:lnTo>
                <a:lnTo>
                  <a:pt x="8222588" y="899188"/>
                </a:lnTo>
                <a:lnTo>
                  <a:pt x="8361723" y="819757"/>
                </a:lnTo>
                <a:lnTo>
                  <a:pt x="8400660" y="891401"/>
                </a:lnTo>
                <a:lnTo>
                  <a:pt x="8528374" y="819237"/>
                </a:lnTo>
                <a:lnTo>
                  <a:pt x="8564716" y="886728"/>
                </a:lnTo>
                <a:cubicBezTo>
                  <a:pt x="8564716" y="832735"/>
                  <a:pt x="8565754" y="778742"/>
                  <a:pt x="8566273" y="724750"/>
                </a:cubicBezTo>
                <a:cubicBezTo>
                  <a:pt x="8566273" y="702426"/>
                  <a:pt x="8567831" y="700868"/>
                  <a:pt x="8590674" y="700868"/>
                </a:cubicBezTo>
                <a:cubicBezTo>
                  <a:pt x="8620266" y="700868"/>
                  <a:pt x="8617151" y="704503"/>
                  <a:pt x="8617151" y="674910"/>
                </a:cubicBezTo>
                <a:cubicBezTo>
                  <a:pt x="8617151" y="658297"/>
                  <a:pt x="8617151" y="641165"/>
                  <a:pt x="8617151" y="624552"/>
                </a:cubicBezTo>
                <a:cubicBezTo>
                  <a:pt x="8617670" y="600671"/>
                  <a:pt x="8628053" y="582500"/>
                  <a:pt x="8649858" y="572636"/>
                </a:cubicBezTo>
                <a:cubicBezTo>
                  <a:pt x="8659722" y="568483"/>
                  <a:pt x="8663356" y="562771"/>
                  <a:pt x="8662318" y="552388"/>
                </a:cubicBezTo>
                <a:cubicBezTo>
                  <a:pt x="8661280" y="543043"/>
                  <a:pt x="8661799" y="533698"/>
                  <a:pt x="8661799" y="524353"/>
                </a:cubicBezTo>
                <a:cubicBezTo>
                  <a:pt x="8661280" y="514490"/>
                  <a:pt x="8665952" y="509298"/>
                  <a:pt x="8675816" y="509298"/>
                </a:cubicBezTo>
                <a:cubicBezTo>
                  <a:pt x="8715273" y="509298"/>
                  <a:pt x="8754729" y="509298"/>
                  <a:pt x="8794185" y="509298"/>
                </a:cubicBezTo>
                <a:cubicBezTo>
                  <a:pt x="8806645" y="509298"/>
                  <a:pt x="8810279" y="516566"/>
                  <a:pt x="8810279" y="527469"/>
                </a:cubicBezTo>
                <a:cubicBezTo>
                  <a:pt x="8809760" y="563810"/>
                  <a:pt x="8809760" y="600151"/>
                  <a:pt x="8810279" y="636493"/>
                </a:cubicBezTo>
                <a:cubicBezTo>
                  <a:pt x="8810279" y="649991"/>
                  <a:pt x="8811317" y="664008"/>
                  <a:pt x="8811837" y="677506"/>
                </a:cubicBezTo>
                <a:cubicBezTo>
                  <a:pt x="8811837" y="681659"/>
                  <a:pt x="8811837" y="686851"/>
                  <a:pt x="8817547" y="686332"/>
                </a:cubicBezTo>
                <a:cubicBezTo>
                  <a:pt x="8822739" y="685813"/>
                  <a:pt x="8822220" y="681659"/>
                  <a:pt x="8822220" y="678025"/>
                </a:cubicBezTo>
                <a:cubicBezTo>
                  <a:pt x="8822220" y="669200"/>
                  <a:pt x="8822739" y="660893"/>
                  <a:pt x="8822220" y="652587"/>
                </a:cubicBezTo>
                <a:cubicBezTo>
                  <a:pt x="8821701" y="641684"/>
                  <a:pt x="8826373" y="635454"/>
                  <a:pt x="8837795" y="637012"/>
                </a:cubicBezTo>
                <a:cubicBezTo>
                  <a:pt x="8849216" y="638569"/>
                  <a:pt x="8854408" y="634935"/>
                  <a:pt x="8854408" y="621956"/>
                </a:cubicBezTo>
                <a:cubicBezTo>
                  <a:pt x="8854408" y="603786"/>
                  <a:pt x="8863234" y="589249"/>
                  <a:pt x="8877770" y="577828"/>
                </a:cubicBezTo>
                <a:cubicBezTo>
                  <a:pt x="8884000" y="572636"/>
                  <a:pt x="8891268" y="569521"/>
                  <a:pt x="8895941" y="561214"/>
                </a:cubicBezTo>
                <a:cubicBezTo>
                  <a:pt x="8900613" y="552908"/>
                  <a:pt x="8927610" y="556023"/>
                  <a:pt x="8932282" y="564848"/>
                </a:cubicBezTo>
                <a:cubicBezTo>
                  <a:pt x="8934359" y="568483"/>
                  <a:pt x="8936955" y="570559"/>
                  <a:pt x="8940589" y="572636"/>
                </a:cubicBezTo>
                <a:cubicBezTo>
                  <a:pt x="8962394" y="585096"/>
                  <a:pt x="8972258" y="604305"/>
                  <a:pt x="8972258" y="628706"/>
                </a:cubicBezTo>
                <a:cubicBezTo>
                  <a:pt x="8972258" y="659855"/>
                  <a:pt x="8972258" y="691523"/>
                  <a:pt x="8972258" y="722673"/>
                </a:cubicBezTo>
                <a:lnTo>
                  <a:pt x="9035595" y="719558"/>
                </a:lnTo>
                <a:lnTo>
                  <a:pt x="9068822" y="146923"/>
                </a:lnTo>
                <a:lnTo>
                  <a:pt x="9146177" y="146923"/>
                </a:lnTo>
                <a:lnTo>
                  <a:pt x="9180961" y="716962"/>
                </a:lnTo>
                <a:lnTo>
                  <a:pt x="9225090" y="715405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D5F95E-A64B-4CF3-896F-F3B321903429}"/>
              </a:ext>
            </a:extLst>
          </p:cNvPr>
          <p:cNvGrpSpPr/>
          <p:nvPr userDrawn="1"/>
        </p:nvGrpSpPr>
        <p:grpSpPr>
          <a:xfrm>
            <a:off x="218787" y="2622975"/>
            <a:ext cx="11517590" cy="3946317"/>
            <a:chOff x="218787" y="2622975"/>
            <a:chExt cx="11517590" cy="3946317"/>
          </a:xfrm>
          <a:solidFill>
            <a:schemeClr val="bg1">
              <a:alpha val="5000"/>
            </a:schemeClr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C598B69-F9FE-4154-B147-8335AB2E2E58}"/>
                </a:ext>
              </a:extLst>
            </p:cNvPr>
            <p:cNvGrpSpPr/>
            <p:nvPr/>
          </p:nvGrpSpPr>
          <p:grpSpPr>
            <a:xfrm rot="12366785">
              <a:off x="10129411" y="5122363"/>
              <a:ext cx="1606966" cy="1446929"/>
              <a:chOff x="6486650" y="2648852"/>
              <a:chExt cx="2745260" cy="2471860"/>
            </a:xfrm>
            <a:grp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2891B34-6F88-4D11-AD5C-410F7771AEA2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1D81169-CACA-4F00-B325-E9872F60ED27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F939FB8C-F4E6-45BF-BE92-A0D7E337E986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E7D2F5C8-112A-47AC-8EBA-CA3BCCFFD653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07F2CD7-68E5-49F5-BBED-77DA2BFBE7AD}"/>
                </a:ext>
              </a:extLst>
            </p:cNvPr>
            <p:cNvSpPr/>
            <p:nvPr/>
          </p:nvSpPr>
          <p:spPr>
            <a:xfrm>
              <a:off x="10132589" y="4237994"/>
              <a:ext cx="577306" cy="577307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CD81010-EBF6-414C-927A-9FFCBAFAE158}"/>
                </a:ext>
              </a:extLst>
            </p:cNvPr>
            <p:cNvGrpSpPr/>
            <p:nvPr/>
          </p:nvGrpSpPr>
          <p:grpSpPr>
            <a:xfrm rot="2159485">
              <a:off x="10055501" y="296435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35FFD8-C758-4E69-865F-0D3F0FF08A12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B2E929D-2A5A-4E4D-8AFF-089163D7F028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8A8A0495-30E8-45A0-B48A-6EFDF9C8B696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86DEB52C-C941-4797-8322-11F1C0AD0C40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5B6E65-0935-40EC-806D-53C1E043E564}"/>
                </a:ext>
              </a:extLst>
            </p:cNvPr>
            <p:cNvSpPr/>
            <p:nvPr/>
          </p:nvSpPr>
          <p:spPr>
            <a:xfrm>
              <a:off x="5436819" y="3673417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7478775-9720-4065-9D9F-0A2FCB97F2F0}"/>
                </a:ext>
              </a:extLst>
            </p:cNvPr>
            <p:cNvSpPr/>
            <p:nvPr/>
          </p:nvSpPr>
          <p:spPr>
            <a:xfrm>
              <a:off x="4032637" y="2622975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466B1FD-A1C4-48E5-82F9-88F257D12E08}"/>
                </a:ext>
              </a:extLst>
            </p:cNvPr>
            <p:cNvSpPr/>
            <p:nvPr/>
          </p:nvSpPr>
          <p:spPr>
            <a:xfrm>
              <a:off x="4673077" y="4204265"/>
              <a:ext cx="853923" cy="853924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4777225-2D61-4C66-B198-7D070CA8492F}"/>
                </a:ext>
              </a:extLst>
            </p:cNvPr>
            <p:cNvGrpSpPr/>
            <p:nvPr/>
          </p:nvGrpSpPr>
          <p:grpSpPr>
            <a:xfrm rot="2246763">
              <a:off x="932314" y="2900862"/>
              <a:ext cx="3054679" cy="1218879"/>
              <a:chOff x="1727363" y="3556278"/>
              <a:chExt cx="3054679" cy="1218879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3E67246-C28F-4691-8DF2-21886E878D44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5925A4A-CBF1-48EF-AB30-CEBB54EC947A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59AB121F-74A9-4A6A-B896-45331194465F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C131B02-5DBE-4634-A680-3DE71C853BD5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D8BF0D2-0FDC-4959-85DD-F748038440E1}"/>
                  </a:ext>
                </a:extLst>
              </p:cNvPr>
              <p:cNvSpPr/>
              <p:nvPr/>
            </p:nvSpPr>
            <p:spPr>
              <a:xfrm>
                <a:off x="1727363" y="4086481"/>
                <a:ext cx="683882" cy="686216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C9083CC-CC13-4BCC-8521-7079F8EBE42B}"/>
                </a:ext>
              </a:extLst>
            </p:cNvPr>
            <p:cNvGrpSpPr/>
            <p:nvPr/>
          </p:nvGrpSpPr>
          <p:grpSpPr>
            <a:xfrm>
              <a:off x="6486650" y="2648852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CC45CD8-C56F-467E-BEF3-DF307BE9C4B4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74DC46F-EE01-49F6-894A-71B37D0AC15C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1AB69D80-C161-41AB-A5DD-3B118793A012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718FFC3D-130E-4587-9FAD-F134E15CA98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E715F5-3FF5-4CC0-99F7-2396CA9783A9}"/>
                </a:ext>
              </a:extLst>
            </p:cNvPr>
            <p:cNvGrpSpPr/>
            <p:nvPr/>
          </p:nvGrpSpPr>
          <p:grpSpPr>
            <a:xfrm rot="18655185">
              <a:off x="7923365" y="480976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307BAC0-5062-49C4-A10C-F15443D0B43E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CF69320-9037-483C-B337-9C3798F9516C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E8FAEED8-8E0A-4D16-BC31-1DD02EB1FE84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BEF1D94-1333-4CA0-B29B-49A00AFB5E03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6943520-8E50-4DAD-A59E-7A5A1DEE2133}"/>
                </a:ext>
              </a:extLst>
            </p:cNvPr>
            <p:cNvGrpSpPr/>
            <p:nvPr/>
          </p:nvGrpSpPr>
          <p:grpSpPr>
            <a:xfrm>
              <a:off x="218787" y="4076953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826ACA-0EB1-4F7B-86EA-A2622410F84A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1613B70-341B-437A-A0D4-569BDB3F76E5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A96EF5B8-28BF-47BD-A097-7ADED01EDC98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A9D3A2AA-E3A6-42DB-936E-D30F8E2F943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7C996FD-CF0A-4F68-895E-6062455A1573}"/>
                </a:ext>
              </a:extLst>
            </p:cNvPr>
            <p:cNvSpPr/>
            <p:nvPr/>
          </p:nvSpPr>
          <p:spPr>
            <a:xfrm>
              <a:off x="4309443" y="5224203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6A48627-8991-4822-BA51-E0B5CA3A4F9C}"/>
                </a:ext>
              </a:extLst>
            </p:cNvPr>
            <p:cNvSpPr/>
            <p:nvPr/>
          </p:nvSpPr>
          <p:spPr>
            <a:xfrm>
              <a:off x="3167084" y="4595897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F068BD-5041-4E65-88AE-B9DC621AE8FB}"/>
                </a:ext>
              </a:extLst>
            </p:cNvPr>
            <p:cNvSpPr/>
            <p:nvPr/>
          </p:nvSpPr>
          <p:spPr>
            <a:xfrm rot="2246763">
              <a:off x="322349" y="3332008"/>
              <a:ext cx="1218879" cy="1218879"/>
            </a:xfrm>
            <a:custGeom>
              <a:avLst/>
              <a:gdLst>
                <a:gd name="connsiteX0" fmla="*/ 894776 w 1774962"/>
                <a:gd name="connsiteY0" fmla="*/ 1775736 h 1774962"/>
                <a:gd name="connsiteX1" fmla="*/ 852466 w 1774962"/>
                <a:gd name="connsiteY1" fmla="*/ 1775736 h 1774962"/>
                <a:gd name="connsiteX2" fmla="*/ 839567 w 1774962"/>
                <a:gd name="connsiteY2" fmla="*/ 1764901 h 1774962"/>
                <a:gd name="connsiteX3" fmla="*/ 819960 w 1774962"/>
                <a:gd name="connsiteY3" fmla="*/ 1666349 h 1774962"/>
                <a:gd name="connsiteX4" fmla="*/ 822024 w 1774962"/>
                <a:gd name="connsiteY4" fmla="*/ 1636938 h 1774962"/>
                <a:gd name="connsiteX5" fmla="*/ 811704 w 1774962"/>
                <a:gd name="connsiteY5" fmla="*/ 1623523 h 1774962"/>
                <a:gd name="connsiteX6" fmla="*/ 695093 w 1774962"/>
                <a:gd name="connsiteY6" fmla="*/ 1601852 h 1774962"/>
                <a:gd name="connsiteX7" fmla="*/ 680130 w 1774962"/>
                <a:gd name="connsiteY7" fmla="*/ 1610623 h 1774962"/>
                <a:gd name="connsiteX8" fmla="*/ 615116 w 1774962"/>
                <a:gd name="connsiteY8" fmla="*/ 1727234 h 1774962"/>
                <a:gd name="connsiteX9" fmla="*/ 603765 w 1774962"/>
                <a:gd name="connsiteY9" fmla="*/ 1730330 h 1774962"/>
                <a:gd name="connsiteX10" fmla="*/ 512953 w 1774962"/>
                <a:gd name="connsiteY10" fmla="*/ 1694212 h 1774962"/>
                <a:gd name="connsiteX11" fmla="*/ 507277 w 1774962"/>
                <a:gd name="connsiteY11" fmla="*/ 1681828 h 1774962"/>
                <a:gd name="connsiteX12" fmla="*/ 527400 w 1774962"/>
                <a:gd name="connsiteY12" fmla="*/ 1583277 h 1774962"/>
                <a:gd name="connsiteX13" fmla="*/ 541848 w 1774962"/>
                <a:gd name="connsiteY13" fmla="*/ 1552834 h 1774962"/>
                <a:gd name="connsiteX14" fmla="*/ 537720 w 1774962"/>
                <a:gd name="connsiteY14" fmla="*/ 1539418 h 1774962"/>
                <a:gd name="connsiteX15" fmla="*/ 435041 w 1774962"/>
                <a:gd name="connsiteY15" fmla="*/ 1472857 h 1774962"/>
                <a:gd name="connsiteX16" fmla="*/ 420593 w 1774962"/>
                <a:gd name="connsiteY16" fmla="*/ 1474921 h 1774962"/>
                <a:gd name="connsiteX17" fmla="*/ 315334 w 1774962"/>
                <a:gd name="connsiteY17" fmla="*/ 1559026 h 1774962"/>
                <a:gd name="connsiteX18" fmla="*/ 302950 w 1774962"/>
                <a:gd name="connsiteY18" fmla="*/ 1557478 h 1774962"/>
                <a:gd name="connsiteX19" fmla="*/ 233809 w 1774962"/>
                <a:gd name="connsiteY19" fmla="*/ 1490401 h 1774962"/>
                <a:gd name="connsiteX20" fmla="*/ 232777 w 1774962"/>
                <a:gd name="connsiteY20" fmla="*/ 1476985 h 1774962"/>
                <a:gd name="connsiteX21" fmla="*/ 289019 w 1774962"/>
                <a:gd name="connsiteY21" fmla="*/ 1393397 h 1774962"/>
                <a:gd name="connsiteX22" fmla="*/ 312754 w 1774962"/>
                <a:gd name="connsiteY22" fmla="*/ 1371726 h 1774962"/>
                <a:gd name="connsiteX23" fmla="*/ 314818 w 1774962"/>
                <a:gd name="connsiteY23" fmla="*/ 1355731 h 1774962"/>
                <a:gd name="connsiteX24" fmla="*/ 246193 w 1774962"/>
                <a:gd name="connsiteY24" fmla="*/ 1255631 h 1774962"/>
                <a:gd name="connsiteX25" fmla="*/ 230713 w 1774962"/>
                <a:gd name="connsiteY25" fmla="*/ 1253051 h 1774962"/>
                <a:gd name="connsiteX26" fmla="*/ 102751 w 1774962"/>
                <a:gd name="connsiteY26" fmla="*/ 1289685 h 1774962"/>
                <a:gd name="connsiteX27" fmla="*/ 91916 w 1774962"/>
                <a:gd name="connsiteY27" fmla="*/ 1282978 h 1774962"/>
                <a:gd name="connsiteX28" fmla="*/ 53733 w 1774962"/>
                <a:gd name="connsiteY28" fmla="*/ 1194230 h 1774962"/>
                <a:gd name="connsiteX29" fmla="*/ 58377 w 1774962"/>
                <a:gd name="connsiteY29" fmla="*/ 1181330 h 1774962"/>
                <a:gd name="connsiteX30" fmla="*/ 142481 w 1774962"/>
                <a:gd name="connsiteY30" fmla="*/ 1125605 h 1774962"/>
                <a:gd name="connsiteX31" fmla="*/ 173956 w 1774962"/>
                <a:gd name="connsiteY31" fmla="*/ 1114253 h 1774962"/>
                <a:gd name="connsiteX32" fmla="*/ 180664 w 1774962"/>
                <a:gd name="connsiteY32" fmla="*/ 1101870 h 1774962"/>
                <a:gd name="connsiteX33" fmla="*/ 154865 w 1774962"/>
                <a:gd name="connsiteY33" fmla="*/ 981131 h 1774962"/>
                <a:gd name="connsiteX34" fmla="*/ 144029 w 1774962"/>
                <a:gd name="connsiteY34" fmla="*/ 973391 h 1774962"/>
                <a:gd name="connsiteX35" fmla="*/ 10391 w 1774962"/>
                <a:gd name="connsiteY35" fmla="*/ 958428 h 1774962"/>
                <a:gd name="connsiteX36" fmla="*/ 2135 w 1774962"/>
                <a:gd name="connsiteY36" fmla="*/ 948624 h 1774962"/>
                <a:gd name="connsiteX37" fmla="*/ 588 w 1774962"/>
                <a:gd name="connsiteY37" fmla="*/ 850589 h 1774962"/>
                <a:gd name="connsiteX38" fmla="*/ 10391 w 1774962"/>
                <a:gd name="connsiteY38" fmla="*/ 840785 h 1774962"/>
                <a:gd name="connsiteX39" fmla="*/ 110491 w 1774962"/>
                <a:gd name="connsiteY39" fmla="*/ 820662 h 1774962"/>
                <a:gd name="connsiteX40" fmla="*/ 139901 w 1774962"/>
                <a:gd name="connsiteY40" fmla="*/ 822726 h 1774962"/>
                <a:gd name="connsiteX41" fmla="*/ 153317 w 1774962"/>
                <a:gd name="connsiteY41" fmla="*/ 811890 h 1774962"/>
                <a:gd name="connsiteX42" fmla="*/ 174472 w 1774962"/>
                <a:gd name="connsiteY42" fmla="*/ 696827 h 1774962"/>
                <a:gd name="connsiteX43" fmla="*/ 164152 w 1774962"/>
                <a:gd name="connsiteY43" fmla="*/ 680316 h 1774962"/>
                <a:gd name="connsiteX44" fmla="*/ 49090 w 1774962"/>
                <a:gd name="connsiteY44" fmla="*/ 615819 h 1774962"/>
                <a:gd name="connsiteX45" fmla="*/ 45993 w 1774962"/>
                <a:gd name="connsiteY45" fmla="*/ 606015 h 1774962"/>
                <a:gd name="connsiteX46" fmla="*/ 82628 w 1774962"/>
                <a:gd name="connsiteY46" fmla="*/ 513655 h 1774962"/>
                <a:gd name="connsiteX47" fmla="*/ 93979 w 1774962"/>
                <a:gd name="connsiteY47" fmla="*/ 508496 h 1774962"/>
                <a:gd name="connsiteX48" fmla="*/ 224006 w 1774962"/>
                <a:gd name="connsiteY48" fmla="*/ 543066 h 1774962"/>
                <a:gd name="connsiteX49" fmla="*/ 236905 w 1774962"/>
                <a:gd name="connsiteY49" fmla="*/ 538938 h 1774962"/>
                <a:gd name="connsiteX50" fmla="*/ 302434 w 1774962"/>
                <a:gd name="connsiteY50" fmla="*/ 437291 h 1774962"/>
                <a:gd name="connsiteX51" fmla="*/ 302950 w 1774962"/>
                <a:gd name="connsiteY51" fmla="*/ 423359 h 1774962"/>
                <a:gd name="connsiteX52" fmla="*/ 238453 w 1774962"/>
                <a:gd name="connsiteY52" fmla="*/ 346995 h 1774962"/>
                <a:gd name="connsiteX53" fmla="*/ 228650 w 1774962"/>
                <a:gd name="connsiteY53" fmla="*/ 333063 h 1774962"/>
                <a:gd name="connsiteX54" fmla="*/ 230713 w 1774962"/>
                <a:gd name="connsiteY54" fmla="*/ 290237 h 1774962"/>
                <a:gd name="connsiteX55" fmla="*/ 283859 w 1774962"/>
                <a:gd name="connsiteY55" fmla="*/ 236060 h 1774962"/>
                <a:gd name="connsiteX56" fmla="*/ 300370 w 1774962"/>
                <a:gd name="connsiteY56" fmla="*/ 234512 h 1774962"/>
                <a:gd name="connsiteX57" fmla="*/ 380863 w 1774962"/>
                <a:gd name="connsiteY57" fmla="*/ 288173 h 1774962"/>
                <a:gd name="connsiteX58" fmla="*/ 403050 w 1774962"/>
                <a:gd name="connsiteY58" fmla="*/ 311392 h 1774962"/>
                <a:gd name="connsiteX59" fmla="*/ 422141 w 1774962"/>
                <a:gd name="connsiteY59" fmla="*/ 313972 h 1774962"/>
                <a:gd name="connsiteX60" fmla="*/ 519661 w 1774962"/>
                <a:gd name="connsiteY60" fmla="*/ 246895 h 1774962"/>
                <a:gd name="connsiteX61" fmla="*/ 524820 w 1774962"/>
                <a:gd name="connsiteY61" fmla="*/ 233996 h 1774962"/>
                <a:gd name="connsiteX62" fmla="*/ 492314 w 1774962"/>
                <a:gd name="connsiteY62" fmla="*/ 127704 h 1774962"/>
                <a:gd name="connsiteX63" fmla="*/ 514501 w 1774962"/>
                <a:gd name="connsiteY63" fmla="*/ 82298 h 1774962"/>
                <a:gd name="connsiteX64" fmla="*/ 578482 w 1774962"/>
                <a:gd name="connsiteY64" fmla="*/ 55468 h 1774962"/>
                <a:gd name="connsiteX65" fmla="*/ 595509 w 1774962"/>
                <a:gd name="connsiteY65" fmla="*/ 60111 h 1774962"/>
                <a:gd name="connsiteX66" fmla="*/ 648655 w 1774962"/>
                <a:gd name="connsiteY66" fmla="*/ 139572 h 1774962"/>
                <a:gd name="connsiteX67" fmla="*/ 661039 w 1774962"/>
                <a:gd name="connsiteY67" fmla="*/ 172078 h 1774962"/>
                <a:gd name="connsiteX68" fmla="*/ 675486 w 1774962"/>
                <a:gd name="connsiteY68" fmla="*/ 180334 h 1774962"/>
                <a:gd name="connsiteX69" fmla="*/ 792613 w 1774962"/>
                <a:gd name="connsiteY69" fmla="*/ 155567 h 1774962"/>
                <a:gd name="connsiteX70" fmla="*/ 801900 w 1774962"/>
                <a:gd name="connsiteY70" fmla="*/ 143700 h 1774962"/>
                <a:gd name="connsiteX71" fmla="*/ 816864 w 1774962"/>
                <a:gd name="connsiteY71" fmla="*/ 11094 h 1774962"/>
                <a:gd name="connsiteX72" fmla="*/ 826151 w 1774962"/>
                <a:gd name="connsiteY72" fmla="*/ 2322 h 1774962"/>
                <a:gd name="connsiteX73" fmla="*/ 925219 w 1774962"/>
                <a:gd name="connsiteY73" fmla="*/ 774 h 1774962"/>
                <a:gd name="connsiteX74" fmla="*/ 934507 w 1774962"/>
                <a:gd name="connsiteY74" fmla="*/ 10062 h 1774962"/>
                <a:gd name="connsiteX75" fmla="*/ 954114 w 1774962"/>
                <a:gd name="connsiteY75" fmla="*/ 111193 h 1774962"/>
                <a:gd name="connsiteX76" fmla="*/ 952050 w 1774962"/>
                <a:gd name="connsiteY76" fmla="*/ 140604 h 1774962"/>
                <a:gd name="connsiteX77" fmla="*/ 962369 w 1774962"/>
                <a:gd name="connsiteY77" fmla="*/ 152987 h 1774962"/>
                <a:gd name="connsiteX78" fmla="*/ 1078980 w 1774962"/>
                <a:gd name="connsiteY78" fmla="*/ 174658 h 1774962"/>
                <a:gd name="connsiteX79" fmla="*/ 1093428 w 1774962"/>
                <a:gd name="connsiteY79" fmla="*/ 168467 h 1774962"/>
                <a:gd name="connsiteX80" fmla="*/ 1147089 w 1774962"/>
                <a:gd name="connsiteY80" fmla="*/ 69399 h 1774962"/>
                <a:gd name="connsiteX81" fmla="*/ 1192495 w 1774962"/>
                <a:gd name="connsiteY81" fmla="*/ 54436 h 1774962"/>
                <a:gd name="connsiteX82" fmla="*/ 1258024 w 1774962"/>
                <a:gd name="connsiteY82" fmla="*/ 81266 h 1774962"/>
                <a:gd name="connsiteX83" fmla="*/ 1267312 w 1774962"/>
                <a:gd name="connsiteY83" fmla="*/ 96746 h 1774962"/>
                <a:gd name="connsiteX84" fmla="*/ 1247705 w 1774962"/>
                <a:gd name="connsiteY84" fmla="*/ 192718 h 1774962"/>
                <a:gd name="connsiteX85" fmla="*/ 1233258 w 1774962"/>
                <a:gd name="connsiteY85" fmla="*/ 224192 h 1774962"/>
                <a:gd name="connsiteX86" fmla="*/ 1237385 w 1774962"/>
                <a:gd name="connsiteY86" fmla="*/ 237608 h 1774962"/>
                <a:gd name="connsiteX87" fmla="*/ 1340065 w 1774962"/>
                <a:gd name="connsiteY87" fmla="*/ 304169 h 1774962"/>
                <a:gd name="connsiteX88" fmla="*/ 1354512 w 1774962"/>
                <a:gd name="connsiteY88" fmla="*/ 302621 h 1774962"/>
                <a:gd name="connsiteX89" fmla="*/ 1459771 w 1774962"/>
                <a:gd name="connsiteY89" fmla="*/ 218516 h 1774962"/>
                <a:gd name="connsiteX90" fmla="*/ 1472155 w 1774962"/>
                <a:gd name="connsiteY90" fmla="*/ 220064 h 1774962"/>
                <a:gd name="connsiteX91" fmla="*/ 1541296 w 1774962"/>
                <a:gd name="connsiteY91" fmla="*/ 287657 h 1774962"/>
                <a:gd name="connsiteX92" fmla="*/ 1542328 w 1774962"/>
                <a:gd name="connsiteY92" fmla="*/ 301073 h 1774962"/>
                <a:gd name="connsiteX93" fmla="*/ 1485570 w 1774962"/>
                <a:gd name="connsiteY93" fmla="*/ 385693 h 1774962"/>
                <a:gd name="connsiteX94" fmla="*/ 1462868 w 1774962"/>
                <a:gd name="connsiteY94" fmla="*/ 406332 h 1774962"/>
                <a:gd name="connsiteX95" fmla="*/ 1460803 w 1774962"/>
                <a:gd name="connsiteY95" fmla="*/ 422327 h 1774962"/>
                <a:gd name="connsiteX96" fmla="*/ 1529428 w 1774962"/>
                <a:gd name="connsiteY96" fmla="*/ 522427 h 1774962"/>
                <a:gd name="connsiteX97" fmla="*/ 1544908 w 1774962"/>
                <a:gd name="connsiteY97" fmla="*/ 525007 h 1774962"/>
                <a:gd name="connsiteX98" fmla="*/ 1672870 w 1774962"/>
                <a:gd name="connsiteY98" fmla="*/ 488373 h 1774962"/>
                <a:gd name="connsiteX99" fmla="*/ 1683706 w 1774962"/>
                <a:gd name="connsiteY99" fmla="*/ 495080 h 1774962"/>
                <a:gd name="connsiteX100" fmla="*/ 1721888 w 1774962"/>
                <a:gd name="connsiteY100" fmla="*/ 583828 h 1774962"/>
                <a:gd name="connsiteX101" fmla="*/ 1717244 w 1774962"/>
                <a:gd name="connsiteY101" fmla="*/ 596728 h 1774962"/>
                <a:gd name="connsiteX102" fmla="*/ 1633140 w 1774962"/>
                <a:gd name="connsiteY102" fmla="*/ 652453 h 1774962"/>
                <a:gd name="connsiteX103" fmla="*/ 1601665 w 1774962"/>
                <a:gd name="connsiteY103" fmla="*/ 663805 h 1774962"/>
                <a:gd name="connsiteX104" fmla="*/ 1594958 w 1774962"/>
                <a:gd name="connsiteY104" fmla="*/ 676188 h 1774962"/>
                <a:gd name="connsiteX105" fmla="*/ 1620241 w 1774962"/>
                <a:gd name="connsiteY105" fmla="*/ 795895 h 1774962"/>
                <a:gd name="connsiteX106" fmla="*/ 1631076 w 1774962"/>
                <a:gd name="connsiteY106" fmla="*/ 804667 h 1774962"/>
                <a:gd name="connsiteX107" fmla="*/ 1763682 w 1774962"/>
                <a:gd name="connsiteY107" fmla="*/ 819630 h 1774962"/>
                <a:gd name="connsiteX108" fmla="*/ 1773486 w 1774962"/>
                <a:gd name="connsiteY108" fmla="*/ 829950 h 1774962"/>
                <a:gd name="connsiteX109" fmla="*/ 1775034 w 1774962"/>
                <a:gd name="connsiteY109" fmla="*/ 927985 h 1774962"/>
                <a:gd name="connsiteX110" fmla="*/ 1766262 w 1774962"/>
                <a:gd name="connsiteY110" fmla="*/ 937273 h 1774962"/>
                <a:gd name="connsiteX111" fmla="*/ 1663583 w 1774962"/>
                <a:gd name="connsiteY111" fmla="*/ 957396 h 1774962"/>
                <a:gd name="connsiteX112" fmla="*/ 1636752 w 1774962"/>
                <a:gd name="connsiteY112" fmla="*/ 955332 h 1774962"/>
                <a:gd name="connsiteX113" fmla="*/ 1622304 w 1774962"/>
                <a:gd name="connsiteY113" fmla="*/ 966684 h 1774962"/>
                <a:gd name="connsiteX114" fmla="*/ 1601149 w 1774962"/>
                <a:gd name="connsiteY114" fmla="*/ 1081746 h 1774962"/>
                <a:gd name="connsiteX115" fmla="*/ 1610437 w 1774962"/>
                <a:gd name="connsiteY115" fmla="*/ 1097742 h 1774962"/>
                <a:gd name="connsiteX116" fmla="*/ 1726016 w 1774962"/>
                <a:gd name="connsiteY116" fmla="*/ 1161723 h 1774962"/>
                <a:gd name="connsiteX117" fmla="*/ 1729112 w 1774962"/>
                <a:gd name="connsiteY117" fmla="*/ 1174107 h 1774962"/>
                <a:gd name="connsiteX118" fmla="*/ 1693509 w 1774962"/>
                <a:gd name="connsiteY118" fmla="*/ 1263887 h 1774962"/>
                <a:gd name="connsiteX119" fmla="*/ 1681126 w 1774962"/>
                <a:gd name="connsiteY119" fmla="*/ 1270078 h 1774962"/>
                <a:gd name="connsiteX120" fmla="*/ 1581542 w 1774962"/>
                <a:gd name="connsiteY120" fmla="*/ 1249955 h 1774962"/>
                <a:gd name="connsiteX121" fmla="*/ 1552647 w 1774962"/>
                <a:gd name="connsiteY121" fmla="*/ 1236024 h 1774962"/>
                <a:gd name="connsiteX122" fmla="*/ 1538200 w 1774962"/>
                <a:gd name="connsiteY122" fmla="*/ 1240152 h 1774962"/>
                <a:gd name="connsiteX123" fmla="*/ 1473187 w 1774962"/>
                <a:gd name="connsiteY123" fmla="*/ 1340767 h 1774962"/>
                <a:gd name="connsiteX124" fmla="*/ 1475251 w 1774962"/>
                <a:gd name="connsiteY124" fmla="*/ 1358310 h 1774962"/>
                <a:gd name="connsiteX125" fmla="*/ 1535104 w 1774962"/>
                <a:gd name="connsiteY125" fmla="*/ 1430031 h 1774962"/>
                <a:gd name="connsiteX126" fmla="*/ 1545424 w 1774962"/>
                <a:gd name="connsiteY126" fmla="*/ 1444995 h 1774962"/>
                <a:gd name="connsiteX127" fmla="*/ 1542844 w 1774962"/>
                <a:gd name="connsiteY127" fmla="*/ 1489885 h 1774962"/>
                <a:gd name="connsiteX128" fmla="*/ 1491246 w 1774962"/>
                <a:gd name="connsiteY128" fmla="*/ 1542514 h 1774962"/>
                <a:gd name="connsiteX129" fmla="*/ 1472155 w 1774962"/>
                <a:gd name="connsiteY129" fmla="*/ 1544062 h 1774962"/>
                <a:gd name="connsiteX130" fmla="*/ 1393726 w 1774962"/>
                <a:gd name="connsiteY130" fmla="*/ 1491948 h 1774962"/>
                <a:gd name="connsiteX131" fmla="*/ 1369992 w 1774962"/>
                <a:gd name="connsiteY131" fmla="*/ 1466666 h 1774962"/>
                <a:gd name="connsiteX132" fmla="*/ 1352964 w 1774962"/>
                <a:gd name="connsiteY132" fmla="*/ 1464602 h 1774962"/>
                <a:gd name="connsiteX133" fmla="*/ 1254413 w 1774962"/>
                <a:gd name="connsiteY133" fmla="*/ 1532711 h 1774962"/>
                <a:gd name="connsiteX134" fmla="*/ 1248737 w 1774962"/>
                <a:gd name="connsiteY134" fmla="*/ 1544578 h 1774962"/>
                <a:gd name="connsiteX135" fmla="*/ 1284339 w 1774962"/>
                <a:gd name="connsiteY135" fmla="*/ 1662221 h 1774962"/>
                <a:gd name="connsiteX136" fmla="*/ 1268860 w 1774962"/>
                <a:gd name="connsiteY136" fmla="*/ 1693180 h 1774962"/>
                <a:gd name="connsiteX137" fmla="*/ 1195591 w 1774962"/>
                <a:gd name="connsiteY137" fmla="*/ 1724654 h 1774962"/>
                <a:gd name="connsiteX138" fmla="*/ 1178564 w 1774962"/>
                <a:gd name="connsiteY138" fmla="*/ 1719495 h 1774962"/>
                <a:gd name="connsiteX139" fmla="*/ 1125418 w 1774962"/>
                <a:gd name="connsiteY139" fmla="*/ 1640034 h 1774962"/>
                <a:gd name="connsiteX140" fmla="*/ 1113035 w 1774962"/>
                <a:gd name="connsiteY140" fmla="*/ 1606496 h 1774962"/>
                <a:gd name="connsiteX141" fmla="*/ 1099619 w 1774962"/>
                <a:gd name="connsiteY141" fmla="*/ 1599272 h 1774962"/>
                <a:gd name="connsiteX142" fmla="*/ 979913 w 1774962"/>
                <a:gd name="connsiteY142" fmla="*/ 1624555 h 1774962"/>
                <a:gd name="connsiteX143" fmla="*/ 972173 w 1774962"/>
                <a:gd name="connsiteY143" fmla="*/ 1634874 h 1774962"/>
                <a:gd name="connsiteX144" fmla="*/ 957726 w 1774962"/>
                <a:gd name="connsiteY144" fmla="*/ 1767481 h 1774962"/>
                <a:gd name="connsiteX145" fmla="*/ 945858 w 1774962"/>
                <a:gd name="connsiteY145" fmla="*/ 1777800 h 1774962"/>
                <a:gd name="connsiteX146" fmla="*/ 895808 w 1774962"/>
                <a:gd name="connsiteY146" fmla="*/ 1779864 h 1774962"/>
                <a:gd name="connsiteX147" fmla="*/ 894776 w 1774962"/>
                <a:gd name="connsiteY147" fmla="*/ 1775736 h 1774962"/>
                <a:gd name="connsiteX148" fmla="*/ 890648 w 1774962"/>
                <a:gd name="connsiteY148" fmla="*/ 1454798 h 1774962"/>
                <a:gd name="connsiteX149" fmla="*/ 1452548 w 1774962"/>
                <a:gd name="connsiteY149" fmla="*/ 884127 h 1774962"/>
                <a:gd name="connsiteX150" fmla="*/ 881361 w 1774962"/>
                <a:gd name="connsiteY150" fmla="*/ 322228 h 1774962"/>
                <a:gd name="connsiteX151" fmla="*/ 320494 w 1774962"/>
                <a:gd name="connsiteY151" fmla="*/ 893415 h 1774962"/>
                <a:gd name="connsiteX152" fmla="*/ 890648 w 1774962"/>
                <a:gd name="connsiteY152" fmla="*/ 1454798 h 177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774962" h="1774962">
                  <a:moveTo>
                    <a:pt x="894776" y="1775736"/>
                  </a:moveTo>
                  <a:cubicBezTo>
                    <a:pt x="880845" y="1775736"/>
                    <a:pt x="866397" y="1775736"/>
                    <a:pt x="852466" y="1775736"/>
                  </a:cubicBezTo>
                  <a:cubicBezTo>
                    <a:pt x="844726" y="1775736"/>
                    <a:pt x="840599" y="1772640"/>
                    <a:pt x="839567" y="1764901"/>
                  </a:cubicBezTo>
                  <a:cubicBezTo>
                    <a:pt x="833375" y="1731878"/>
                    <a:pt x="826151" y="1699371"/>
                    <a:pt x="819960" y="1666349"/>
                  </a:cubicBezTo>
                  <a:cubicBezTo>
                    <a:pt x="817896" y="1656545"/>
                    <a:pt x="820992" y="1646742"/>
                    <a:pt x="822024" y="1636938"/>
                  </a:cubicBezTo>
                  <a:cubicBezTo>
                    <a:pt x="823056" y="1628682"/>
                    <a:pt x="820992" y="1624555"/>
                    <a:pt x="811704" y="1623523"/>
                  </a:cubicBezTo>
                  <a:cubicBezTo>
                    <a:pt x="772490" y="1619395"/>
                    <a:pt x="733275" y="1612171"/>
                    <a:pt x="695093" y="1601852"/>
                  </a:cubicBezTo>
                  <a:cubicBezTo>
                    <a:pt x="686837" y="1599788"/>
                    <a:pt x="682194" y="1602368"/>
                    <a:pt x="680130" y="1610623"/>
                  </a:cubicBezTo>
                  <a:cubicBezTo>
                    <a:pt x="669294" y="1655513"/>
                    <a:pt x="636788" y="1688020"/>
                    <a:pt x="615116" y="1727234"/>
                  </a:cubicBezTo>
                  <a:cubicBezTo>
                    <a:pt x="612537" y="1731878"/>
                    <a:pt x="608409" y="1731878"/>
                    <a:pt x="603765" y="1730330"/>
                  </a:cubicBezTo>
                  <a:cubicBezTo>
                    <a:pt x="572807" y="1720011"/>
                    <a:pt x="542364" y="1707627"/>
                    <a:pt x="512953" y="1694212"/>
                  </a:cubicBezTo>
                  <a:cubicBezTo>
                    <a:pt x="506761" y="1691632"/>
                    <a:pt x="506245" y="1686988"/>
                    <a:pt x="507277" y="1681828"/>
                  </a:cubicBezTo>
                  <a:cubicBezTo>
                    <a:pt x="513985" y="1648806"/>
                    <a:pt x="519661" y="1615783"/>
                    <a:pt x="527400" y="1583277"/>
                  </a:cubicBezTo>
                  <a:cubicBezTo>
                    <a:pt x="529980" y="1572441"/>
                    <a:pt x="536172" y="1562637"/>
                    <a:pt x="541848" y="1552834"/>
                  </a:cubicBezTo>
                  <a:cubicBezTo>
                    <a:pt x="545460" y="1546642"/>
                    <a:pt x="544428" y="1543030"/>
                    <a:pt x="537720" y="1539418"/>
                  </a:cubicBezTo>
                  <a:cubicBezTo>
                    <a:pt x="501601" y="1520327"/>
                    <a:pt x="467547" y="1497624"/>
                    <a:pt x="435041" y="1472857"/>
                  </a:cubicBezTo>
                  <a:cubicBezTo>
                    <a:pt x="429365" y="1468214"/>
                    <a:pt x="425237" y="1468214"/>
                    <a:pt x="420593" y="1474921"/>
                  </a:cubicBezTo>
                  <a:cubicBezTo>
                    <a:pt x="393762" y="1512588"/>
                    <a:pt x="350936" y="1531163"/>
                    <a:pt x="315334" y="1559026"/>
                  </a:cubicBezTo>
                  <a:cubicBezTo>
                    <a:pt x="310690" y="1562637"/>
                    <a:pt x="307078" y="1561090"/>
                    <a:pt x="302950" y="1557478"/>
                  </a:cubicBezTo>
                  <a:cubicBezTo>
                    <a:pt x="278699" y="1536323"/>
                    <a:pt x="255996" y="1513104"/>
                    <a:pt x="233809" y="1490401"/>
                  </a:cubicBezTo>
                  <a:cubicBezTo>
                    <a:pt x="229682" y="1485757"/>
                    <a:pt x="229165" y="1482145"/>
                    <a:pt x="232777" y="1476985"/>
                  </a:cubicBezTo>
                  <a:cubicBezTo>
                    <a:pt x="251352" y="1449122"/>
                    <a:pt x="269928" y="1421260"/>
                    <a:pt x="289019" y="1393397"/>
                  </a:cubicBezTo>
                  <a:cubicBezTo>
                    <a:pt x="295210" y="1384625"/>
                    <a:pt x="304498" y="1378949"/>
                    <a:pt x="312754" y="1371726"/>
                  </a:cubicBezTo>
                  <a:cubicBezTo>
                    <a:pt x="318946" y="1366566"/>
                    <a:pt x="319978" y="1361922"/>
                    <a:pt x="314818" y="1355731"/>
                  </a:cubicBezTo>
                  <a:cubicBezTo>
                    <a:pt x="289535" y="1324256"/>
                    <a:pt x="266316" y="1291233"/>
                    <a:pt x="246193" y="1255631"/>
                  </a:cubicBezTo>
                  <a:cubicBezTo>
                    <a:pt x="241549" y="1247375"/>
                    <a:pt x="236905" y="1248923"/>
                    <a:pt x="230713" y="1253051"/>
                  </a:cubicBezTo>
                  <a:cubicBezTo>
                    <a:pt x="191499" y="1277302"/>
                    <a:pt x="145577" y="1277818"/>
                    <a:pt x="102751" y="1289685"/>
                  </a:cubicBezTo>
                  <a:cubicBezTo>
                    <a:pt x="97075" y="1291233"/>
                    <a:pt x="93979" y="1288137"/>
                    <a:pt x="91916" y="1282978"/>
                  </a:cubicBezTo>
                  <a:cubicBezTo>
                    <a:pt x="77984" y="1254083"/>
                    <a:pt x="65085" y="1224156"/>
                    <a:pt x="53733" y="1194230"/>
                  </a:cubicBezTo>
                  <a:cubicBezTo>
                    <a:pt x="51669" y="1188038"/>
                    <a:pt x="53217" y="1184426"/>
                    <a:pt x="58377" y="1181330"/>
                  </a:cubicBezTo>
                  <a:cubicBezTo>
                    <a:pt x="86240" y="1162755"/>
                    <a:pt x="113587" y="1143664"/>
                    <a:pt x="142481" y="1125605"/>
                  </a:cubicBezTo>
                  <a:cubicBezTo>
                    <a:pt x="151769" y="1119929"/>
                    <a:pt x="163120" y="1117349"/>
                    <a:pt x="173956" y="1114253"/>
                  </a:cubicBezTo>
                  <a:cubicBezTo>
                    <a:pt x="180664" y="1112189"/>
                    <a:pt x="182727" y="1109093"/>
                    <a:pt x="180664" y="1101870"/>
                  </a:cubicBezTo>
                  <a:cubicBezTo>
                    <a:pt x="168796" y="1062139"/>
                    <a:pt x="160541" y="1021893"/>
                    <a:pt x="154865" y="981131"/>
                  </a:cubicBezTo>
                  <a:cubicBezTo>
                    <a:pt x="153833" y="974423"/>
                    <a:pt x="150737" y="972359"/>
                    <a:pt x="144029" y="973391"/>
                  </a:cubicBezTo>
                  <a:cubicBezTo>
                    <a:pt x="98107" y="981131"/>
                    <a:pt x="54765" y="963588"/>
                    <a:pt x="10391" y="958428"/>
                  </a:cubicBezTo>
                  <a:cubicBezTo>
                    <a:pt x="4715" y="957912"/>
                    <a:pt x="2652" y="954300"/>
                    <a:pt x="2135" y="948624"/>
                  </a:cubicBezTo>
                  <a:cubicBezTo>
                    <a:pt x="-960" y="916118"/>
                    <a:pt x="72" y="883611"/>
                    <a:pt x="588" y="850589"/>
                  </a:cubicBezTo>
                  <a:cubicBezTo>
                    <a:pt x="588" y="844397"/>
                    <a:pt x="4715" y="841817"/>
                    <a:pt x="10391" y="840785"/>
                  </a:cubicBezTo>
                  <a:cubicBezTo>
                    <a:pt x="43930" y="834077"/>
                    <a:pt x="76952" y="827370"/>
                    <a:pt x="110491" y="820662"/>
                  </a:cubicBezTo>
                  <a:cubicBezTo>
                    <a:pt x="120294" y="818598"/>
                    <a:pt x="130098" y="821694"/>
                    <a:pt x="139901" y="822726"/>
                  </a:cubicBezTo>
                  <a:cubicBezTo>
                    <a:pt x="148157" y="823758"/>
                    <a:pt x="152285" y="820662"/>
                    <a:pt x="153317" y="811890"/>
                  </a:cubicBezTo>
                  <a:cubicBezTo>
                    <a:pt x="157445" y="773192"/>
                    <a:pt x="164668" y="734494"/>
                    <a:pt x="174472" y="696827"/>
                  </a:cubicBezTo>
                  <a:cubicBezTo>
                    <a:pt x="177052" y="687024"/>
                    <a:pt x="173440" y="682380"/>
                    <a:pt x="164152" y="680316"/>
                  </a:cubicBezTo>
                  <a:cubicBezTo>
                    <a:pt x="120294" y="668965"/>
                    <a:pt x="87272" y="636974"/>
                    <a:pt x="49090" y="615819"/>
                  </a:cubicBezTo>
                  <a:cubicBezTo>
                    <a:pt x="44961" y="613755"/>
                    <a:pt x="44961" y="610143"/>
                    <a:pt x="45993" y="606015"/>
                  </a:cubicBezTo>
                  <a:cubicBezTo>
                    <a:pt x="56313" y="574541"/>
                    <a:pt x="69212" y="544098"/>
                    <a:pt x="82628" y="513655"/>
                  </a:cubicBezTo>
                  <a:cubicBezTo>
                    <a:pt x="85208" y="507980"/>
                    <a:pt x="89336" y="506948"/>
                    <a:pt x="93979" y="508496"/>
                  </a:cubicBezTo>
                  <a:cubicBezTo>
                    <a:pt x="137322" y="519847"/>
                    <a:pt x="183760" y="518815"/>
                    <a:pt x="224006" y="543066"/>
                  </a:cubicBezTo>
                  <a:cubicBezTo>
                    <a:pt x="230713" y="547194"/>
                    <a:pt x="233809" y="544614"/>
                    <a:pt x="236905" y="538938"/>
                  </a:cubicBezTo>
                  <a:cubicBezTo>
                    <a:pt x="255996" y="503336"/>
                    <a:pt x="278183" y="469281"/>
                    <a:pt x="302434" y="437291"/>
                  </a:cubicBezTo>
                  <a:cubicBezTo>
                    <a:pt x="305530" y="433163"/>
                    <a:pt x="310690" y="428519"/>
                    <a:pt x="302950" y="423359"/>
                  </a:cubicBezTo>
                  <a:cubicBezTo>
                    <a:pt x="273540" y="404268"/>
                    <a:pt x="258576" y="373826"/>
                    <a:pt x="238453" y="346995"/>
                  </a:cubicBezTo>
                  <a:cubicBezTo>
                    <a:pt x="234841" y="342351"/>
                    <a:pt x="232262" y="337707"/>
                    <a:pt x="228650" y="333063"/>
                  </a:cubicBezTo>
                  <a:cubicBezTo>
                    <a:pt x="212654" y="310360"/>
                    <a:pt x="212138" y="309844"/>
                    <a:pt x="230713" y="290237"/>
                  </a:cubicBezTo>
                  <a:cubicBezTo>
                    <a:pt x="248257" y="271662"/>
                    <a:pt x="266316" y="254119"/>
                    <a:pt x="283859" y="236060"/>
                  </a:cubicBezTo>
                  <a:cubicBezTo>
                    <a:pt x="289535" y="230384"/>
                    <a:pt x="294179" y="229868"/>
                    <a:pt x="300370" y="234512"/>
                  </a:cubicBezTo>
                  <a:cubicBezTo>
                    <a:pt x="327201" y="252571"/>
                    <a:pt x="354032" y="270114"/>
                    <a:pt x="380863" y="288173"/>
                  </a:cubicBezTo>
                  <a:cubicBezTo>
                    <a:pt x="390150" y="294365"/>
                    <a:pt x="396342" y="303137"/>
                    <a:pt x="403050" y="311392"/>
                  </a:cubicBezTo>
                  <a:cubicBezTo>
                    <a:pt x="408726" y="319132"/>
                    <a:pt x="413885" y="320680"/>
                    <a:pt x="422141" y="313972"/>
                  </a:cubicBezTo>
                  <a:cubicBezTo>
                    <a:pt x="452584" y="288689"/>
                    <a:pt x="485606" y="266502"/>
                    <a:pt x="519661" y="246895"/>
                  </a:cubicBezTo>
                  <a:cubicBezTo>
                    <a:pt x="524820" y="243799"/>
                    <a:pt x="529464" y="240703"/>
                    <a:pt x="524820" y="233996"/>
                  </a:cubicBezTo>
                  <a:cubicBezTo>
                    <a:pt x="502633" y="202005"/>
                    <a:pt x="501086" y="163823"/>
                    <a:pt x="492314" y="127704"/>
                  </a:cubicBezTo>
                  <a:cubicBezTo>
                    <a:pt x="484574" y="96230"/>
                    <a:pt x="485606" y="96746"/>
                    <a:pt x="514501" y="82298"/>
                  </a:cubicBezTo>
                  <a:cubicBezTo>
                    <a:pt x="535140" y="71979"/>
                    <a:pt x="557327" y="64239"/>
                    <a:pt x="578482" y="55468"/>
                  </a:cubicBezTo>
                  <a:cubicBezTo>
                    <a:pt x="586222" y="52372"/>
                    <a:pt x="590866" y="52888"/>
                    <a:pt x="595509" y="60111"/>
                  </a:cubicBezTo>
                  <a:cubicBezTo>
                    <a:pt x="613053" y="86942"/>
                    <a:pt x="630596" y="113257"/>
                    <a:pt x="648655" y="139572"/>
                  </a:cubicBezTo>
                  <a:cubicBezTo>
                    <a:pt x="655363" y="149375"/>
                    <a:pt x="657427" y="160727"/>
                    <a:pt x="661039" y="172078"/>
                  </a:cubicBezTo>
                  <a:cubicBezTo>
                    <a:pt x="663618" y="180334"/>
                    <a:pt x="667230" y="182914"/>
                    <a:pt x="675486" y="180334"/>
                  </a:cubicBezTo>
                  <a:cubicBezTo>
                    <a:pt x="713668" y="168983"/>
                    <a:pt x="752882" y="160727"/>
                    <a:pt x="792613" y="155567"/>
                  </a:cubicBezTo>
                  <a:cubicBezTo>
                    <a:pt x="800352" y="154535"/>
                    <a:pt x="802932" y="151439"/>
                    <a:pt x="801900" y="143700"/>
                  </a:cubicBezTo>
                  <a:cubicBezTo>
                    <a:pt x="795193" y="98294"/>
                    <a:pt x="811704" y="55468"/>
                    <a:pt x="816864" y="11094"/>
                  </a:cubicBezTo>
                  <a:cubicBezTo>
                    <a:pt x="817380" y="5934"/>
                    <a:pt x="820476" y="2838"/>
                    <a:pt x="826151" y="2322"/>
                  </a:cubicBezTo>
                  <a:cubicBezTo>
                    <a:pt x="859174" y="-1290"/>
                    <a:pt x="892196" y="258"/>
                    <a:pt x="925219" y="774"/>
                  </a:cubicBezTo>
                  <a:cubicBezTo>
                    <a:pt x="930895" y="774"/>
                    <a:pt x="933475" y="4902"/>
                    <a:pt x="934507" y="10062"/>
                  </a:cubicBezTo>
                  <a:cubicBezTo>
                    <a:pt x="941214" y="43600"/>
                    <a:pt x="948438" y="77139"/>
                    <a:pt x="954114" y="111193"/>
                  </a:cubicBezTo>
                  <a:cubicBezTo>
                    <a:pt x="955662" y="120481"/>
                    <a:pt x="953082" y="130800"/>
                    <a:pt x="952050" y="140604"/>
                  </a:cubicBezTo>
                  <a:cubicBezTo>
                    <a:pt x="951018" y="148343"/>
                    <a:pt x="954114" y="151955"/>
                    <a:pt x="962369" y="152987"/>
                  </a:cubicBezTo>
                  <a:cubicBezTo>
                    <a:pt x="1001584" y="157115"/>
                    <a:pt x="1040798" y="164339"/>
                    <a:pt x="1078980" y="174658"/>
                  </a:cubicBezTo>
                  <a:cubicBezTo>
                    <a:pt x="1085172" y="176206"/>
                    <a:pt x="1091364" y="176722"/>
                    <a:pt x="1093428" y="168467"/>
                  </a:cubicBezTo>
                  <a:cubicBezTo>
                    <a:pt x="1101683" y="130284"/>
                    <a:pt x="1127482" y="101390"/>
                    <a:pt x="1147089" y="69399"/>
                  </a:cubicBezTo>
                  <a:cubicBezTo>
                    <a:pt x="1162569" y="43084"/>
                    <a:pt x="1163601" y="43600"/>
                    <a:pt x="1192495" y="54436"/>
                  </a:cubicBezTo>
                  <a:cubicBezTo>
                    <a:pt x="1214682" y="62691"/>
                    <a:pt x="1236353" y="71979"/>
                    <a:pt x="1258024" y="81266"/>
                  </a:cubicBezTo>
                  <a:cubicBezTo>
                    <a:pt x="1265764" y="84362"/>
                    <a:pt x="1268860" y="88490"/>
                    <a:pt x="1267312" y="96746"/>
                  </a:cubicBezTo>
                  <a:cubicBezTo>
                    <a:pt x="1260604" y="128736"/>
                    <a:pt x="1254928" y="160727"/>
                    <a:pt x="1247705" y="192718"/>
                  </a:cubicBezTo>
                  <a:cubicBezTo>
                    <a:pt x="1245125" y="203553"/>
                    <a:pt x="1238417" y="213873"/>
                    <a:pt x="1233258" y="224192"/>
                  </a:cubicBezTo>
                  <a:cubicBezTo>
                    <a:pt x="1229646" y="230384"/>
                    <a:pt x="1230678" y="233996"/>
                    <a:pt x="1237385" y="237608"/>
                  </a:cubicBezTo>
                  <a:cubicBezTo>
                    <a:pt x="1273504" y="256699"/>
                    <a:pt x="1307558" y="279402"/>
                    <a:pt x="1340065" y="304169"/>
                  </a:cubicBezTo>
                  <a:cubicBezTo>
                    <a:pt x="1345741" y="308812"/>
                    <a:pt x="1349868" y="309328"/>
                    <a:pt x="1354512" y="302621"/>
                  </a:cubicBezTo>
                  <a:cubicBezTo>
                    <a:pt x="1381343" y="264954"/>
                    <a:pt x="1424169" y="246379"/>
                    <a:pt x="1459771" y="218516"/>
                  </a:cubicBezTo>
                  <a:cubicBezTo>
                    <a:pt x="1464415" y="214905"/>
                    <a:pt x="1468027" y="216452"/>
                    <a:pt x="1472155" y="220064"/>
                  </a:cubicBezTo>
                  <a:cubicBezTo>
                    <a:pt x="1496406" y="241219"/>
                    <a:pt x="1519109" y="264438"/>
                    <a:pt x="1541296" y="287657"/>
                  </a:cubicBezTo>
                  <a:cubicBezTo>
                    <a:pt x="1545424" y="292301"/>
                    <a:pt x="1545940" y="296429"/>
                    <a:pt x="1542328" y="301073"/>
                  </a:cubicBezTo>
                  <a:cubicBezTo>
                    <a:pt x="1523237" y="329452"/>
                    <a:pt x="1505177" y="357830"/>
                    <a:pt x="1485570" y="385693"/>
                  </a:cubicBezTo>
                  <a:cubicBezTo>
                    <a:pt x="1479895" y="393949"/>
                    <a:pt x="1470607" y="400140"/>
                    <a:pt x="1462868" y="406332"/>
                  </a:cubicBezTo>
                  <a:cubicBezTo>
                    <a:pt x="1456676" y="411492"/>
                    <a:pt x="1455644" y="416136"/>
                    <a:pt x="1460803" y="422327"/>
                  </a:cubicBezTo>
                  <a:cubicBezTo>
                    <a:pt x="1486086" y="453802"/>
                    <a:pt x="1509305" y="487341"/>
                    <a:pt x="1529428" y="522427"/>
                  </a:cubicBezTo>
                  <a:cubicBezTo>
                    <a:pt x="1534072" y="530167"/>
                    <a:pt x="1538716" y="529135"/>
                    <a:pt x="1544908" y="525007"/>
                  </a:cubicBezTo>
                  <a:cubicBezTo>
                    <a:pt x="1584122" y="500756"/>
                    <a:pt x="1630044" y="500240"/>
                    <a:pt x="1672870" y="488373"/>
                  </a:cubicBezTo>
                  <a:cubicBezTo>
                    <a:pt x="1678546" y="486825"/>
                    <a:pt x="1681642" y="489921"/>
                    <a:pt x="1683706" y="495080"/>
                  </a:cubicBezTo>
                  <a:cubicBezTo>
                    <a:pt x="1697637" y="523975"/>
                    <a:pt x="1710537" y="553902"/>
                    <a:pt x="1721888" y="583828"/>
                  </a:cubicBezTo>
                  <a:cubicBezTo>
                    <a:pt x="1723952" y="590020"/>
                    <a:pt x="1722404" y="593632"/>
                    <a:pt x="1717244" y="596728"/>
                  </a:cubicBezTo>
                  <a:cubicBezTo>
                    <a:pt x="1689381" y="615303"/>
                    <a:pt x="1662035" y="634394"/>
                    <a:pt x="1633140" y="652453"/>
                  </a:cubicBezTo>
                  <a:cubicBezTo>
                    <a:pt x="1623852" y="658129"/>
                    <a:pt x="1612501" y="660709"/>
                    <a:pt x="1601665" y="663805"/>
                  </a:cubicBezTo>
                  <a:cubicBezTo>
                    <a:pt x="1594958" y="665869"/>
                    <a:pt x="1592894" y="668965"/>
                    <a:pt x="1594958" y="676188"/>
                  </a:cubicBezTo>
                  <a:cubicBezTo>
                    <a:pt x="1606309" y="715403"/>
                    <a:pt x="1615081" y="755133"/>
                    <a:pt x="1620241" y="795895"/>
                  </a:cubicBezTo>
                  <a:cubicBezTo>
                    <a:pt x="1621272" y="803119"/>
                    <a:pt x="1624368" y="805699"/>
                    <a:pt x="1631076" y="804667"/>
                  </a:cubicBezTo>
                  <a:cubicBezTo>
                    <a:pt x="1676482" y="797959"/>
                    <a:pt x="1719308" y="814470"/>
                    <a:pt x="1763682" y="819630"/>
                  </a:cubicBezTo>
                  <a:cubicBezTo>
                    <a:pt x="1769874" y="820146"/>
                    <a:pt x="1772454" y="823758"/>
                    <a:pt x="1773486" y="829950"/>
                  </a:cubicBezTo>
                  <a:cubicBezTo>
                    <a:pt x="1776582" y="862456"/>
                    <a:pt x="1775034" y="895479"/>
                    <a:pt x="1775034" y="927985"/>
                  </a:cubicBezTo>
                  <a:cubicBezTo>
                    <a:pt x="1775034" y="933661"/>
                    <a:pt x="1771422" y="936241"/>
                    <a:pt x="1766262" y="937273"/>
                  </a:cubicBezTo>
                  <a:cubicBezTo>
                    <a:pt x="1732207" y="943981"/>
                    <a:pt x="1698153" y="951204"/>
                    <a:pt x="1663583" y="957396"/>
                  </a:cubicBezTo>
                  <a:cubicBezTo>
                    <a:pt x="1654811" y="958944"/>
                    <a:pt x="1645523" y="956364"/>
                    <a:pt x="1636752" y="955332"/>
                  </a:cubicBezTo>
                  <a:cubicBezTo>
                    <a:pt x="1627980" y="954300"/>
                    <a:pt x="1623336" y="956364"/>
                    <a:pt x="1622304" y="966684"/>
                  </a:cubicBezTo>
                  <a:cubicBezTo>
                    <a:pt x="1618177" y="1005382"/>
                    <a:pt x="1610953" y="1044080"/>
                    <a:pt x="1601149" y="1081746"/>
                  </a:cubicBezTo>
                  <a:cubicBezTo>
                    <a:pt x="1598569" y="1091034"/>
                    <a:pt x="1601665" y="1095678"/>
                    <a:pt x="1610437" y="1097742"/>
                  </a:cubicBezTo>
                  <a:cubicBezTo>
                    <a:pt x="1654811" y="1108577"/>
                    <a:pt x="1687318" y="1140568"/>
                    <a:pt x="1726016" y="1161723"/>
                  </a:cubicBezTo>
                  <a:cubicBezTo>
                    <a:pt x="1731176" y="1164819"/>
                    <a:pt x="1731176" y="1168947"/>
                    <a:pt x="1729112" y="1174107"/>
                  </a:cubicBezTo>
                  <a:cubicBezTo>
                    <a:pt x="1718792" y="1204549"/>
                    <a:pt x="1706409" y="1234476"/>
                    <a:pt x="1693509" y="1263887"/>
                  </a:cubicBezTo>
                  <a:cubicBezTo>
                    <a:pt x="1690929" y="1269562"/>
                    <a:pt x="1687318" y="1271626"/>
                    <a:pt x="1681126" y="1270078"/>
                  </a:cubicBezTo>
                  <a:cubicBezTo>
                    <a:pt x="1648103" y="1263371"/>
                    <a:pt x="1614565" y="1257179"/>
                    <a:pt x="1581542" y="1249955"/>
                  </a:cubicBezTo>
                  <a:cubicBezTo>
                    <a:pt x="1571223" y="1247375"/>
                    <a:pt x="1561935" y="1241184"/>
                    <a:pt x="1552647" y="1236024"/>
                  </a:cubicBezTo>
                  <a:cubicBezTo>
                    <a:pt x="1545940" y="1232412"/>
                    <a:pt x="1542328" y="1232928"/>
                    <a:pt x="1538200" y="1240152"/>
                  </a:cubicBezTo>
                  <a:cubicBezTo>
                    <a:pt x="1519109" y="1275238"/>
                    <a:pt x="1497954" y="1309293"/>
                    <a:pt x="1473187" y="1340767"/>
                  </a:cubicBezTo>
                  <a:cubicBezTo>
                    <a:pt x="1467511" y="1347991"/>
                    <a:pt x="1466479" y="1352635"/>
                    <a:pt x="1475251" y="1358310"/>
                  </a:cubicBezTo>
                  <a:cubicBezTo>
                    <a:pt x="1502598" y="1375854"/>
                    <a:pt x="1516013" y="1405264"/>
                    <a:pt x="1535104" y="1430031"/>
                  </a:cubicBezTo>
                  <a:cubicBezTo>
                    <a:pt x="1538716" y="1434675"/>
                    <a:pt x="1541812" y="1439835"/>
                    <a:pt x="1545424" y="1444995"/>
                  </a:cubicBezTo>
                  <a:cubicBezTo>
                    <a:pt x="1566063" y="1474921"/>
                    <a:pt x="1565031" y="1464602"/>
                    <a:pt x="1542844" y="1489885"/>
                  </a:cubicBezTo>
                  <a:cubicBezTo>
                    <a:pt x="1526849" y="1508460"/>
                    <a:pt x="1508273" y="1524971"/>
                    <a:pt x="1491246" y="1542514"/>
                  </a:cubicBezTo>
                  <a:cubicBezTo>
                    <a:pt x="1485054" y="1549222"/>
                    <a:pt x="1479895" y="1549222"/>
                    <a:pt x="1472155" y="1544062"/>
                  </a:cubicBezTo>
                  <a:cubicBezTo>
                    <a:pt x="1446356" y="1526519"/>
                    <a:pt x="1420041" y="1508976"/>
                    <a:pt x="1393726" y="1491948"/>
                  </a:cubicBezTo>
                  <a:cubicBezTo>
                    <a:pt x="1383923" y="1485241"/>
                    <a:pt x="1377215" y="1475437"/>
                    <a:pt x="1369992" y="1466666"/>
                  </a:cubicBezTo>
                  <a:cubicBezTo>
                    <a:pt x="1364316" y="1459958"/>
                    <a:pt x="1359672" y="1458926"/>
                    <a:pt x="1352964" y="1464602"/>
                  </a:cubicBezTo>
                  <a:cubicBezTo>
                    <a:pt x="1322005" y="1489885"/>
                    <a:pt x="1288983" y="1512588"/>
                    <a:pt x="1254413" y="1532711"/>
                  </a:cubicBezTo>
                  <a:cubicBezTo>
                    <a:pt x="1249769" y="1535291"/>
                    <a:pt x="1244609" y="1537871"/>
                    <a:pt x="1248737" y="1544578"/>
                  </a:cubicBezTo>
                  <a:cubicBezTo>
                    <a:pt x="1272472" y="1580181"/>
                    <a:pt x="1274020" y="1622491"/>
                    <a:pt x="1284339" y="1662221"/>
                  </a:cubicBezTo>
                  <a:cubicBezTo>
                    <a:pt x="1290531" y="1685440"/>
                    <a:pt x="1292079" y="1682344"/>
                    <a:pt x="1268860" y="1693180"/>
                  </a:cubicBezTo>
                  <a:cubicBezTo>
                    <a:pt x="1244609" y="1704531"/>
                    <a:pt x="1219842" y="1714335"/>
                    <a:pt x="1195591" y="1724654"/>
                  </a:cubicBezTo>
                  <a:cubicBezTo>
                    <a:pt x="1187851" y="1727750"/>
                    <a:pt x="1183208" y="1726718"/>
                    <a:pt x="1178564" y="1719495"/>
                  </a:cubicBezTo>
                  <a:cubicBezTo>
                    <a:pt x="1161021" y="1692664"/>
                    <a:pt x="1142962" y="1666865"/>
                    <a:pt x="1125418" y="1640034"/>
                  </a:cubicBezTo>
                  <a:cubicBezTo>
                    <a:pt x="1118711" y="1629715"/>
                    <a:pt x="1116131" y="1617847"/>
                    <a:pt x="1113035" y="1606496"/>
                  </a:cubicBezTo>
                  <a:cubicBezTo>
                    <a:pt x="1110971" y="1599272"/>
                    <a:pt x="1107359" y="1597208"/>
                    <a:pt x="1099619" y="1599272"/>
                  </a:cubicBezTo>
                  <a:cubicBezTo>
                    <a:pt x="1060405" y="1611139"/>
                    <a:pt x="1020675" y="1619395"/>
                    <a:pt x="979913" y="1624555"/>
                  </a:cubicBezTo>
                  <a:cubicBezTo>
                    <a:pt x="973205" y="1625587"/>
                    <a:pt x="971141" y="1628682"/>
                    <a:pt x="972173" y="1634874"/>
                  </a:cubicBezTo>
                  <a:cubicBezTo>
                    <a:pt x="979397" y="1680280"/>
                    <a:pt x="962885" y="1723106"/>
                    <a:pt x="957726" y="1767481"/>
                  </a:cubicBezTo>
                  <a:cubicBezTo>
                    <a:pt x="956694" y="1775220"/>
                    <a:pt x="952566" y="1777800"/>
                    <a:pt x="945858" y="1777800"/>
                  </a:cubicBezTo>
                  <a:cubicBezTo>
                    <a:pt x="929347" y="1778316"/>
                    <a:pt x="912320" y="1779348"/>
                    <a:pt x="895808" y="1779864"/>
                  </a:cubicBezTo>
                  <a:cubicBezTo>
                    <a:pt x="894776" y="1776252"/>
                    <a:pt x="894776" y="1776252"/>
                    <a:pt x="894776" y="1775736"/>
                  </a:cubicBezTo>
                  <a:close/>
                  <a:moveTo>
                    <a:pt x="890648" y="1454798"/>
                  </a:moveTo>
                  <a:cubicBezTo>
                    <a:pt x="1199203" y="1449638"/>
                    <a:pt x="1454096" y="1207645"/>
                    <a:pt x="1452548" y="884127"/>
                  </a:cubicBezTo>
                  <a:cubicBezTo>
                    <a:pt x="1451516" y="575057"/>
                    <a:pt x="1205395" y="320164"/>
                    <a:pt x="881361" y="322228"/>
                  </a:cubicBezTo>
                  <a:cubicBezTo>
                    <a:pt x="571775" y="324292"/>
                    <a:pt x="318429" y="570929"/>
                    <a:pt x="320494" y="893415"/>
                  </a:cubicBezTo>
                  <a:cubicBezTo>
                    <a:pt x="323073" y="1202485"/>
                    <a:pt x="569195" y="1452218"/>
                    <a:pt x="890648" y="145479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F296DB-D0C8-471D-91FE-F4B26B99C108}"/>
                </a:ext>
              </a:extLst>
            </p:cNvPr>
            <p:cNvSpPr/>
            <p:nvPr/>
          </p:nvSpPr>
          <p:spPr>
            <a:xfrm>
              <a:off x="6408280" y="6041992"/>
              <a:ext cx="494433" cy="491686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38385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66B193-49A3-4956-A9EF-296EF16EA757}"/>
              </a:ext>
            </a:extLst>
          </p:cNvPr>
          <p:cNvSpPr/>
          <p:nvPr userDrawn="1"/>
        </p:nvSpPr>
        <p:spPr>
          <a:xfrm>
            <a:off x="0" y="3810000"/>
            <a:ext cx="12192000" cy="30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8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01BC926-532D-4A29-930A-236814050938}"/>
              </a:ext>
            </a:extLst>
          </p:cNvPr>
          <p:cNvSpPr>
            <a:spLocks noChangeAspect="1"/>
          </p:cNvSpPr>
          <p:nvPr userDrawn="1"/>
        </p:nvSpPr>
        <p:spPr>
          <a:xfrm>
            <a:off x="7119313" y="5067541"/>
            <a:ext cx="4297680" cy="4353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3E906F-6E18-4B03-BE88-75566ECC92F8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5EBDAAFC-71A9-4BA2-A27E-C4F1F4BA22EC}"/>
              </a:ext>
            </a:extLst>
          </p:cNvPr>
          <p:cNvGrpSpPr/>
          <p:nvPr userDrawn="1"/>
        </p:nvGrpSpPr>
        <p:grpSpPr>
          <a:xfrm>
            <a:off x="6867308" y="1360224"/>
            <a:ext cx="4999344" cy="3932069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6173859-0352-4FD9-B3BD-10167F74D9C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945F6B7-E4A6-48B1-9406-9E425F295FF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7CA7AAB-8778-4F88-BE73-6CB5FA0E0E6A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BD4C418-0F80-4101-A919-833900A7CEF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B2511B1-DF8F-4023-8CEE-586AEE878B8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BDA56B7-7F45-4702-8E59-4222CE52086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FA1173E-505A-4DD9-BBC4-17F19752B61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ED9CBC3-5115-4FA9-AC8A-A42FC5D3EE68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B9825C8-5D1C-4169-9149-8B4CB0E262B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103893" y="1624176"/>
            <a:ext cx="4580042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CD05948B-F459-46FB-B9E4-88B7F7FCBE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49633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0811BDD-858E-4663-871A-2B293641141B}"/>
              </a:ext>
            </a:extLst>
          </p:cNvPr>
          <p:cNvGrpSpPr/>
          <p:nvPr/>
        </p:nvGrpSpPr>
        <p:grpSpPr>
          <a:xfrm rot="12366785">
            <a:off x="10129411" y="5122363"/>
            <a:ext cx="1606966" cy="144692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228A7DD-C11F-4B4E-AF2C-CE54F2008B9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EBFD568-8E6E-401C-AE55-F36A046BAF38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F4DA946-3FFE-44A8-9614-341AEDEEE4EB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9B41061-E576-4CF5-9B7C-FC1E177299A2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C2D19A9-E706-4355-967B-37AED5F69B20}"/>
              </a:ext>
            </a:extLst>
          </p:cNvPr>
          <p:cNvSpPr/>
          <p:nvPr/>
        </p:nvSpPr>
        <p:spPr>
          <a:xfrm>
            <a:off x="10132589" y="4237994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C20A26-F482-4693-ACD6-51371EC7CC4B}"/>
              </a:ext>
            </a:extLst>
          </p:cNvPr>
          <p:cNvGrpSpPr/>
          <p:nvPr/>
        </p:nvGrpSpPr>
        <p:grpSpPr>
          <a:xfrm rot="2159485">
            <a:off x="10055501" y="296435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D9359D8-12EB-4981-8FC9-674C1DA3FA8C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9AE250E-0814-4DFF-80F3-7D1B1F0463B4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AA6CAE3-5ACB-4D9C-ADB8-97A59EC650F1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F2F002E-A757-44E2-B762-EAA60285B2A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D14329A-1A87-4CC1-B3DE-BA0FD7750868}"/>
              </a:ext>
            </a:extLst>
          </p:cNvPr>
          <p:cNvSpPr/>
          <p:nvPr/>
        </p:nvSpPr>
        <p:spPr>
          <a:xfrm>
            <a:off x="8967752" y="3381941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9A123FC-02CE-41F5-8044-BF4EEF221F28}"/>
              </a:ext>
            </a:extLst>
          </p:cNvPr>
          <p:cNvSpPr/>
          <p:nvPr/>
        </p:nvSpPr>
        <p:spPr>
          <a:xfrm>
            <a:off x="3024122" y="1688320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4288D6C-FFD6-4513-B7FB-6E8702672008}"/>
              </a:ext>
            </a:extLst>
          </p:cNvPr>
          <p:cNvSpPr/>
          <p:nvPr/>
        </p:nvSpPr>
        <p:spPr>
          <a:xfrm>
            <a:off x="11118869" y="220249"/>
            <a:ext cx="853923" cy="853924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09AE0-84D1-46BD-A3D1-DE1CB19D32ED}"/>
              </a:ext>
            </a:extLst>
          </p:cNvPr>
          <p:cNvGrpSpPr/>
          <p:nvPr/>
        </p:nvGrpSpPr>
        <p:grpSpPr>
          <a:xfrm rot="1212279">
            <a:off x="4087175" y="247501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47D2D1-6005-4632-809B-6B5BDCD4F2E1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69DB4C-B2EA-4392-B4A3-EE775C7B812F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5A57558-A521-4754-B376-50F1CEB743F4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53A0459-4D3D-48F2-8909-33333F49E440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AD32A1-1249-4ABA-B7D2-F068D0D4D3F8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215BE9-B303-434B-9E15-6EC5D7007495}"/>
              </a:ext>
            </a:extLst>
          </p:cNvPr>
          <p:cNvGrpSpPr/>
          <p:nvPr/>
        </p:nvGrpSpPr>
        <p:grpSpPr>
          <a:xfrm>
            <a:off x="8507469" y="529601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09DAD2-AC54-4D08-BA47-B17D63965C4A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FE9CBB-A365-4955-9D17-02A906A0A62F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449B596-5392-4413-8239-0EFAC58C51AC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8C02BA6-7A63-47F9-8DDF-38320E62477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52D0FF-E99F-49A0-B658-59855EA4A5AC}"/>
              </a:ext>
            </a:extLst>
          </p:cNvPr>
          <p:cNvGrpSpPr/>
          <p:nvPr/>
        </p:nvGrpSpPr>
        <p:grpSpPr>
          <a:xfrm rot="18655185">
            <a:off x="7923365" y="480976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E06EEF8-C820-49D6-9EAE-41763A5315FA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B6371E7-8DBE-4426-B808-11EE3562F156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B056C3D-76B0-4443-AB02-45EB5BF3EE13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7089887-82B9-4AAD-94F6-87BE88D57333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558D77-924C-4DCC-BFF7-E4B3731F5DA2}"/>
              </a:ext>
            </a:extLst>
          </p:cNvPr>
          <p:cNvGrpSpPr/>
          <p:nvPr/>
        </p:nvGrpSpPr>
        <p:grpSpPr>
          <a:xfrm>
            <a:off x="218787" y="4076953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9ABFBE-0792-4BCE-A56B-CA7BFD894F8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CB55807-BD22-4048-954D-034035693AB1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604511B-5CCB-4401-AD66-43DC945D070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5779E09-5F7A-4743-A1ED-396B9867C6F6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A4F8E1-7B8C-4038-8994-541902C4B0AB}"/>
              </a:ext>
            </a:extLst>
          </p:cNvPr>
          <p:cNvSpPr/>
          <p:nvPr/>
        </p:nvSpPr>
        <p:spPr>
          <a:xfrm>
            <a:off x="3839744" y="5541765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1E7249-19DE-4C8D-8922-A84026F00998}"/>
              </a:ext>
            </a:extLst>
          </p:cNvPr>
          <p:cNvSpPr/>
          <p:nvPr/>
        </p:nvSpPr>
        <p:spPr>
          <a:xfrm>
            <a:off x="3024122" y="4785587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5F296A9-A09A-48BD-A24C-EBADEB320079}"/>
              </a:ext>
            </a:extLst>
          </p:cNvPr>
          <p:cNvSpPr/>
          <p:nvPr/>
        </p:nvSpPr>
        <p:spPr>
          <a:xfrm rot="2246763">
            <a:off x="322349" y="3332008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7F4FB8-48CF-4E0D-8CB1-B2ED10FE732C}"/>
              </a:ext>
            </a:extLst>
          </p:cNvPr>
          <p:cNvSpPr/>
          <p:nvPr/>
        </p:nvSpPr>
        <p:spPr>
          <a:xfrm>
            <a:off x="6408280" y="6041992"/>
            <a:ext cx="494433" cy="491686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394B5F9-D8AC-415E-8C09-4BE415AA2EDA}"/>
              </a:ext>
            </a:extLst>
          </p:cNvPr>
          <p:cNvGrpSpPr/>
          <p:nvPr userDrawn="1"/>
        </p:nvGrpSpPr>
        <p:grpSpPr>
          <a:xfrm rot="14140429">
            <a:off x="1251624" y="1931265"/>
            <a:ext cx="1916415" cy="17255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EFBED93-CBB4-4C98-8D24-35EE940EECB0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A8F8B1D-3A60-433E-8DEA-E9695D76ACF7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C21027D-C275-43F0-9DF7-CDBF1333171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E31230A-3F00-4E5D-AB2B-619EA30B194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ED5CE5D-67E4-403F-B3DA-7E99871E9C8C}"/>
              </a:ext>
            </a:extLst>
          </p:cNvPr>
          <p:cNvSpPr/>
          <p:nvPr userDrawn="1"/>
        </p:nvSpPr>
        <p:spPr>
          <a:xfrm>
            <a:off x="529815" y="248541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70C0C8B-A623-4A77-8067-AE3A11119257}"/>
              </a:ext>
            </a:extLst>
          </p:cNvPr>
          <p:cNvSpPr/>
          <p:nvPr userDrawn="1"/>
        </p:nvSpPr>
        <p:spPr>
          <a:xfrm>
            <a:off x="7565721" y="431683"/>
            <a:ext cx="1263772" cy="1286476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DAEFC4-4C0C-4BEB-903F-14C3DBA0B8C0}"/>
              </a:ext>
            </a:extLst>
          </p:cNvPr>
          <p:cNvGrpSpPr/>
          <p:nvPr userDrawn="1"/>
        </p:nvGrpSpPr>
        <p:grpSpPr>
          <a:xfrm rot="19800000">
            <a:off x="206465" y="743263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1906127-6506-4703-A9AE-51223C1418C5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3C86351-4A7B-4A01-A872-297FC5E76705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D4F4732-F596-454F-92F1-65E5E4954D19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B1B23E5-8635-4B3E-8862-FDD5D0A04D2D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4404570-F880-4ADE-AC20-8133EAAC08BE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E87EBBC-FED0-431E-A2D8-2BF60AF707F1}"/>
              </a:ext>
            </a:extLst>
          </p:cNvPr>
          <p:cNvGrpSpPr/>
          <p:nvPr userDrawn="1"/>
        </p:nvGrpSpPr>
        <p:grpSpPr>
          <a:xfrm rot="13107797">
            <a:off x="6810793" y="5777610"/>
            <a:ext cx="1277753" cy="767764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E8B5CDA-A8E3-48D9-B1C6-1E28374AAF94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5A5C1DD-EF26-4025-B68D-0775AA454261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04AE5A0-084E-4214-8571-E964F22366AE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F66AB02-A030-4AD1-9F74-1D06F453FF8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C980EF8-E09C-4F4B-BF9F-49F28E94B6ED}"/>
              </a:ext>
            </a:extLst>
          </p:cNvPr>
          <p:cNvSpPr/>
          <p:nvPr userDrawn="1"/>
        </p:nvSpPr>
        <p:spPr>
          <a:xfrm>
            <a:off x="8809094" y="351406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608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B998F8-5F60-4F3A-941E-65C7CA793196}"/>
              </a:ext>
            </a:extLst>
          </p:cNvPr>
          <p:cNvSpPr/>
          <p:nvPr userDrawn="1"/>
        </p:nvSpPr>
        <p:spPr>
          <a:xfrm>
            <a:off x="0" y="0"/>
            <a:ext cx="398145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E2B211-279E-47AD-8321-BBE0A034E63C}"/>
              </a:ext>
            </a:extLst>
          </p:cNvPr>
          <p:cNvGrpSpPr/>
          <p:nvPr userDrawn="1"/>
        </p:nvGrpSpPr>
        <p:grpSpPr>
          <a:xfrm rot="12911792" flipH="1" flipV="1">
            <a:off x="2790331" y="4225532"/>
            <a:ext cx="706431" cy="492914"/>
            <a:chOff x="5405974" y="1533288"/>
            <a:chExt cx="608646" cy="424685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3DECB3E9-32A4-485B-873B-63C6C59490D1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B97B4F36-AF1D-4D48-AB73-9687DD625973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18628655-B24C-4AA8-B86F-E4649EC635E8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3A6B24C9-2F1F-4C5E-B867-73AE6CD0383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2AA7F5E5-BC6C-4756-A8EB-16B8328FA881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7CDF6D-E63B-4A20-B935-7F27169038D3}"/>
              </a:ext>
            </a:extLst>
          </p:cNvPr>
          <p:cNvGrpSpPr/>
          <p:nvPr userDrawn="1"/>
        </p:nvGrpSpPr>
        <p:grpSpPr>
          <a:xfrm rot="20269720">
            <a:off x="2788843" y="4597087"/>
            <a:ext cx="773065" cy="771576"/>
            <a:chOff x="7167947" y="1624190"/>
            <a:chExt cx="2677920" cy="2672764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5EA29E-0702-4F6E-81A2-E3C8EFB2FBFE}"/>
                </a:ext>
              </a:extLst>
            </p:cNvPr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1429830-A1B2-46C6-8E1F-3CDD87BDE661}"/>
                </a:ext>
              </a:extLst>
            </p:cNvPr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A5EFBF7-A8A4-4D6E-8808-92696D9AC638}"/>
              </a:ext>
            </a:extLst>
          </p:cNvPr>
          <p:cNvGrpSpPr/>
          <p:nvPr userDrawn="1"/>
        </p:nvGrpSpPr>
        <p:grpSpPr>
          <a:xfrm rot="6679697" flipV="1">
            <a:off x="2514190" y="4250744"/>
            <a:ext cx="709209" cy="493240"/>
            <a:chOff x="5405974" y="1533288"/>
            <a:chExt cx="611040" cy="424965"/>
          </a:xfrm>
        </p:grpSpPr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F604488B-1EF4-42B1-A6B5-7312ADA6A9C3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D7D307F1-17F2-4B95-9A10-54A9B7C0CFD4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1B2CFD6B-D5DB-4797-A1E8-D6713BECCF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240F08C5-AEE4-4DA8-B595-DFD5AAB6DE0D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FB146A5D-87C6-47F6-BF4F-3E2D584E5F89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A379968-FE4C-4380-9AD8-FCC2F2902ED8}"/>
              </a:ext>
            </a:extLst>
          </p:cNvPr>
          <p:cNvGrpSpPr/>
          <p:nvPr userDrawn="1"/>
        </p:nvGrpSpPr>
        <p:grpSpPr>
          <a:xfrm rot="2246763">
            <a:off x="1974127" y="1362251"/>
            <a:ext cx="2028524" cy="1778017"/>
            <a:chOff x="2753518" y="2997140"/>
            <a:chExt cx="2028524" cy="1778017"/>
          </a:xfrm>
          <a:solidFill>
            <a:schemeClr val="bg1">
              <a:alpha val="5000"/>
            </a:schemeClr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D8DA23-991A-4F5A-84D7-7BDAEC9B967B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7272C85-BFE8-4E25-B0D2-727926AA6B5E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324B715-E1E3-414A-B516-E282A0E568CA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505C034-B686-4751-AF7C-F1443083293B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32CE2BE-5153-4691-A210-F5CEED8B7852}"/>
                </a:ext>
              </a:extLst>
            </p:cNvPr>
            <p:cNvSpPr/>
            <p:nvPr/>
          </p:nvSpPr>
          <p:spPr>
            <a:xfrm>
              <a:off x="3308806" y="2997140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CD3404-3EA6-420D-8DBC-6D3A595FBFA2}"/>
              </a:ext>
            </a:extLst>
          </p:cNvPr>
          <p:cNvGrpSpPr/>
          <p:nvPr userDrawn="1"/>
        </p:nvGrpSpPr>
        <p:grpSpPr>
          <a:xfrm>
            <a:off x="0" y="2766599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8ECA3BD-4287-4CAB-8CFB-CC4BBC00858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04465C-B632-42F2-8273-BA2C7FFDA7A2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00150D0-F178-431E-B2C4-A43288E12324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E443C86-7937-4604-892A-31CBB4C3B253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011AC2-F2FD-44CD-BF51-A2C7AB4FB7F5}"/>
              </a:ext>
            </a:extLst>
          </p:cNvPr>
          <p:cNvSpPr/>
          <p:nvPr userDrawn="1"/>
        </p:nvSpPr>
        <p:spPr>
          <a:xfrm>
            <a:off x="3140906" y="3608100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795D01C-5E4D-42EF-81C8-036347FC14D7}"/>
              </a:ext>
            </a:extLst>
          </p:cNvPr>
          <p:cNvSpPr/>
          <p:nvPr userDrawn="1"/>
        </p:nvSpPr>
        <p:spPr>
          <a:xfrm rot="2246763">
            <a:off x="103562" y="2021654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11BA3E48-397A-40E6-82CD-AFA7318A5754}"/>
              </a:ext>
            </a:extLst>
          </p:cNvPr>
          <p:cNvSpPr/>
          <p:nvPr userDrawn="1"/>
        </p:nvSpPr>
        <p:spPr>
          <a:xfrm rot="10800000" flipH="1">
            <a:off x="292045" y="0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3E8D1C-B4B0-4270-BF60-0AB071A5B57A}"/>
              </a:ext>
            </a:extLst>
          </p:cNvPr>
          <p:cNvGrpSpPr/>
          <p:nvPr userDrawn="1"/>
        </p:nvGrpSpPr>
        <p:grpSpPr>
          <a:xfrm rot="20249292" flipH="1" flipV="1">
            <a:off x="2408466" y="3007856"/>
            <a:ext cx="405220" cy="1013819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01E654A2-A845-4D9C-AC7E-DD1A1FB316D8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rapezoid 94">
              <a:extLst>
                <a:ext uri="{FF2B5EF4-FFF2-40B4-BE49-F238E27FC236}">
                  <a16:creationId xmlns:a16="http://schemas.microsoft.com/office/drawing/2014/main" id="{49392ED5-842E-4BB8-9F02-6F05DBDAC68A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7416A9-09BE-4355-8142-7849BBC59832}"/>
              </a:ext>
            </a:extLst>
          </p:cNvPr>
          <p:cNvGrpSpPr/>
          <p:nvPr userDrawn="1"/>
        </p:nvGrpSpPr>
        <p:grpSpPr>
          <a:xfrm rot="15704020" flipH="1" flipV="1">
            <a:off x="2663420" y="3873638"/>
            <a:ext cx="340169" cy="340171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1F29D26-D2C3-4D21-B19D-E7708FC9FF28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AB344E1-E2AB-4438-8DF4-30253B57B63D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E38B58-01FE-4D5B-B52B-DF7FB23D2B2C}"/>
              </a:ext>
            </a:extLst>
          </p:cNvPr>
          <p:cNvGrpSpPr/>
          <p:nvPr userDrawn="1"/>
        </p:nvGrpSpPr>
        <p:grpSpPr>
          <a:xfrm rot="17572368" flipH="1">
            <a:off x="1480750" y="1474295"/>
            <a:ext cx="487113" cy="1701453"/>
            <a:chOff x="391499" y="630207"/>
            <a:chExt cx="531848" cy="159319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DC60DCB-AA80-49A7-A330-6DEA44AF3C32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126044E-368C-440B-B94F-7A414E81ED0E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609EA3D-BF09-4750-8B89-52062CCAA8D8}"/>
              </a:ext>
            </a:extLst>
          </p:cNvPr>
          <p:cNvGrpSpPr/>
          <p:nvPr userDrawn="1"/>
        </p:nvGrpSpPr>
        <p:grpSpPr>
          <a:xfrm rot="9737426" flipH="1">
            <a:off x="2091150" y="2624217"/>
            <a:ext cx="514460" cy="514460"/>
            <a:chOff x="121429" y="411151"/>
            <a:chExt cx="607375" cy="60737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CD88CA8-507A-4052-B3D1-5825B8BBAFFC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9BC079D-A9B7-4437-8CA1-2DF8E7A33A14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8F9EC3F-3387-4CF3-A03F-AC9058376362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C56068D-EB7D-490A-87C5-924066AB69B5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3646BA1-CE2A-4CBB-97E9-9222C9AD8E3F}"/>
              </a:ext>
            </a:extLst>
          </p:cNvPr>
          <p:cNvGrpSpPr/>
          <p:nvPr userDrawn="1"/>
        </p:nvGrpSpPr>
        <p:grpSpPr>
          <a:xfrm rot="9743765" flipH="1">
            <a:off x="849043" y="392925"/>
            <a:ext cx="459928" cy="1377757"/>
            <a:chOff x="391499" y="630207"/>
            <a:chExt cx="531845" cy="159319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DE287937-2334-4531-AC46-A7DC53F51BD5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1EE65D8-6FBD-4080-AA95-429B44E248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6227990C-BB00-45E1-9810-8A586B2334D7}"/>
              </a:ext>
            </a:extLst>
          </p:cNvPr>
          <p:cNvSpPr/>
          <p:nvPr userDrawn="1"/>
        </p:nvSpPr>
        <p:spPr>
          <a:xfrm rot="10800000" flipH="1">
            <a:off x="747743" y="1420860"/>
            <a:ext cx="618628" cy="61862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FC309BA-165E-4651-AC85-AA6CD5F0458E}"/>
              </a:ext>
            </a:extLst>
          </p:cNvPr>
          <p:cNvSpPr/>
          <p:nvPr userDrawn="1"/>
        </p:nvSpPr>
        <p:spPr>
          <a:xfrm rot="10800000" flipH="1">
            <a:off x="814461" y="1487577"/>
            <a:ext cx="485192" cy="485192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4C48116-DF0F-4187-A190-7F66C44BF701}"/>
              </a:ext>
            </a:extLst>
          </p:cNvPr>
          <p:cNvSpPr/>
          <p:nvPr userDrawn="1"/>
        </p:nvSpPr>
        <p:spPr>
          <a:xfrm rot="10800000" flipH="1">
            <a:off x="936003" y="1609750"/>
            <a:ext cx="242109" cy="240845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CB88625-BD84-4AC0-8A04-F9D426252DC6}"/>
              </a:ext>
            </a:extLst>
          </p:cNvPr>
          <p:cNvSpPr/>
          <p:nvPr userDrawn="1"/>
        </p:nvSpPr>
        <p:spPr>
          <a:xfrm rot="10800000" flipH="1">
            <a:off x="1016764" y="1689879"/>
            <a:ext cx="80588" cy="80588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Top Corners Rounded 53">
            <a:extLst>
              <a:ext uri="{FF2B5EF4-FFF2-40B4-BE49-F238E27FC236}">
                <a16:creationId xmlns:a16="http://schemas.microsoft.com/office/drawing/2014/main" id="{FDB0D61A-55FF-42B8-B442-7B044B1376C5}"/>
              </a:ext>
            </a:extLst>
          </p:cNvPr>
          <p:cNvSpPr/>
          <p:nvPr userDrawn="1"/>
        </p:nvSpPr>
        <p:spPr>
          <a:xfrm rot="10800000" flipH="1">
            <a:off x="478272" y="255586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Top Corners Rounded 54">
            <a:extLst>
              <a:ext uri="{FF2B5EF4-FFF2-40B4-BE49-F238E27FC236}">
                <a16:creationId xmlns:a16="http://schemas.microsoft.com/office/drawing/2014/main" id="{18A1D6DB-506D-44F9-B480-A76B310C3E71}"/>
              </a:ext>
            </a:extLst>
          </p:cNvPr>
          <p:cNvSpPr/>
          <p:nvPr userDrawn="1"/>
        </p:nvSpPr>
        <p:spPr>
          <a:xfrm rot="10800000" flipH="1">
            <a:off x="640963" y="322185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50F240-F8DE-4A86-B350-32B373D2B6BC}"/>
              </a:ext>
            </a:extLst>
          </p:cNvPr>
          <p:cNvSpPr txBox="1"/>
          <p:nvPr userDrawn="1"/>
        </p:nvSpPr>
        <p:spPr>
          <a:xfrm>
            <a:off x="292045" y="6035759"/>
            <a:ext cx="3434108" cy="500056"/>
          </a:xfrm>
          <a:custGeom>
            <a:avLst/>
            <a:gdLst>
              <a:gd name="connsiteX0" fmla="*/ 918715 w 3349328"/>
              <a:gd name="connsiteY0" fmla="*/ 111816 h 487710"/>
              <a:gd name="connsiteX1" fmla="*/ 918715 w 3349328"/>
              <a:gd name="connsiteY1" fmla="*/ 374535 h 487710"/>
              <a:gd name="connsiteX2" fmla="*/ 946303 w 3349328"/>
              <a:gd name="connsiteY2" fmla="*/ 374535 h 487710"/>
              <a:gd name="connsiteX3" fmla="*/ 1052905 w 3349328"/>
              <a:gd name="connsiteY3" fmla="*/ 327170 h 487710"/>
              <a:gd name="connsiteX4" fmla="*/ 1079813 w 3349328"/>
              <a:gd name="connsiteY4" fmla="*/ 243005 h 487710"/>
              <a:gd name="connsiteX5" fmla="*/ 1052905 w 3349328"/>
              <a:gd name="connsiteY5" fmla="*/ 159181 h 487710"/>
              <a:gd name="connsiteX6" fmla="*/ 946303 w 3349328"/>
              <a:gd name="connsiteY6" fmla="*/ 111816 h 487710"/>
              <a:gd name="connsiteX7" fmla="*/ 2629830 w 3349328"/>
              <a:gd name="connsiteY7" fmla="*/ 102981 h 487710"/>
              <a:gd name="connsiteX8" fmla="*/ 2629830 w 3349328"/>
              <a:gd name="connsiteY8" fmla="*/ 218535 h 487710"/>
              <a:gd name="connsiteX9" fmla="*/ 2652342 w 3349328"/>
              <a:gd name="connsiteY9" fmla="*/ 218535 h 487710"/>
              <a:gd name="connsiteX10" fmla="*/ 2707256 w 3349328"/>
              <a:gd name="connsiteY10" fmla="*/ 202610 h 487710"/>
              <a:gd name="connsiteX11" fmla="*/ 2725333 w 3349328"/>
              <a:gd name="connsiteY11" fmla="*/ 160588 h 487710"/>
              <a:gd name="connsiteX12" fmla="*/ 2707256 w 3349328"/>
              <a:gd name="connsiteY12" fmla="*/ 118906 h 487710"/>
              <a:gd name="connsiteX13" fmla="*/ 2652342 w 3349328"/>
              <a:gd name="connsiteY13" fmla="*/ 102981 h 487710"/>
              <a:gd name="connsiteX14" fmla="*/ 222349 w 3349328"/>
              <a:gd name="connsiteY14" fmla="*/ 23791 h 487710"/>
              <a:gd name="connsiteX15" fmla="*/ 343001 w 3349328"/>
              <a:gd name="connsiteY15" fmla="*/ 23791 h 487710"/>
              <a:gd name="connsiteX16" fmla="*/ 564934 w 3349328"/>
              <a:gd name="connsiteY16" fmla="*/ 307580 h 487710"/>
              <a:gd name="connsiteX17" fmla="*/ 564934 w 3349328"/>
              <a:gd name="connsiteY17" fmla="*/ 23791 h 487710"/>
              <a:gd name="connsiteX18" fmla="*/ 685587 w 3349328"/>
              <a:gd name="connsiteY18" fmla="*/ 23791 h 487710"/>
              <a:gd name="connsiteX19" fmla="*/ 685587 w 3349328"/>
              <a:gd name="connsiteY19" fmla="*/ 487710 h 487710"/>
              <a:gd name="connsiteX20" fmla="*/ 564934 w 3349328"/>
              <a:gd name="connsiteY20" fmla="*/ 487710 h 487710"/>
              <a:gd name="connsiteX21" fmla="*/ 343001 w 3349328"/>
              <a:gd name="connsiteY21" fmla="*/ 203580 h 487710"/>
              <a:gd name="connsiteX22" fmla="*/ 343001 w 3349328"/>
              <a:gd name="connsiteY22" fmla="*/ 487710 h 487710"/>
              <a:gd name="connsiteX23" fmla="*/ 222349 w 3349328"/>
              <a:gd name="connsiteY23" fmla="*/ 487710 h 487710"/>
              <a:gd name="connsiteX24" fmla="*/ 0 w 3349328"/>
              <a:gd name="connsiteY24" fmla="*/ 23791 h 487710"/>
              <a:gd name="connsiteX25" fmla="*/ 120653 w 3349328"/>
              <a:gd name="connsiteY25" fmla="*/ 23791 h 487710"/>
              <a:gd name="connsiteX26" fmla="*/ 120653 w 3349328"/>
              <a:gd name="connsiteY26" fmla="*/ 487710 h 487710"/>
              <a:gd name="connsiteX27" fmla="*/ 0 w 3349328"/>
              <a:gd name="connsiteY27" fmla="*/ 487710 h 487710"/>
              <a:gd name="connsiteX28" fmla="*/ 2887110 w 3349328"/>
              <a:gd name="connsiteY28" fmla="*/ 11217 h 487710"/>
              <a:gd name="connsiteX29" fmla="*/ 3031213 w 3349328"/>
              <a:gd name="connsiteY29" fmla="*/ 11217 h 487710"/>
              <a:gd name="connsiteX30" fmla="*/ 3118899 w 3349328"/>
              <a:gd name="connsiteY30" fmla="*/ 137647 h 487710"/>
              <a:gd name="connsiteX31" fmla="*/ 3203186 w 3349328"/>
              <a:gd name="connsiteY31" fmla="*/ 11217 h 487710"/>
              <a:gd name="connsiteX32" fmla="*/ 3349328 w 3349328"/>
              <a:gd name="connsiteY32" fmla="*/ 11217 h 487710"/>
              <a:gd name="connsiteX33" fmla="*/ 3175657 w 3349328"/>
              <a:gd name="connsiteY33" fmla="*/ 252183 h 487710"/>
              <a:gd name="connsiteX34" fmla="*/ 3175657 w 3349328"/>
              <a:gd name="connsiteY34" fmla="*/ 475135 h 487710"/>
              <a:gd name="connsiteX35" fmla="*/ 3055003 w 3349328"/>
              <a:gd name="connsiteY35" fmla="*/ 475135 h 487710"/>
              <a:gd name="connsiteX36" fmla="*/ 3055003 w 3349328"/>
              <a:gd name="connsiteY36" fmla="*/ 252183 h 487710"/>
              <a:gd name="connsiteX37" fmla="*/ 2509178 w 3349328"/>
              <a:gd name="connsiteY37" fmla="*/ 11217 h 487710"/>
              <a:gd name="connsiteX38" fmla="*/ 2696784 w 3349328"/>
              <a:gd name="connsiteY38" fmla="*/ 11217 h 487710"/>
              <a:gd name="connsiteX39" fmla="*/ 2818457 w 3349328"/>
              <a:gd name="connsiteY39" fmla="*/ 60497 h 487710"/>
              <a:gd name="connsiteX40" fmla="*/ 2850405 w 3349328"/>
              <a:gd name="connsiteY40" fmla="*/ 153960 h 487710"/>
              <a:gd name="connsiteX41" fmla="*/ 2813699 w 3349328"/>
              <a:gd name="connsiteY41" fmla="*/ 252183 h 487710"/>
              <a:gd name="connsiteX42" fmla="*/ 2749123 w 3349328"/>
              <a:gd name="connsiteY42" fmla="*/ 284810 h 487710"/>
              <a:gd name="connsiteX43" fmla="*/ 2894927 w 3349328"/>
              <a:gd name="connsiteY43" fmla="*/ 475135 h 487710"/>
              <a:gd name="connsiteX44" fmla="*/ 2745046 w 3349328"/>
              <a:gd name="connsiteY44" fmla="*/ 475135 h 487710"/>
              <a:gd name="connsiteX45" fmla="*/ 2629830 w 3349328"/>
              <a:gd name="connsiteY45" fmla="*/ 297045 h 487710"/>
              <a:gd name="connsiteX46" fmla="*/ 2629830 w 3349328"/>
              <a:gd name="connsiteY46" fmla="*/ 475135 h 487710"/>
              <a:gd name="connsiteX47" fmla="*/ 2509178 w 3349328"/>
              <a:gd name="connsiteY47" fmla="*/ 475135 h 487710"/>
              <a:gd name="connsiteX48" fmla="*/ 2136647 w 3349328"/>
              <a:gd name="connsiteY48" fmla="*/ 11217 h 487710"/>
              <a:gd name="connsiteX49" fmla="*/ 2455441 w 3349328"/>
              <a:gd name="connsiteY49" fmla="*/ 11217 h 487710"/>
              <a:gd name="connsiteX50" fmla="*/ 2455441 w 3349328"/>
              <a:gd name="connsiteY50" fmla="*/ 111816 h 487710"/>
              <a:gd name="connsiteX51" fmla="*/ 2355520 w 3349328"/>
              <a:gd name="connsiteY51" fmla="*/ 111816 h 487710"/>
              <a:gd name="connsiteX52" fmla="*/ 2355520 w 3349328"/>
              <a:gd name="connsiteY52" fmla="*/ 475135 h 487710"/>
              <a:gd name="connsiteX53" fmla="*/ 2234868 w 3349328"/>
              <a:gd name="connsiteY53" fmla="*/ 475135 h 487710"/>
              <a:gd name="connsiteX54" fmla="*/ 2234868 w 3349328"/>
              <a:gd name="connsiteY54" fmla="*/ 111816 h 487710"/>
              <a:gd name="connsiteX55" fmla="*/ 2136647 w 3349328"/>
              <a:gd name="connsiteY55" fmla="*/ 111816 h 487710"/>
              <a:gd name="connsiteX56" fmla="*/ 1281429 w 3349328"/>
              <a:gd name="connsiteY56" fmla="*/ 11217 h 487710"/>
              <a:gd name="connsiteX57" fmla="*/ 1402081 w 3349328"/>
              <a:gd name="connsiteY57" fmla="*/ 11217 h 487710"/>
              <a:gd name="connsiteX58" fmla="*/ 1402081 w 3349328"/>
              <a:gd name="connsiteY58" fmla="*/ 262151 h 487710"/>
              <a:gd name="connsiteX59" fmla="*/ 1403101 w 3349328"/>
              <a:gd name="connsiteY59" fmla="*/ 307310 h 487710"/>
              <a:gd name="connsiteX60" fmla="*/ 1446264 w 3349328"/>
              <a:gd name="connsiteY60" fmla="*/ 373180 h 487710"/>
              <a:gd name="connsiteX61" fmla="*/ 1482289 w 3349328"/>
              <a:gd name="connsiteY61" fmla="*/ 380992 h 487710"/>
              <a:gd name="connsiteX62" fmla="*/ 1548903 w 3349328"/>
              <a:gd name="connsiteY62" fmla="*/ 350091 h 487710"/>
              <a:gd name="connsiteX63" fmla="*/ 1565557 w 3349328"/>
              <a:gd name="connsiteY63" fmla="*/ 262151 h 487710"/>
              <a:gd name="connsiteX64" fmla="*/ 1565557 w 3349328"/>
              <a:gd name="connsiteY64" fmla="*/ 11217 h 487710"/>
              <a:gd name="connsiteX65" fmla="*/ 1686210 w 3349328"/>
              <a:gd name="connsiteY65" fmla="*/ 11217 h 487710"/>
              <a:gd name="connsiteX66" fmla="*/ 1686210 w 3349328"/>
              <a:gd name="connsiteY66" fmla="*/ 278692 h 487710"/>
              <a:gd name="connsiteX67" fmla="*/ 1679413 w 3349328"/>
              <a:gd name="connsiteY67" fmla="*/ 350064 h 487710"/>
              <a:gd name="connsiteX68" fmla="*/ 1629112 w 3349328"/>
              <a:gd name="connsiteY68" fmla="*/ 433672 h 487710"/>
              <a:gd name="connsiteX69" fmla="*/ 1478212 w 3349328"/>
              <a:gd name="connsiteY69" fmla="*/ 487030 h 487710"/>
              <a:gd name="connsiteX70" fmla="*/ 1327990 w 3349328"/>
              <a:gd name="connsiteY70" fmla="*/ 432652 h 487710"/>
              <a:gd name="connsiteX71" fmla="*/ 1288906 w 3349328"/>
              <a:gd name="connsiteY71" fmla="*/ 360940 h 487710"/>
              <a:gd name="connsiteX72" fmla="*/ 1281429 w 3349328"/>
              <a:gd name="connsiteY72" fmla="*/ 278692 h 487710"/>
              <a:gd name="connsiteX73" fmla="*/ 798063 w 3349328"/>
              <a:gd name="connsiteY73" fmla="*/ 11217 h 487710"/>
              <a:gd name="connsiteX74" fmla="*/ 976153 w 3349328"/>
              <a:gd name="connsiteY74" fmla="*/ 11217 h 487710"/>
              <a:gd name="connsiteX75" fmla="*/ 1097146 w 3349328"/>
              <a:gd name="connsiteY75" fmla="*/ 47581 h 487710"/>
              <a:gd name="connsiteX76" fmla="*/ 1181093 w 3349328"/>
              <a:gd name="connsiteY76" fmla="*/ 142065 h 487710"/>
              <a:gd name="connsiteX77" fmla="*/ 1204883 w 3349328"/>
              <a:gd name="connsiteY77" fmla="*/ 243005 h 487710"/>
              <a:gd name="connsiteX78" fmla="*/ 1161210 w 3349328"/>
              <a:gd name="connsiteY78" fmla="*/ 377084 h 487710"/>
              <a:gd name="connsiteX79" fmla="*/ 1049564 w 3349328"/>
              <a:gd name="connsiteY79" fmla="*/ 462560 h 487710"/>
              <a:gd name="connsiteX80" fmla="*/ 976153 w 3349328"/>
              <a:gd name="connsiteY80" fmla="*/ 475135 h 487710"/>
              <a:gd name="connsiteX81" fmla="*/ 798063 w 3349328"/>
              <a:gd name="connsiteY81" fmla="*/ 475135 h 487710"/>
              <a:gd name="connsiteX82" fmla="*/ 1939788 w 3349328"/>
              <a:gd name="connsiteY82" fmla="*/ 0 h 487710"/>
              <a:gd name="connsiteX83" fmla="*/ 2086950 w 3349328"/>
              <a:gd name="connsiteY83" fmla="*/ 37726 h 487710"/>
              <a:gd name="connsiteX84" fmla="*/ 2038689 w 3349328"/>
              <a:gd name="connsiteY84" fmla="*/ 131529 h 487710"/>
              <a:gd name="connsiteX85" fmla="*/ 1958953 w 3349328"/>
              <a:gd name="connsiteY85" fmla="*/ 100602 h 487710"/>
              <a:gd name="connsiteX86" fmla="*/ 1924196 w 3349328"/>
              <a:gd name="connsiteY86" fmla="*/ 110494 h 487710"/>
              <a:gd name="connsiteX87" fmla="*/ 1906822 w 3349328"/>
              <a:gd name="connsiteY87" fmla="*/ 140514 h 487710"/>
              <a:gd name="connsiteX88" fmla="*/ 1929629 w 3349328"/>
              <a:gd name="connsiteY88" fmla="*/ 172233 h 487710"/>
              <a:gd name="connsiteX89" fmla="*/ 1990911 w 3349328"/>
              <a:gd name="connsiteY89" fmla="*/ 193384 h 487710"/>
              <a:gd name="connsiteX90" fmla="*/ 2082150 w 3349328"/>
              <a:gd name="connsiteY90" fmla="*/ 246468 h 487710"/>
              <a:gd name="connsiteX91" fmla="*/ 2105644 w 3349328"/>
              <a:gd name="connsiteY91" fmla="*/ 321663 h 487710"/>
              <a:gd name="connsiteX92" fmla="*/ 2002323 w 3349328"/>
              <a:gd name="connsiteY92" fmla="*/ 475119 h 487710"/>
              <a:gd name="connsiteX93" fmla="*/ 1924834 w 3349328"/>
              <a:gd name="connsiteY93" fmla="*/ 487710 h 487710"/>
              <a:gd name="connsiteX94" fmla="*/ 1763397 w 3349328"/>
              <a:gd name="connsiteY94" fmla="*/ 435031 h 487710"/>
              <a:gd name="connsiteX95" fmla="*/ 1815056 w 3349328"/>
              <a:gd name="connsiteY95" fmla="*/ 337828 h 487710"/>
              <a:gd name="connsiteX96" fmla="*/ 1921653 w 3349328"/>
              <a:gd name="connsiteY96" fmla="*/ 387110 h 487710"/>
              <a:gd name="connsiteX97" fmla="*/ 1961503 w 3349328"/>
              <a:gd name="connsiteY97" fmla="*/ 376122 h 487710"/>
              <a:gd name="connsiteX98" fmla="*/ 1980572 w 3349328"/>
              <a:gd name="connsiteY98" fmla="*/ 341106 h 487710"/>
              <a:gd name="connsiteX99" fmla="*/ 1959463 w 3349328"/>
              <a:gd name="connsiteY99" fmla="*/ 306773 h 487710"/>
              <a:gd name="connsiteX100" fmla="*/ 1906693 w 3349328"/>
              <a:gd name="connsiteY100" fmla="*/ 285828 h 487710"/>
              <a:gd name="connsiteX101" fmla="*/ 1850180 w 3349328"/>
              <a:gd name="connsiteY101" fmla="*/ 267498 h 487710"/>
              <a:gd name="connsiteX102" fmla="*/ 1818860 w 3349328"/>
              <a:gd name="connsiteY102" fmla="*/ 249165 h 487710"/>
              <a:gd name="connsiteX103" fmla="*/ 1781750 w 3349328"/>
              <a:gd name="connsiteY103" fmla="*/ 156833 h 487710"/>
              <a:gd name="connsiteX104" fmla="*/ 1820155 w 3349328"/>
              <a:gd name="connsiteY104" fmla="*/ 49903 h 487710"/>
              <a:gd name="connsiteX105" fmla="*/ 1939788 w 3349328"/>
              <a:gd name="connsiteY105" fmla="*/ 0 h 48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AE5792-052C-425C-AEBF-0DF8BD95BBA5}"/>
              </a:ext>
            </a:extLst>
          </p:cNvPr>
          <p:cNvSpPr txBox="1"/>
          <p:nvPr userDrawn="1"/>
        </p:nvSpPr>
        <p:spPr>
          <a:xfrm>
            <a:off x="2153235" y="5199161"/>
            <a:ext cx="811572" cy="689415"/>
          </a:xfrm>
          <a:custGeom>
            <a:avLst/>
            <a:gdLst>
              <a:gd name="connsiteX0" fmla="*/ 717483 w 844822"/>
              <a:gd name="connsiteY0" fmla="*/ 542899 h 717660"/>
              <a:gd name="connsiteX1" fmla="*/ 753792 w 844822"/>
              <a:gd name="connsiteY1" fmla="*/ 536357 h 717660"/>
              <a:gd name="connsiteX2" fmla="*/ 818277 w 844822"/>
              <a:gd name="connsiteY2" fmla="*/ 562525 h 717660"/>
              <a:gd name="connsiteX3" fmla="*/ 844822 w 844822"/>
              <a:gd name="connsiteY3" fmla="*/ 626631 h 717660"/>
              <a:gd name="connsiteX4" fmla="*/ 818276 w 844822"/>
              <a:gd name="connsiteY4" fmla="*/ 691109 h 717660"/>
              <a:gd name="connsiteX5" fmla="*/ 753792 w 844822"/>
              <a:gd name="connsiteY5" fmla="*/ 717660 h 717660"/>
              <a:gd name="connsiteX6" fmla="*/ 687428 w 844822"/>
              <a:gd name="connsiteY6" fmla="*/ 691108 h 717660"/>
              <a:gd name="connsiteX7" fmla="*/ 660499 w 844822"/>
              <a:gd name="connsiteY7" fmla="*/ 626631 h 717660"/>
              <a:gd name="connsiteX8" fmla="*/ 687428 w 844822"/>
              <a:gd name="connsiteY8" fmla="*/ 562525 h 717660"/>
              <a:gd name="connsiteX9" fmla="*/ 717483 w 844822"/>
              <a:gd name="connsiteY9" fmla="*/ 542899 h 717660"/>
              <a:gd name="connsiteX10" fmla="*/ 291596 w 844822"/>
              <a:gd name="connsiteY10" fmla="*/ 251558 h 717660"/>
              <a:gd name="connsiteX11" fmla="*/ 153352 w 844822"/>
              <a:gd name="connsiteY11" fmla="*/ 466855 h 717660"/>
              <a:gd name="connsiteX12" fmla="*/ 291596 w 844822"/>
              <a:gd name="connsiteY12" fmla="*/ 466855 h 717660"/>
              <a:gd name="connsiteX13" fmla="*/ 291596 w 844822"/>
              <a:gd name="connsiteY13" fmla="*/ 0 h 717660"/>
              <a:gd name="connsiteX14" fmla="*/ 444192 w 844822"/>
              <a:gd name="connsiteY14" fmla="*/ 0 h 717660"/>
              <a:gd name="connsiteX15" fmla="*/ 444192 w 844822"/>
              <a:gd name="connsiteY15" fmla="*/ 466856 h 717660"/>
              <a:gd name="connsiteX16" fmla="*/ 524269 w 844822"/>
              <a:gd name="connsiteY16" fmla="*/ 466855 h 717660"/>
              <a:gd name="connsiteX17" fmla="*/ 469123 w 844822"/>
              <a:gd name="connsiteY17" fmla="*/ 602080 h 717660"/>
              <a:gd name="connsiteX18" fmla="*/ 444192 w 844822"/>
              <a:gd name="connsiteY18" fmla="*/ 602080 h 717660"/>
              <a:gd name="connsiteX19" fmla="*/ 444192 w 844822"/>
              <a:gd name="connsiteY19" fmla="*/ 705574 h 717660"/>
              <a:gd name="connsiteX20" fmla="*/ 291596 w 844822"/>
              <a:gd name="connsiteY20" fmla="*/ 705574 h 717660"/>
              <a:gd name="connsiteX21" fmla="*/ 291596 w 844822"/>
              <a:gd name="connsiteY21" fmla="*/ 602080 h 717660"/>
              <a:gd name="connsiteX22" fmla="*/ 0 w 844822"/>
              <a:gd name="connsiteY22" fmla="*/ 602080 h 717660"/>
              <a:gd name="connsiteX23" fmla="*/ 0 w 844822"/>
              <a:gd name="connsiteY23" fmla="*/ 478944 h 71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43318-2DB8-4BB3-B9A0-1354FEE4DB4F}"/>
              </a:ext>
            </a:extLst>
          </p:cNvPr>
          <p:cNvGrpSpPr/>
          <p:nvPr userDrawn="1"/>
        </p:nvGrpSpPr>
        <p:grpSpPr>
          <a:xfrm>
            <a:off x="1114621" y="213820"/>
            <a:ext cx="1607080" cy="1447031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934DCFA-D112-40A3-AF10-E7F0DCB664A9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D1301E3-DB0A-4D14-8837-E77509D7406C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F2E27B1-7A75-4322-A01B-69D10FEB32AE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A179398-E96C-4ADE-99E3-9230E765D534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75EAAF5-9297-42F1-BF31-33670B897310}"/>
              </a:ext>
            </a:extLst>
          </p:cNvPr>
          <p:cNvGrpSpPr/>
          <p:nvPr userDrawn="1"/>
        </p:nvGrpSpPr>
        <p:grpSpPr>
          <a:xfrm rot="15300000">
            <a:off x="1967240" y="4555753"/>
            <a:ext cx="912206" cy="82135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6A0FEE-3790-480E-AA13-354BBE7CEFD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05E6556-C66E-421B-B7D3-709644D56DDA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6513AB7-70B6-41AE-BAF5-4E84C65AB256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56123C7-5F64-4F5E-94DF-CE50049E0840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51BEBA6-51A0-40FD-A445-F1CF56E3FB1A}"/>
              </a:ext>
            </a:extLst>
          </p:cNvPr>
          <p:cNvSpPr/>
          <p:nvPr userDrawn="1"/>
        </p:nvSpPr>
        <p:spPr>
          <a:xfrm>
            <a:off x="2978093" y="369489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4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7B7D1B0-1139-47E7-A404-619CAF68D5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82512" y="0"/>
            <a:ext cx="9626981" cy="6858000"/>
          </a:xfrm>
          <a:custGeom>
            <a:avLst/>
            <a:gdLst>
              <a:gd name="connsiteX0" fmla="*/ 0 w 9626981"/>
              <a:gd name="connsiteY0" fmla="*/ 0 h 6858000"/>
              <a:gd name="connsiteX1" fmla="*/ 4760133 w 9626981"/>
              <a:gd name="connsiteY1" fmla="*/ 0 h 6858000"/>
              <a:gd name="connsiteX2" fmla="*/ 9626981 w 9626981"/>
              <a:gd name="connsiteY2" fmla="*/ 6858000 h 6858000"/>
              <a:gd name="connsiteX3" fmla="*/ 4866848 w 96269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981" h="6858000">
                <a:moveTo>
                  <a:pt x="0" y="0"/>
                </a:moveTo>
                <a:lnTo>
                  <a:pt x="4760133" y="0"/>
                </a:lnTo>
                <a:lnTo>
                  <a:pt x="9626981" y="6858000"/>
                </a:lnTo>
                <a:lnTo>
                  <a:pt x="4866848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81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D42F50A-D54B-4085-9B51-D4561AE4378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17860" y="659465"/>
            <a:ext cx="5556281" cy="5539071"/>
          </a:xfrm>
          <a:custGeom>
            <a:avLst/>
            <a:gdLst>
              <a:gd name="connsiteX0" fmla="*/ 2778140 w 5556281"/>
              <a:gd name="connsiteY0" fmla="*/ 1624152 h 5539071"/>
              <a:gd name="connsiteX1" fmla="*/ 1632756 w 5556281"/>
              <a:gd name="connsiteY1" fmla="*/ 2769536 h 5539071"/>
              <a:gd name="connsiteX2" fmla="*/ 2778140 w 5556281"/>
              <a:gd name="connsiteY2" fmla="*/ 3914920 h 5539071"/>
              <a:gd name="connsiteX3" fmla="*/ 3923524 w 5556281"/>
              <a:gd name="connsiteY3" fmla="*/ 2769536 h 5539071"/>
              <a:gd name="connsiteX4" fmla="*/ 2778140 w 5556281"/>
              <a:gd name="connsiteY4" fmla="*/ 1624152 h 5539071"/>
              <a:gd name="connsiteX5" fmla="*/ 3162198 w 5556281"/>
              <a:gd name="connsiteY5" fmla="*/ 151 h 5539071"/>
              <a:gd name="connsiteX6" fmla="*/ 3189369 w 5556281"/>
              <a:gd name="connsiteY6" fmla="*/ 2803 h 5539071"/>
              <a:gd name="connsiteX7" fmla="*/ 3689300 w 5556281"/>
              <a:gd name="connsiteY7" fmla="*/ 121613 h 5539071"/>
              <a:gd name="connsiteX8" fmla="*/ 3747933 w 5556281"/>
              <a:gd name="connsiteY8" fmla="*/ 194134 h 5539071"/>
              <a:gd name="connsiteX9" fmla="*/ 3751019 w 5556281"/>
              <a:gd name="connsiteY9" fmla="*/ 254313 h 5539071"/>
              <a:gd name="connsiteX10" fmla="*/ 3763361 w 5556281"/>
              <a:gd name="connsiteY10" fmla="*/ 627717 h 5539071"/>
              <a:gd name="connsiteX11" fmla="*/ 3767990 w 5556281"/>
              <a:gd name="connsiteY11" fmla="*/ 731096 h 5539071"/>
              <a:gd name="connsiteX12" fmla="*/ 3815825 w 5556281"/>
              <a:gd name="connsiteY12" fmla="*/ 808246 h 5539071"/>
              <a:gd name="connsiteX13" fmla="*/ 3928463 w 5556281"/>
              <a:gd name="connsiteY13" fmla="*/ 873052 h 5539071"/>
              <a:gd name="connsiteX14" fmla="*/ 4036474 w 5556281"/>
              <a:gd name="connsiteY14" fmla="*/ 873052 h 5539071"/>
              <a:gd name="connsiteX15" fmla="*/ 4493199 w 5556281"/>
              <a:gd name="connsiteY15" fmla="*/ 618458 h 5539071"/>
              <a:gd name="connsiteX16" fmla="*/ 4590409 w 5556281"/>
              <a:gd name="connsiteY16" fmla="*/ 632346 h 5539071"/>
              <a:gd name="connsiteX17" fmla="*/ 4945295 w 5556281"/>
              <a:gd name="connsiteY17" fmla="*/ 994951 h 5539071"/>
              <a:gd name="connsiteX18" fmla="*/ 4957640 w 5556281"/>
              <a:gd name="connsiteY18" fmla="*/ 1095244 h 5539071"/>
              <a:gd name="connsiteX19" fmla="*/ 4692245 w 5556281"/>
              <a:gd name="connsiteY19" fmla="*/ 1542714 h 5539071"/>
              <a:gd name="connsiteX20" fmla="*/ 4690702 w 5556281"/>
              <a:gd name="connsiteY20" fmla="*/ 1646093 h 5539071"/>
              <a:gd name="connsiteX21" fmla="*/ 4758594 w 5556281"/>
              <a:gd name="connsiteY21" fmla="*/ 1771076 h 5539071"/>
              <a:gd name="connsiteX22" fmla="*/ 4837287 w 5556281"/>
              <a:gd name="connsiteY22" fmla="*/ 1820454 h 5539071"/>
              <a:gd name="connsiteX23" fmla="*/ 5014730 w 5556281"/>
              <a:gd name="connsiteY23" fmla="*/ 1832795 h 5539071"/>
              <a:gd name="connsiteX24" fmla="*/ 5375792 w 5556281"/>
              <a:gd name="connsiteY24" fmla="*/ 1855941 h 5539071"/>
              <a:gd name="connsiteX25" fmla="*/ 5445227 w 5556281"/>
              <a:gd name="connsiteY25" fmla="*/ 1914574 h 5539071"/>
              <a:gd name="connsiteX26" fmla="*/ 5554778 w 5556281"/>
              <a:gd name="connsiteY26" fmla="*/ 2417592 h 5539071"/>
              <a:gd name="connsiteX27" fmla="*/ 5537805 w 5556281"/>
              <a:gd name="connsiteY27" fmla="*/ 2479311 h 5539071"/>
              <a:gd name="connsiteX28" fmla="*/ 5506946 w 5556281"/>
              <a:gd name="connsiteY28" fmla="*/ 2500914 h 5539071"/>
              <a:gd name="connsiteX29" fmla="*/ 5042505 w 5556281"/>
              <a:gd name="connsiteY29" fmla="*/ 2732362 h 5539071"/>
              <a:gd name="connsiteX30" fmla="*/ 4990041 w 5556281"/>
              <a:gd name="connsiteY30" fmla="*/ 2811055 h 5539071"/>
              <a:gd name="connsiteX31" fmla="*/ 4979243 w 5556281"/>
              <a:gd name="connsiteY31" fmla="*/ 2985415 h 5539071"/>
              <a:gd name="connsiteX32" fmla="*/ 5019359 w 5556281"/>
              <a:gd name="connsiteY32" fmla="*/ 3068735 h 5539071"/>
              <a:gd name="connsiteX33" fmla="*/ 5448313 w 5556281"/>
              <a:gd name="connsiteY33" fmla="*/ 3385051 h 5539071"/>
              <a:gd name="connsiteX34" fmla="*/ 5477631 w 5556281"/>
              <a:gd name="connsiteY34" fmla="*/ 3480714 h 5539071"/>
              <a:gd name="connsiteX35" fmla="*/ 5398935 w 5556281"/>
              <a:gd name="connsiteY35" fmla="*/ 3698277 h 5539071"/>
              <a:gd name="connsiteX36" fmla="*/ 5309443 w 5556281"/>
              <a:gd name="connsiteY36" fmla="*/ 3940526 h 5539071"/>
              <a:gd name="connsiteX37" fmla="*/ 5233836 w 5556281"/>
              <a:gd name="connsiteY37" fmla="*/ 3989904 h 5539071"/>
              <a:gd name="connsiteX38" fmla="*/ 5040963 w 5556281"/>
              <a:gd name="connsiteY38" fmla="*/ 3969844 h 5539071"/>
              <a:gd name="connsiteX39" fmla="*/ 4707676 w 5556281"/>
              <a:gd name="connsiteY39" fmla="*/ 3934357 h 5539071"/>
              <a:gd name="connsiteX40" fmla="*/ 4622811 w 5556281"/>
              <a:gd name="connsiteY40" fmla="*/ 3972931 h 5539071"/>
              <a:gd name="connsiteX41" fmla="*/ 4502457 w 5556281"/>
              <a:gd name="connsiteY41" fmla="*/ 4136489 h 5539071"/>
              <a:gd name="connsiteX42" fmla="*/ 4488570 w 5556281"/>
              <a:gd name="connsiteY42" fmla="*/ 4239869 h 5539071"/>
              <a:gd name="connsiteX43" fmla="*/ 4675271 w 5556281"/>
              <a:gd name="connsiteY43" fmla="*/ 4730542 h 5539071"/>
              <a:gd name="connsiteX44" fmla="*/ 4647499 w 5556281"/>
              <a:gd name="connsiteY44" fmla="*/ 4830835 h 5539071"/>
              <a:gd name="connsiteX45" fmla="*/ 4278723 w 5556281"/>
              <a:gd name="connsiteY45" fmla="*/ 5110117 h 5539071"/>
              <a:gd name="connsiteX46" fmla="*/ 4178427 w 5556281"/>
              <a:gd name="connsiteY46" fmla="*/ 5108574 h 5539071"/>
              <a:gd name="connsiteX47" fmla="*/ 3778791 w 5556281"/>
              <a:gd name="connsiteY47" fmla="*/ 4786089 h 5539071"/>
              <a:gd name="connsiteX48" fmla="*/ 3684671 w 5556281"/>
              <a:gd name="connsiteY48" fmla="*/ 4767572 h 5539071"/>
              <a:gd name="connsiteX49" fmla="*/ 3450134 w 5556281"/>
              <a:gd name="connsiteY49" fmla="*/ 4857067 h 5539071"/>
              <a:gd name="connsiteX50" fmla="*/ 3393044 w 5556281"/>
              <a:gd name="connsiteY50" fmla="*/ 4924959 h 5539071"/>
              <a:gd name="connsiteX51" fmla="*/ 3360639 w 5556281"/>
              <a:gd name="connsiteY51" fmla="*/ 5079259 h 5539071"/>
              <a:gd name="connsiteX52" fmla="*/ 3283489 w 5556281"/>
              <a:gd name="connsiteY52" fmla="*/ 5448033 h 5539071"/>
              <a:gd name="connsiteX53" fmla="*/ 3218687 w 5556281"/>
              <a:gd name="connsiteY53" fmla="*/ 5509753 h 5539071"/>
              <a:gd name="connsiteX54" fmla="*/ 2973349 w 5556281"/>
              <a:gd name="connsiteY54" fmla="*/ 5535985 h 5539071"/>
              <a:gd name="connsiteX55" fmla="*/ 2868424 w 5556281"/>
              <a:gd name="connsiteY55" fmla="*/ 5539071 h 5539071"/>
              <a:gd name="connsiteX56" fmla="*/ 2723385 w 5556281"/>
              <a:gd name="connsiteY56" fmla="*/ 5539071 h 5539071"/>
              <a:gd name="connsiteX57" fmla="*/ 2666291 w 5556281"/>
              <a:gd name="connsiteY57" fmla="*/ 5474265 h 5539071"/>
              <a:gd name="connsiteX58" fmla="*/ 2507365 w 5556281"/>
              <a:gd name="connsiteY58" fmla="*/ 4992850 h 5539071"/>
              <a:gd name="connsiteX59" fmla="*/ 2431758 w 5556281"/>
              <a:gd name="connsiteY59" fmla="*/ 4924959 h 5539071"/>
              <a:gd name="connsiteX60" fmla="*/ 2184880 w 5556281"/>
              <a:gd name="connsiteY60" fmla="*/ 4869411 h 5539071"/>
              <a:gd name="connsiteX61" fmla="*/ 2075329 w 5556281"/>
              <a:gd name="connsiteY61" fmla="*/ 4901813 h 5539071"/>
              <a:gd name="connsiteX62" fmla="*/ 1714267 w 5556281"/>
              <a:gd name="connsiteY62" fmla="*/ 5267504 h 5539071"/>
              <a:gd name="connsiteX63" fmla="*/ 1621686 w 5556281"/>
              <a:gd name="connsiteY63" fmla="*/ 5282934 h 5539071"/>
              <a:gd name="connsiteX64" fmla="*/ 1234396 w 5556281"/>
              <a:gd name="connsiteY64" fmla="*/ 5065371 h 5539071"/>
              <a:gd name="connsiteX65" fmla="*/ 1191190 w 5556281"/>
              <a:gd name="connsiteY65" fmla="*/ 4966618 h 5539071"/>
              <a:gd name="connsiteX66" fmla="*/ 1317715 w 5556281"/>
              <a:gd name="connsiteY66" fmla="*/ 4468233 h 5539071"/>
              <a:gd name="connsiteX67" fmla="*/ 1294569 w 5556281"/>
              <a:gd name="connsiteY67" fmla="*/ 4372566 h 5539071"/>
              <a:gd name="connsiteX68" fmla="*/ 1107868 w 5556281"/>
              <a:gd name="connsiteY68" fmla="*/ 4178149 h 5539071"/>
              <a:gd name="connsiteX69" fmla="*/ 1018376 w 5556281"/>
              <a:gd name="connsiteY69" fmla="*/ 4151917 h 5539071"/>
              <a:gd name="connsiteX70" fmla="*/ 928882 w 5556281"/>
              <a:gd name="connsiteY70" fmla="*/ 4171977 h 5539071"/>
              <a:gd name="connsiteX71" fmla="*/ 509190 w 5556281"/>
              <a:gd name="connsiteY71" fmla="*/ 4266101 h 5539071"/>
              <a:gd name="connsiteX72" fmla="*/ 422778 w 5556281"/>
              <a:gd name="connsiteY72" fmla="*/ 4227524 h 5539071"/>
              <a:gd name="connsiteX73" fmla="*/ 211391 w 5556281"/>
              <a:gd name="connsiteY73" fmla="*/ 3818630 h 5539071"/>
              <a:gd name="connsiteX74" fmla="*/ 226818 w 5556281"/>
              <a:gd name="connsiteY74" fmla="*/ 3730682 h 5539071"/>
              <a:gd name="connsiteX75" fmla="*/ 617198 w 5556281"/>
              <a:gd name="connsiteY75" fmla="*/ 3368077 h 5539071"/>
              <a:gd name="connsiteX76" fmla="*/ 648056 w 5556281"/>
              <a:gd name="connsiteY76" fmla="*/ 3280125 h 5539071"/>
              <a:gd name="connsiteX77" fmla="*/ 601767 w 5556281"/>
              <a:gd name="connsiteY77" fmla="*/ 3028618 h 5539071"/>
              <a:gd name="connsiteX78" fmla="*/ 541591 w 5556281"/>
              <a:gd name="connsiteY78" fmla="*/ 2957640 h 5539071"/>
              <a:gd name="connsiteX79" fmla="*/ 200589 w 5556281"/>
              <a:gd name="connsiteY79" fmla="*/ 2832658 h 5539071"/>
              <a:gd name="connsiteX80" fmla="*/ 0 w 5556281"/>
              <a:gd name="connsiteY80" fmla="*/ 2757051 h 5539071"/>
              <a:gd name="connsiteX81" fmla="*/ 0 w 5556281"/>
              <a:gd name="connsiteY81" fmla="*/ 2670642 h 5539071"/>
              <a:gd name="connsiteX82" fmla="*/ 13885 w 5556281"/>
              <a:gd name="connsiteY82" fmla="*/ 2519428 h 5539071"/>
              <a:gd name="connsiteX83" fmla="*/ 52461 w 5556281"/>
              <a:gd name="connsiteY83" fmla="*/ 2224718 h 5539071"/>
              <a:gd name="connsiteX84" fmla="*/ 114181 w 5556281"/>
              <a:gd name="connsiteY84" fmla="*/ 2162996 h 5539071"/>
              <a:gd name="connsiteX85" fmla="*/ 640344 w 5556281"/>
              <a:gd name="connsiteY85" fmla="*/ 2067332 h 5539071"/>
              <a:gd name="connsiteX86" fmla="*/ 717491 w 5556281"/>
              <a:gd name="connsiteY86" fmla="*/ 2007155 h 5539071"/>
              <a:gd name="connsiteX87" fmla="*/ 797727 w 5556281"/>
              <a:gd name="connsiteY87" fmla="*/ 1814281 h 5539071"/>
              <a:gd name="connsiteX88" fmla="*/ 783840 w 5556281"/>
              <a:gd name="connsiteY88" fmla="*/ 1704727 h 5539071"/>
              <a:gd name="connsiteX89" fmla="*/ 476785 w 5556281"/>
              <a:gd name="connsiteY89" fmla="*/ 1300462 h 5539071"/>
              <a:gd name="connsiteX90" fmla="*/ 478329 w 5556281"/>
              <a:gd name="connsiteY90" fmla="*/ 1200169 h 5539071"/>
              <a:gd name="connsiteX91" fmla="*/ 776125 w 5556281"/>
              <a:gd name="connsiteY91" fmla="*/ 831392 h 5539071"/>
              <a:gd name="connsiteX92" fmla="*/ 881050 w 5556281"/>
              <a:gd name="connsiteY92" fmla="*/ 803617 h 5539071"/>
              <a:gd name="connsiteX93" fmla="*/ 1368636 w 5556281"/>
              <a:gd name="connsiteY93" fmla="*/ 1005749 h 5539071"/>
              <a:gd name="connsiteX94" fmla="*/ 1462757 w 5556281"/>
              <a:gd name="connsiteY94" fmla="*/ 998037 h 5539071"/>
              <a:gd name="connsiteX95" fmla="*/ 1617057 w 5556281"/>
              <a:gd name="connsiteY95" fmla="*/ 891569 h 5539071"/>
              <a:gd name="connsiteX96" fmla="*/ 1654088 w 5556281"/>
              <a:gd name="connsiteY96" fmla="*/ 819048 h 5539071"/>
              <a:gd name="connsiteX97" fmla="*/ 1651005 w 5556281"/>
              <a:gd name="connsiteY97" fmla="*/ 765044 h 5539071"/>
              <a:gd name="connsiteX98" fmla="*/ 1632488 w 5556281"/>
              <a:gd name="connsiteY98" fmla="*/ 525881 h 5539071"/>
              <a:gd name="connsiteX99" fmla="*/ 1613971 w 5556281"/>
              <a:gd name="connsiteY99" fmla="*/ 286715 h 5539071"/>
              <a:gd name="connsiteX100" fmla="*/ 1664889 w 5556281"/>
              <a:gd name="connsiteY100" fmla="*/ 208022 h 5539071"/>
              <a:gd name="connsiteX101" fmla="*/ 2141674 w 5556281"/>
              <a:gd name="connsiteY101" fmla="*/ 47552 h 5539071"/>
              <a:gd name="connsiteX102" fmla="*/ 2172535 w 5556281"/>
              <a:gd name="connsiteY102" fmla="*/ 42923 h 5539071"/>
              <a:gd name="connsiteX103" fmla="*/ 2237341 w 5556281"/>
              <a:gd name="connsiteY103" fmla="*/ 86126 h 5539071"/>
              <a:gd name="connsiteX104" fmla="*/ 2535137 w 5556281"/>
              <a:gd name="connsiteY104" fmla="*/ 516622 h 5539071"/>
              <a:gd name="connsiteX105" fmla="*/ 2627718 w 5556281"/>
              <a:gd name="connsiteY105" fmla="*/ 561368 h 5539071"/>
              <a:gd name="connsiteX106" fmla="*/ 2786647 w 5556281"/>
              <a:gd name="connsiteY106" fmla="*/ 555196 h 5539071"/>
              <a:gd name="connsiteX107" fmla="*/ 2836022 w 5556281"/>
              <a:gd name="connsiteY107" fmla="*/ 530507 h 5539071"/>
              <a:gd name="connsiteX108" fmla="*/ 2852996 w 5556281"/>
              <a:gd name="connsiteY108" fmla="*/ 505821 h 5539071"/>
              <a:gd name="connsiteX109" fmla="*/ 2930143 w 5556281"/>
              <a:gd name="connsiteY109" fmla="*/ 363865 h 5539071"/>
              <a:gd name="connsiteX110" fmla="*/ 3102960 w 5556281"/>
              <a:gd name="connsiteY110" fmla="*/ 41380 h 5539071"/>
              <a:gd name="connsiteX111" fmla="*/ 3162198 w 5556281"/>
              <a:gd name="connsiteY111" fmla="*/ 151 h 553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5556281" h="5539071">
                <a:moveTo>
                  <a:pt x="2778140" y="1624152"/>
                </a:moveTo>
                <a:cubicBezTo>
                  <a:pt x="2145562" y="1624152"/>
                  <a:pt x="1632756" y="2136958"/>
                  <a:pt x="1632756" y="2769536"/>
                </a:cubicBezTo>
                <a:cubicBezTo>
                  <a:pt x="1632756" y="3402114"/>
                  <a:pt x="2145562" y="3914920"/>
                  <a:pt x="2778140" y="3914920"/>
                </a:cubicBezTo>
                <a:cubicBezTo>
                  <a:pt x="3410718" y="3914920"/>
                  <a:pt x="3923524" y="3402114"/>
                  <a:pt x="3923524" y="2769536"/>
                </a:cubicBezTo>
                <a:cubicBezTo>
                  <a:pt x="3923524" y="2136958"/>
                  <a:pt x="3410718" y="1624152"/>
                  <a:pt x="2778140" y="1624152"/>
                </a:cubicBezTo>
                <a:close/>
                <a:moveTo>
                  <a:pt x="3162198" y="151"/>
                </a:moveTo>
                <a:cubicBezTo>
                  <a:pt x="3170660" y="-379"/>
                  <a:pt x="3179725" y="489"/>
                  <a:pt x="3189369" y="2803"/>
                </a:cubicBezTo>
                <a:cubicBezTo>
                  <a:pt x="3356013" y="42923"/>
                  <a:pt x="3522655" y="81496"/>
                  <a:pt x="3689300" y="121613"/>
                </a:cubicBezTo>
                <a:cubicBezTo>
                  <a:pt x="3724787" y="130871"/>
                  <a:pt x="3746390" y="157104"/>
                  <a:pt x="3747933" y="194134"/>
                </a:cubicBezTo>
                <a:cubicBezTo>
                  <a:pt x="3749476" y="214194"/>
                  <a:pt x="3749476" y="234254"/>
                  <a:pt x="3751019" y="254313"/>
                </a:cubicBezTo>
                <a:cubicBezTo>
                  <a:pt x="3755645" y="379296"/>
                  <a:pt x="3758735" y="504278"/>
                  <a:pt x="3763361" y="627717"/>
                </a:cubicBezTo>
                <a:cubicBezTo>
                  <a:pt x="3764907" y="661664"/>
                  <a:pt x="3766450" y="697152"/>
                  <a:pt x="3767990" y="731096"/>
                </a:cubicBezTo>
                <a:cubicBezTo>
                  <a:pt x="3769533" y="765044"/>
                  <a:pt x="3786507" y="791275"/>
                  <a:pt x="3815825" y="808246"/>
                </a:cubicBezTo>
                <a:cubicBezTo>
                  <a:pt x="3852855" y="829849"/>
                  <a:pt x="3891432" y="849909"/>
                  <a:pt x="3928463" y="873052"/>
                </a:cubicBezTo>
                <a:cubicBezTo>
                  <a:pt x="3965496" y="894655"/>
                  <a:pt x="3999440" y="893112"/>
                  <a:pt x="4036474" y="873052"/>
                </a:cubicBezTo>
                <a:cubicBezTo>
                  <a:pt x="4189231" y="788189"/>
                  <a:pt x="4340442" y="703324"/>
                  <a:pt x="4493199" y="618458"/>
                </a:cubicBezTo>
                <a:cubicBezTo>
                  <a:pt x="4528689" y="598402"/>
                  <a:pt x="4562634" y="604571"/>
                  <a:pt x="4590409" y="632346"/>
                </a:cubicBezTo>
                <a:cubicBezTo>
                  <a:pt x="4709219" y="752699"/>
                  <a:pt x="4826485" y="874595"/>
                  <a:pt x="4945295" y="994951"/>
                </a:cubicBezTo>
                <a:cubicBezTo>
                  <a:pt x="4976157" y="1027352"/>
                  <a:pt x="4980786" y="1056670"/>
                  <a:pt x="4957640" y="1095244"/>
                </a:cubicBezTo>
                <a:cubicBezTo>
                  <a:pt x="4869689" y="1244915"/>
                  <a:pt x="4780194" y="1393043"/>
                  <a:pt x="4692245" y="1542714"/>
                </a:cubicBezTo>
                <a:cubicBezTo>
                  <a:pt x="4672185" y="1576659"/>
                  <a:pt x="4670643" y="1612149"/>
                  <a:pt x="4690702" y="1646093"/>
                </a:cubicBezTo>
                <a:cubicBezTo>
                  <a:pt x="4713848" y="1687753"/>
                  <a:pt x="4735448" y="1729416"/>
                  <a:pt x="4758594" y="1771076"/>
                </a:cubicBezTo>
                <a:cubicBezTo>
                  <a:pt x="4775567" y="1801937"/>
                  <a:pt x="4801797" y="1818911"/>
                  <a:pt x="4837287" y="1820454"/>
                </a:cubicBezTo>
                <a:cubicBezTo>
                  <a:pt x="4895921" y="1825083"/>
                  <a:pt x="4956097" y="1828169"/>
                  <a:pt x="5014730" y="1832795"/>
                </a:cubicBezTo>
                <a:cubicBezTo>
                  <a:pt x="5135083" y="1840510"/>
                  <a:pt x="5255439" y="1848226"/>
                  <a:pt x="5375792" y="1855941"/>
                </a:cubicBezTo>
                <a:cubicBezTo>
                  <a:pt x="5409736" y="1857484"/>
                  <a:pt x="5437511" y="1880630"/>
                  <a:pt x="5445227" y="1914574"/>
                </a:cubicBezTo>
                <a:cubicBezTo>
                  <a:pt x="5482257" y="2081219"/>
                  <a:pt x="5517747" y="2249404"/>
                  <a:pt x="5554778" y="2417592"/>
                </a:cubicBezTo>
                <a:cubicBezTo>
                  <a:pt x="5559407" y="2440735"/>
                  <a:pt x="5553235" y="2460795"/>
                  <a:pt x="5537805" y="2479311"/>
                </a:cubicBezTo>
                <a:cubicBezTo>
                  <a:pt x="5530089" y="2488570"/>
                  <a:pt x="5517747" y="2494742"/>
                  <a:pt x="5506946" y="2500914"/>
                </a:cubicBezTo>
                <a:cubicBezTo>
                  <a:pt x="5352646" y="2578062"/>
                  <a:pt x="5198345" y="2655212"/>
                  <a:pt x="5042505" y="2732362"/>
                </a:cubicBezTo>
                <a:cubicBezTo>
                  <a:pt x="5010101" y="2749336"/>
                  <a:pt x="4991587" y="2774025"/>
                  <a:pt x="4990041" y="2811055"/>
                </a:cubicBezTo>
                <a:cubicBezTo>
                  <a:pt x="4986958" y="2869688"/>
                  <a:pt x="4982326" y="2926779"/>
                  <a:pt x="4979243" y="2985415"/>
                </a:cubicBezTo>
                <a:cubicBezTo>
                  <a:pt x="4977699" y="3019360"/>
                  <a:pt x="4990041" y="3048678"/>
                  <a:pt x="5019359" y="3068735"/>
                </a:cubicBezTo>
                <a:cubicBezTo>
                  <a:pt x="5162858" y="3173660"/>
                  <a:pt x="5304814" y="3280125"/>
                  <a:pt x="5448313" y="3385051"/>
                </a:cubicBezTo>
                <a:cubicBezTo>
                  <a:pt x="5482257" y="3409737"/>
                  <a:pt x="5493059" y="3440598"/>
                  <a:pt x="5477631" y="3480714"/>
                </a:cubicBezTo>
                <a:cubicBezTo>
                  <a:pt x="5451399" y="3553235"/>
                  <a:pt x="5425167" y="3625756"/>
                  <a:pt x="5398935" y="3698277"/>
                </a:cubicBezTo>
                <a:cubicBezTo>
                  <a:pt x="5369619" y="3778514"/>
                  <a:pt x="5340305" y="3860293"/>
                  <a:pt x="5309443" y="3940526"/>
                </a:cubicBezTo>
                <a:cubicBezTo>
                  <a:pt x="5297099" y="3974474"/>
                  <a:pt x="5267781" y="3992990"/>
                  <a:pt x="5233836" y="3989904"/>
                </a:cubicBezTo>
                <a:cubicBezTo>
                  <a:pt x="5169031" y="3983732"/>
                  <a:pt x="5105768" y="3976017"/>
                  <a:pt x="5040963" y="3969844"/>
                </a:cubicBezTo>
                <a:cubicBezTo>
                  <a:pt x="4929868" y="3957500"/>
                  <a:pt x="4818771" y="3945155"/>
                  <a:pt x="4707676" y="3934357"/>
                </a:cubicBezTo>
                <a:cubicBezTo>
                  <a:pt x="4672185" y="3931271"/>
                  <a:pt x="4644413" y="3943612"/>
                  <a:pt x="4622811" y="3972931"/>
                </a:cubicBezTo>
                <a:cubicBezTo>
                  <a:pt x="4582694" y="4026935"/>
                  <a:pt x="4544117" y="4082482"/>
                  <a:pt x="4502457" y="4136489"/>
                </a:cubicBezTo>
                <a:cubicBezTo>
                  <a:pt x="4477769" y="4168891"/>
                  <a:pt x="4474683" y="4202838"/>
                  <a:pt x="4488570" y="4239869"/>
                </a:cubicBezTo>
                <a:cubicBezTo>
                  <a:pt x="4550289" y="4403427"/>
                  <a:pt x="4613552" y="4566983"/>
                  <a:pt x="4675271" y="4730542"/>
                </a:cubicBezTo>
                <a:cubicBezTo>
                  <a:pt x="4692245" y="4773744"/>
                  <a:pt x="4682987" y="4803063"/>
                  <a:pt x="4647499" y="4830835"/>
                </a:cubicBezTo>
                <a:cubicBezTo>
                  <a:pt x="4524057" y="4923416"/>
                  <a:pt x="4402161" y="5017539"/>
                  <a:pt x="4278723" y="5110117"/>
                </a:cubicBezTo>
                <a:cubicBezTo>
                  <a:pt x="4243235" y="5136349"/>
                  <a:pt x="4212374" y="5136349"/>
                  <a:pt x="4178427" y="5108574"/>
                </a:cubicBezTo>
                <a:cubicBezTo>
                  <a:pt x="4045729" y="5002109"/>
                  <a:pt x="3911492" y="4894097"/>
                  <a:pt x="3778791" y="4786089"/>
                </a:cubicBezTo>
                <a:cubicBezTo>
                  <a:pt x="3749476" y="4762943"/>
                  <a:pt x="3718615" y="4755228"/>
                  <a:pt x="3684671" y="4767572"/>
                </a:cubicBezTo>
                <a:cubicBezTo>
                  <a:pt x="3605977" y="4796890"/>
                  <a:pt x="3527284" y="4826209"/>
                  <a:pt x="3450134" y="4857067"/>
                </a:cubicBezTo>
                <a:cubicBezTo>
                  <a:pt x="3419276" y="4869411"/>
                  <a:pt x="3400759" y="4892557"/>
                  <a:pt x="3393044" y="4924959"/>
                </a:cubicBezTo>
                <a:cubicBezTo>
                  <a:pt x="3382243" y="4975877"/>
                  <a:pt x="3371444" y="5028338"/>
                  <a:pt x="3360639" y="5079259"/>
                </a:cubicBezTo>
                <a:cubicBezTo>
                  <a:pt x="3334411" y="5202698"/>
                  <a:pt x="3309721" y="5324594"/>
                  <a:pt x="3283489" y="5448033"/>
                </a:cubicBezTo>
                <a:cubicBezTo>
                  <a:pt x="3275777" y="5483524"/>
                  <a:pt x="3254174" y="5505126"/>
                  <a:pt x="3218687" y="5509753"/>
                </a:cubicBezTo>
                <a:cubicBezTo>
                  <a:pt x="3136907" y="5520554"/>
                  <a:pt x="3055128" y="5528269"/>
                  <a:pt x="2973349" y="5535985"/>
                </a:cubicBezTo>
                <a:cubicBezTo>
                  <a:pt x="2933232" y="5532899"/>
                  <a:pt x="2900828" y="5535985"/>
                  <a:pt x="2868424" y="5539071"/>
                </a:cubicBezTo>
                <a:cubicBezTo>
                  <a:pt x="2820592" y="5539071"/>
                  <a:pt x="2772760" y="5539071"/>
                  <a:pt x="2723385" y="5539071"/>
                </a:cubicBezTo>
                <a:cubicBezTo>
                  <a:pt x="2692523" y="5528269"/>
                  <a:pt x="2675550" y="5505126"/>
                  <a:pt x="2666291" y="5474265"/>
                </a:cubicBezTo>
                <a:cubicBezTo>
                  <a:pt x="2613831" y="5313793"/>
                  <a:pt x="2559826" y="5153323"/>
                  <a:pt x="2507365" y="4992850"/>
                </a:cubicBezTo>
                <a:cubicBezTo>
                  <a:pt x="2495021" y="4955817"/>
                  <a:pt x="2470335" y="4932674"/>
                  <a:pt x="2431758" y="4924959"/>
                </a:cubicBezTo>
                <a:cubicBezTo>
                  <a:pt x="2349979" y="4906442"/>
                  <a:pt x="2266657" y="4889468"/>
                  <a:pt x="2184880" y="4869411"/>
                </a:cubicBezTo>
                <a:cubicBezTo>
                  <a:pt x="2141674" y="4858610"/>
                  <a:pt x="2106187" y="4869411"/>
                  <a:pt x="2075329" y="4901813"/>
                </a:cubicBezTo>
                <a:cubicBezTo>
                  <a:pt x="1956516" y="5025252"/>
                  <a:pt x="1834620" y="5145608"/>
                  <a:pt x="1714267" y="5267504"/>
                </a:cubicBezTo>
                <a:cubicBezTo>
                  <a:pt x="1686492" y="5295276"/>
                  <a:pt x="1654088" y="5301451"/>
                  <a:pt x="1621686" y="5282934"/>
                </a:cubicBezTo>
                <a:cubicBezTo>
                  <a:pt x="1492075" y="5210413"/>
                  <a:pt x="1364004" y="5137892"/>
                  <a:pt x="1234396" y="5065371"/>
                </a:cubicBezTo>
                <a:cubicBezTo>
                  <a:pt x="1189647" y="5040682"/>
                  <a:pt x="1178846" y="5014453"/>
                  <a:pt x="1191190" y="4966618"/>
                </a:cubicBezTo>
                <a:cubicBezTo>
                  <a:pt x="1232850" y="4799977"/>
                  <a:pt x="1276055" y="4634875"/>
                  <a:pt x="1317715" y="4468233"/>
                </a:cubicBezTo>
                <a:cubicBezTo>
                  <a:pt x="1326977" y="4432743"/>
                  <a:pt x="1320801" y="4400341"/>
                  <a:pt x="1294569" y="4372566"/>
                </a:cubicBezTo>
                <a:cubicBezTo>
                  <a:pt x="1232850" y="4307760"/>
                  <a:pt x="1169587" y="4242955"/>
                  <a:pt x="1107868" y="4178149"/>
                </a:cubicBezTo>
                <a:cubicBezTo>
                  <a:pt x="1083182" y="4151917"/>
                  <a:pt x="1052321" y="4144202"/>
                  <a:pt x="1018376" y="4151917"/>
                </a:cubicBezTo>
                <a:cubicBezTo>
                  <a:pt x="987518" y="4158089"/>
                  <a:pt x="958200" y="4165804"/>
                  <a:pt x="928882" y="4171977"/>
                </a:cubicBezTo>
                <a:cubicBezTo>
                  <a:pt x="788469" y="4202838"/>
                  <a:pt x="649599" y="4235239"/>
                  <a:pt x="509190" y="4266101"/>
                </a:cubicBezTo>
                <a:cubicBezTo>
                  <a:pt x="470613" y="4275359"/>
                  <a:pt x="439755" y="4261472"/>
                  <a:pt x="422778" y="4227524"/>
                </a:cubicBezTo>
                <a:cubicBezTo>
                  <a:pt x="351800" y="4091740"/>
                  <a:pt x="282366" y="3954414"/>
                  <a:pt x="211391" y="3818630"/>
                </a:cubicBezTo>
                <a:cubicBezTo>
                  <a:pt x="195960" y="3787772"/>
                  <a:pt x="202132" y="3753825"/>
                  <a:pt x="226818" y="3730682"/>
                </a:cubicBezTo>
                <a:cubicBezTo>
                  <a:pt x="356433" y="3610326"/>
                  <a:pt x="487587" y="3488430"/>
                  <a:pt x="617198" y="3368077"/>
                </a:cubicBezTo>
                <a:cubicBezTo>
                  <a:pt x="643427" y="3344931"/>
                  <a:pt x="652686" y="3314073"/>
                  <a:pt x="648056" y="3280125"/>
                </a:cubicBezTo>
                <a:cubicBezTo>
                  <a:pt x="632629" y="3196803"/>
                  <a:pt x="617198" y="3111937"/>
                  <a:pt x="601767" y="3028618"/>
                </a:cubicBezTo>
                <a:cubicBezTo>
                  <a:pt x="595595" y="2993127"/>
                  <a:pt x="575535" y="2969985"/>
                  <a:pt x="541591" y="2957640"/>
                </a:cubicBezTo>
                <a:cubicBezTo>
                  <a:pt x="427407" y="2915980"/>
                  <a:pt x="313227" y="2874318"/>
                  <a:pt x="200589" y="2832658"/>
                </a:cubicBezTo>
                <a:cubicBezTo>
                  <a:pt x="134241" y="2807969"/>
                  <a:pt x="66349" y="2786366"/>
                  <a:pt x="0" y="2757051"/>
                </a:cubicBezTo>
                <a:cubicBezTo>
                  <a:pt x="0" y="2727733"/>
                  <a:pt x="0" y="2699960"/>
                  <a:pt x="0" y="2670642"/>
                </a:cubicBezTo>
                <a:cubicBezTo>
                  <a:pt x="4629" y="2619724"/>
                  <a:pt x="9259" y="2570349"/>
                  <a:pt x="13885" y="2519428"/>
                </a:cubicBezTo>
                <a:cubicBezTo>
                  <a:pt x="23146" y="2420678"/>
                  <a:pt x="37031" y="2321925"/>
                  <a:pt x="52461" y="2224718"/>
                </a:cubicBezTo>
                <a:cubicBezTo>
                  <a:pt x="57091" y="2192314"/>
                  <a:pt x="80236" y="2169168"/>
                  <a:pt x="114181" y="2162996"/>
                </a:cubicBezTo>
                <a:cubicBezTo>
                  <a:pt x="290081" y="2130594"/>
                  <a:pt x="464441" y="2099733"/>
                  <a:pt x="640344" y="2067332"/>
                </a:cubicBezTo>
                <a:cubicBezTo>
                  <a:pt x="677375" y="2061160"/>
                  <a:pt x="702064" y="2041100"/>
                  <a:pt x="717491" y="2007155"/>
                </a:cubicBezTo>
                <a:cubicBezTo>
                  <a:pt x="743723" y="1942350"/>
                  <a:pt x="771498" y="1877544"/>
                  <a:pt x="797727" y="1814281"/>
                </a:cubicBezTo>
                <a:cubicBezTo>
                  <a:pt x="814701" y="1774162"/>
                  <a:pt x="810072" y="1740217"/>
                  <a:pt x="783840" y="1704727"/>
                </a:cubicBezTo>
                <a:cubicBezTo>
                  <a:pt x="680461" y="1570486"/>
                  <a:pt x="578625" y="1434703"/>
                  <a:pt x="476785" y="1300462"/>
                </a:cubicBezTo>
                <a:cubicBezTo>
                  <a:pt x="450553" y="1264975"/>
                  <a:pt x="450553" y="1234114"/>
                  <a:pt x="478329" y="1200169"/>
                </a:cubicBezTo>
                <a:cubicBezTo>
                  <a:pt x="577078" y="1076730"/>
                  <a:pt x="675831" y="954831"/>
                  <a:pt x="776125" y="831392"/>
                </a:cubicBezTo>
                <a:cubicBezTo>
                  <a:pt x="808529" y="792819"/>
                  <a:pt x="834761" y="785103"/>
                  <a:pt x="881050" y="803617"/>
                </a:cubicBezTo>
                <a:cubicBezTo>
                  <a:pt x="1043065" y="871512"/>
                  <a:pt x="1205078" y="937860"/>
                  <a:pt x="1368636" y="1005749"/>
                </a:cubicBezTo>
                <a:cubicBezTo>
                  <a:pt x="1401037" y="1019637"/>
                  <a:pt x="1433439" y="1018094"/>
                  <a:pt x="1462757" y="998037"/>
                </a:cubicBezTo>
                <a:cubicBezTo>
                  <a:pt x="1515221" y="962546"/>
                  <a:pt x="1566139" y="927059"/>
                  <a:pt x="1617057" y="891569"/>
                </a:cubicBezTo>
                <a:cubicBezTo>
                  <a:pt x="1641743" y="874595"/>
                  <a:pt x="1654088" y="849909"/>
                  <a:pt x="1654088" y="819048"/>
                </a:cubicBezTo>
                <a:cubicBezTo>
                  <a:pt x="1654088" y="800531"/>
                  <a:pt x="1652548" y="782017"/>
                  <a:pt x="1651005" y="765044"/>
                </a:cubicBezTo>
                <a:cubicBezTo>
                  <a:pt x="1644832" y="684807"/>
                  <a:pt x="1638660" y="606114"/>
                  <a:pt x="1632488" y="525881"/>
                </a:cubicBezTo>
                <a:cubicBezTo>
                  <a:pt x="1626316" y="445644"/>
                  <a:pt x="1620143" y="366951"/>
                  <a:pt x="1613971" y="286715"/>
                </a:cubicBezTo>
                <a:cubicBezTo>
                  <a:pt x="1610885" y="249681"/>
                  <a:pt x="1629402" y="220366"/>
                  <a:pt x="1664889" y="208022"/>
                </a:cubicBezTo>
                <a:cubicBezTo>
                  <a:pt x="1823819" y="154017"/>
                  <a:pt x="1982748" y="100013"/>
                  <a:pt x="2141674" y="47552"/>
                </a:cubicBezTo>
                <a:cubicBezTo>
                  <a:pt x="2152476" y="44466"/>
                  <a:pt x="2161734" y="42923"/>
                  <a:pt x="2172535" y="42923"/>
                </a:cubicBezTo>
                <a:cubicBezTo>
                  <a:pt x="2201851" y="44466"/>
                  <a:pt x="2220367" y="62980"/>
                  <a:pt x="2237341" y="86126"/>
                </a:cubicBezTo>
                <a:cubicBezTo>
                  <a:pt x="2336091" y="229624"/>
                  <a:pt x="2436387" y="373123"/>
                  <a:pt x="2535137" y="516622"/>
                </a:cubicBezTo>
                <a:cubicBezTo>
                  <a:pt x="2558283" y="549024"/>
                  <a:pt x="2589145" y="564454"/>
                  <a:pt x="2627718" y="561368"/>
                </a:cubicBezTo>
                <a:cubicBezTo>
                  <a:pt x="2680179" y="556739"/>
                  <a:pt x="2734186" y="555196"/>
                  <a:pt x="2786647" y="555196"/>
                </a:cubicBezTo>
                <a:cubicBezTo>
                  <a:pt x="2808250" y="555196"/>
                  <a:pt x="2823681" y="547480"/>
                  <a:pt x="2836022" y="530507"/>
                </a:cubicBezTo>
                <a:cubicBezTo>
                  <a:pt x="2842195" y="522794"/>
                  <a:pt x="2848367" y="513536"/>
                  <a:pt x="2852996" y="505821"/>
                </a:cubicBezTo>
                <a:cubicBezTo>
                  <a:pt x="2879228" y="457986"/>
                  <a:pt x="2903914" y="410154"/>
                  <a:pt x="2930143" y="363865"/>
                </a:cubicBezTo>
                <a:cubicBezTo>
                  <a:pt x="2987237" y="255856"/>
                  <a:pt x="3045870" y="149388"/>
                  <a:pt x="3102960" y="41380"/>
                </a:cubicBezTo>
                <a:cubicBezTo>
                  <a:pt x="3116848" y="15919"/>
                  <a:pt x="3136811" y="1742"/>
                  <a:pt x="3162198" y="1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t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25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1424D9-1201-489D-8759-802BEB428968}"/>
              </a:ext>
            </a:extLst>
          </p:cNvPr>
          <p:cNvSpPr/>
          <p:nvPr userDrawn="1"/>
        </p:nvSpPr>
        <p:spPr>
          <a:xfrm>
            <a:off x="808468" y="3753255"/>
            <a:ext cx="3143250" cy="20049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0AA1C5-BCBE-4E2F-A961-AB73B3335AEC}"/>
              </a:ext>
            </a:extLst>
          </p:cNvPr>
          <p:cNvSpPr/>
          <p:nvPr userDrawn="1"/>
        </p:nvSpPr>
        <p:spPr>
          <a:xfrm>
            <a:off x="0" y="0"/>
            <a:ext cx="12192000" cy="375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A3D867-D133-48FC-B3C8-A5F667B90D58}"/>
              </a:ext>
            </a:extLst>
          </p:cNvPr>
          <p:cNvSpPr/>
          <p:nvPr userDrawn="1"/>
        </p:nvSpPr>
        <p:spPr>
          <a:xfrm>
            <a:off x="819150" y="1762124"/>
            <a:ext cx="3143250" cy="1991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2288" y="1883517"/>
            <a:ext cx="2955610" cy="3753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52358FC-753C-4A29-8F87-6685EF055F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07477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71" r:id="rId3"/>
    <p:sldLayoutId id="2147483666" r:id="rId4"/>
    <p:sldLayoutId id="2147483659" r:id="rId5"/>
    <p:sldLayoutId id="2147483665" r:id="rId6"/>
    <p:sldLayoutId id="2147483667" r:id="rId7"/>
    <p:sldLayoutId id="2147483669" r:id="rId8"/>
    <p:sldLayoutId id="214748367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pga4student.com/2017/06/Verilog-code-for-ALU.html?m=1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www.quora.com/What-is-the-Verilog-code-for-a-calculator" TargetMode="External"/><Relationship Id="rId4" Type="http://schemas.openxmlformats.org/officeDocument/2006/relationships/hyperlink" Target="https://www.chipverify.com/verilog/verilog-math-function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3227745-A39A-4E4F-B826-03D30F35EB0D}"/>
              </a:ext>
            </a:extLst>
          </p:cNvPr>
          <p:cNvGrpSpPr/>
          <p:nvPr/>
        </p:nvGrpSpPr>
        <p:grpSpPr>
          <a:xfrm>
            <a:off x="-211043" y="242749"/>
            <a:ext cx="3451519" cy="2538224"/>
            <a:chOff x="-211043" y="242749"/>
            <a:chExt cx="3451519" cy="2538224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ED98EE80-DEDE-430B-935C-DB5A307EB381}"/>
                </a:ext>
              </a:extLst>
            </p:cNvPr>
            <p:cNvGrpSpPr/>
            <p:nvPr/>
          </p:nvGrpSpPr>
          <p:grpSpPr>
            <a:xfrm rot="18821504" flipH="1">
              <a:off x="2536016" y="1987747"/>
              <a:ext cx="830987" cy="577933"/>
              <a:chOff x="5405974" y="1533288"/>
              <a:chExt cx="611040" cy="424965"/>
            </a:xfrm>
          </p:grpSpPr>
          <p:sp>
            <p:nvSpPr>
              <p:cNvPr id="117" name="Trapezoid 116">
                <a:extLst>
                  <a:ext uri="{FF2B5EF4-FFF2-40B4-BE49-F238E27FC236}">
                    <a16:creationId xmlns:a16="http://schemas.microsoft.com/office/drawing/2014/main" id="{BB555E24-6D38-4A4A-861D-6AF072B96FAC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Trapezoid 115">
                <a:extLst>
                  <a:ext uri="{FF2B5EF4-FFF2-40B4-BE49-F238E27FC236}">
                    <a16:creationId xmlns:a16="http://schemas.microsoft.com/office/drawing/2014/main" id="{A7D9085C-2B58-4F88-9B08-2B2F4B0DBF73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rapezoid 117">
                <a:extLst>
                  <a:ext uri="{FF2B5EF4-FFF2-40B4-BE49-F238E27FC236}">
                    <a16:creationId xmlns:a16="http://schemas.microsoft.com/office/drawing/2014/main" id="{E698BC45-A595-4DD2-87C7-3302FA8BE798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rapezoid 118">
                <a:extLst>
                  <a:ext uri="{FF2B5EF4-FFF2-40B4-BE49-F238E27FC236}">
                    <a16:creationId xmlns:a16="http://schemas.microsoft.com/office/drawing/2014/main" id="{5A89F4B4-1ED6-4282-BAE7-5107B2DD9024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rapezoid 119">
                <a:extLst>
                  <a:ext uri="{FF2B5EF4-FFF2-40B4-BE49-F238E27FC236}">
                    <a16:creationId xmlns:a16="http://schemas.microsoft.com/office/drawing/2014/main" id="{9DE2CED2-AEEB-4346-B8BA-39D5C9F008E3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A86DA89-BF25-4B2F-B746-19009E28529A}"/>
                </a:ext>
              </a:extLst>
            </p:cNvPr>
            <p:cNvGrpSpPr/>
            <p:nvPr/>
          </p:nvGrpSpPr>
          <p:grpSpPr>
            <a:xfrm rot="20700986">
              <a:off x="-211043" y="561627"/>
              <a:ext cx="688855" cy="2063532"/>
              <a:chOff x="391500" y="630207"/>
              <a:chExt cx="531845" cy="1593193"/>
            </a:xfrm>
          </p:grpSpPr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A31B3607-BD19-4C4C-B903-0E09D92762BB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5E0AD24E-7646-4E0E-B33F-FBCA5E5E3A55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CDE1FC3-06F7-42CE-9911-5FEC1436C053}"/>
                </a:ext>
              </a:extLst>
            </p:cNvPr>
            <p:cNvGrpSpPr/>
            <p:nvPr/>
          </p:nvGrpSpPr>
          <p:grpSpPr>
            <a:xfrm rot="14601445">
              <a:off x="1150919" y="215556"/>
              <a:ext cx="729571" cy="2548346"/>
              <a:chOff x="391500" y="630207"/>
              <a:chExt cx="531845" cy="1593193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0A650D8B-2C6F-4CAD-B6D5-FE7BDEFD4CE7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4D8DB57F-27AE-4641-A856-C26060E5CCAA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10D57C7-999C-42DA-AF11-D48981C22307}"/>
                </a:ext>
              </a:extLst>
            </p:cNvPr>
            <p:cNvSpPr/>
            <p:nvPr/>
          </p:nvSpPr>
          <p:spPr>
            <a:xfrm>
              <a:off x="182294" y="1854426"/>
              <a:ext cx="926547" cy="926547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83077C34-CBAE-4645-92CD-6DF20774BB54}"/>
                </a:ext>
              </a:extLst>
            </p:cNvPr>
            <p:cNvSpPr/>
            <p:nvPr/>
          </p:nvSpPr>
          <p:spPr>
            <a:xfrm>
              <a:off x="282221" y="1954353"/>
              <a:ext cx="726695" cy="726695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7183266-7827-4E9F-84EA-469E59172608}"/>
                </a:ext>
              </a:extLst>
            </p:cNvPr>
            <p:cNvSpPr/>
            <p:nvPr/>
          </p:nvSpPr>
          <p:spPr>
            <a:xfrm>
              <a:off x="464259" y="2137337"/>
              <a:ext cx="362617" cy="360726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6CA7BCC-4553-4E37-AEA2-3EB99A1C138A}"/>
                </a:ext>
              </a:extLst>
            </p:cNvPr>
            <p:cNvSpPr/>
            <p:nvPr/>
          </p:nvSpPr>
          <p:spPr>
            <a:xfrm>
              <a:off x="585218" y="2257350"/>
              <a:ext cx="120700" cy="1207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7962633-7205-4392-AE46-2DCD52369CED}"/>
                </a:ext>
              </a:extLst>
            </p:cNvPr>
            <p:cNvGrpSpPr/>
            <p:nvPr/>
          </p:nvGrpSpPr>
          <p:grpSpPr>
            <a:xfrm rot="8720915">
              <a:off x="2465418" y="429474"/>
              <a:ext cx="606909" cy="1518446"/>
              <a:chOff x="4130254" y="650162"/>
              <a:chExt cx="502274" cy="1664988"/>
            </a:xfrm>
            <a:solidFill>
              <a:schemeClr val="accent2"/>
            </a:solidFill>
          </p:grpSpPr>
          <p:sp>
            <p:nvSpPr>
              <p:cNvPr id="71" name="Trapezoid 70">
                <a:extLst>
                  <a:ext uri="{FF2B5EF4-FFF2-40B4-BE49-F238E27FC236}">
                    <a16:creationId xmlns:a16="http://schemas.microsoft.com/office/drawing/2014/main" id="{F7579618-1C24-40C8-A27D-763A2EDC201E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74" cy="1664988"/>
              </a:xfrm>
              <a:prstGeom prst="trapezoid">
                <a:avLst>
                  <a:gd name="adj" fmla="val 9168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rapezoid 94">
                <a:extLst>
                  <a:ext uri="{FF2B5EF4-FFF2-40B4-BE49-F238E27FC236}">
                    <a16:creationId xmlns:a16="http://schemas.microsoft.com/office/drawing/2014/main" id="{105B8F30-72EC-476F-BEF8-7534C575E875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82880 w 182880"/>
                  <a:gd name="connsiteY2" fmla="*/ 0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0540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68965 w 182880"/>
                  <a:gd name="connsiteY2" fmla="*/ 6157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3619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" h="1664988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E1A9330-7C3E-42EF-9689-A307053E150C}"/>
                </a:ext>
              </a:extLst>
            </p:cNvPr>
            <p:cNvGrpSpPr/>
            <p:nvPr/>
          </p:nvGrpSpPr>
          <p:grpSpPr>
            <a:xfrm>
              <a:off x="1986951" y="242749"/>
              <a:ext cx="770532" cy="770532"/>
              <a:chOff x="121429" y="411152"/>
              <a:chExt cx="607378" cy="607378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C767F0B7-D8C1-4D35-AD36-EBAAE3837800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C91E6EC7-EAD1-4E13-93D7-56F5A0CC4EDF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A3822756-2E6A-4C01-B51C-7B5998A2AA43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5FB5A917-5A10-4B61-AECD-DF53363D1AD8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09E326-94C9-4F3D-9DF9-72EE68F8DD51}"/>
              </a:ext>
            </a:extLst>
          </p:cNvPr>
          <p:cNvGrpSpPr/>
          <p:nvPr/>
        </p:nvGrpSpPr>
        <p:grpSpPr>
          <a:xfrm>
            <a:off x="9069470" y="2982614"/>
            <a:ext cx="3046078" cy="3734081"/>
            <a:chOff x="9087758" y="3138062"/>
            <a:chExt cx="3046078" cy="3734081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E34B25F4-A622-4E94-91F2-EE926E055A3A}"/>
                </a:ext>
              </a:extLst>
            </p:cNvPr>
            <p:cNvGrpSpPr/>
            <p:nvPr/>
          </p:nvGrpSpPr>
          <p:grpSpPr>
            <a:xfrm rot="2947662" flipH="1">
              <a:off x="9383082" y="3263151"/>
              <a:ext cx="827730" cy="577552"/>
              <a:chOff x="5405974" y="1533288"/>
              <a:chExt cx="608646" cy="424685"/>
            </a:xfrm>
          </p:grpSpPr>
          <p:sp>
            <p:nvSpPr>
              <p:cNvPr id="140" name="Trapezoid 139">
                <a:extLst>
                  <a:ext uri="{FF2B5EF4-FFF2-40B4-BE49-F238E27FC236}">
                    <a16:creationId xmlns:a16="http://schemas.microsoft.com/office/drawing/2014/main" id="{8CF2E195-A136-4A42-B1B4-0B0148CDFE1A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Trapezoid 140">
                <a:extLst>
                  <a:ext uri="{FF2B5EF4-FFF2-40B4-BE49-F238E27FC236}">
                    <a16:creationId xmlns:a16="http://schemas.microsoft.com/office/drawing/2014/main" id="{0B124FED-97B6-4F06-9731-9D29B0561BC7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rapezoid 141">
                <a:extLst>
                  <a:ext uri="{FF2B5EF4-FFF2-40B4-BE49-F238E27FC236}">
                    <a16:creationId xmlns:a16="http://schemas.microsoft.com/office/drawing/2014/main" id="{0EA6782A-0670-41FA-9AE6-7B65C293465D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rapezoid 142">
                <a:extLst>
                  <a:ext uri="{FF2B5EF4-FFF2-40B4-BE49-F238E27FC236}">
                    <a16:creationId xmlns:a16="http://schemas.microsoft.com/office/drawing/2014/main" id="{04327686-E7B8-4F3B-9E28-57504EB680BD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Trapezoid 143">
                <a:extLst>
                  <a:ext uri="{FF2B5EF4-FFF2-40B4-BE49-F238E27FC236}">
                    <a16:creationId xmlns:a16="http://schemas.microsoft.com/office/drawing/2014/main" id="{3337CC3D-84B2-4AD8-B61E-01ED6854D66D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9385788-1A56-4FAA-99BB-4D1E186F07D4}"/>
                </a:ext>
              </a:extLst>
            </p:cNvPr>
            <p:cNvGrpSpPr/>
            <p:nvPr/>
          </p:nvGrpSpPr>
          <p:grpSpPr>
            <a:xfrm rot="7415005" flipH="1">
              <a:off x="9775096" y="5495950"/>
              <a:ext cx="688855" cy="2063532"/>
              <a:chOff x="391500" y="630207"/>
              <a:chExt cx="531845" cy="1593193"/>
            </a:xfrm>
          </p:grpSpPr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21F8A59E-C6F6-4724-87EE-8E94B37F3CBB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0A417290-EEF9-41B0-B262-7A482058F11B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D84579D-4389-4EC7-A4CB-9681E03F82B8}"/>
                </a:ext>
              </a:extLst>
            </p:cNvPr>
            <p:cNvGrpSpPr/>
            <p:nvPr/>
          </p:nvGrpSpPr>
          <p:grpSpPr>
            <a:xfrm rot="13514546" flipH="1">
              <a:off x="10293888" y="3976487"/>
              <a:ext cx="729571" cy="2548346"/>
              <a:chOff x="391500" y="630207"/>
              <a:chExt cx="531845" cy="1593193"/>
            </a:xfrm>
          </p:grpSpPr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1267AEE3-0B9A-4F04-9A01-D73730080DA0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D2EC9984-CBE1-4789-B02E-812C1985D0FD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BB75C2C5-EC3E-4D2E-A7B9-0C388DE0B877}"/>
                </a:ext>
              </a:extLst>
            </p:cNvPr>
            <p:cNvGrpSpPr/>
            <p:nvPr/>
          </p:nvGrpSpPr>
          <p:grpSpPr>
            <a:xfrm rot="6515991" flipH="1">
              <a:off x="9133139" y="5347988"/>
              <a:ext cx="926547" cy="926547"/>
              <a:chOff x="121429" y="411152"/>
              <a:chExt cx="607378" cy="607378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484A35F0-BD57-4A3A-A86D-7CDC896DFDE8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D3180975-4EF8-4D47-8846-45CD19732CF1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1C7E0D0C-5A75-457A-983C-CE2B94536169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184F0334-3B67-4DB2-8E8A-153CB7F3A0E5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53406839-AC3B-4A8E-BD7B-371FF6E0EDCB}"/>
                </a:ext>
              </a:extLst>
            </p:cNvPr>
            <p:cNvGrpSpPr/>
            <p:nvPr/>
          </p:nvGrpSpPr>
          <p:grpSpPr>
            <a:xfrm rot="17832318" flipH="1">
              <a:off x="10630036" y="3483559"/>
              <a:ext cx="606909" cy="1518446"/>
              <a:chOff x="4130254" y="650162"/>
              <a:chExt cx="502274" cy="1664988"/>
            </a:xfrm>
            <a:solidFill>
              <a:schemeClr val="accent2"/>
            </a:solidFill>
          </p:grpSpPr>
          <p:sp>
            <p:nvSpPr>
              <p:cNvPr id="154" name="Trapezoid 153">
                <a:extLst>
                  <a:ext uri="{FF2B5EF4-FFF2-40B4-BE49-F238E27FC236}">
                    <a16:creationId xmlns:a16="http://schemas.microsoft.com/office/drawing/2014/main" id="{93B4A039-0226-4710-BA77-B2733CA7E982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74" cy="1664988"/>
              </a:xfrm>
              <a:prstGeom prst="trapezoid">
                <a:avLst>
                  <a:gd name="adj" fmla="val 9168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Trapezoid 94">
                <a:extLst>
                  <a:ext uri="{FF2B5EF4-FFF2-40B4-BE49-F238E27FC236}">
                    <a16:creationId xmlns:a16="http://schemas.microsoft.com/office/drawing/2014/main" id="{D036E978-CAEF-4576-83F5-B79017F86032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82880 w 182880"/>
                  <a:gd name="connsiteY2" fmla="*/ 0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0540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68965 w 182880"/>
                  <a:gd name="connsiteY2" fmla="*/ 6157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3619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" h="1664988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97DC697-5A84-461C-82D8-B044E999F46C}"/>
                </a:ext>
              </a:extLst>
            </p:cNvPr>
            <p:cNvGrpSpPr/>
            <p:nvPr/>
          </p:nvGrpSpPr>
          <p:grpSpPr>
            <a:xfrm rot="6515991" flipH="1">
              <a:off x="11363304" y="4328467"/>
              <a:ext cx="770532" cy="770532"/>
              <a:chOff x="121429" y="411152"/>
              <a:chExt cx="607378" cy="607378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A6F0CB0-F8B1-4874-BEAD-F3D7BCDCC4B5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B44F3C12-B133-4331-B02E-9987EA31F24C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497E590C-DA32-413F-B669-8836D72BE739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D6D5E445-5649-4117-8BBC-CD6118CE33C0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TextBox 8">
            <a:hlinkClick r:id="rId2"/>
            <a:extLst>
              <a:ext uri="{FF2B5EF4-FFF2-40B4-BE49-F238E27FC236}">
                <a16:creationId xmlns:a16="http://schemas.microsoft.com/office/drawing/2014/main" id="{971A0637-16B4-4BF3-8F88-000E4275B775}"/>
              </a:ext>
            </a:extLst>
          </p:cNvPr>
          <p:cNvSpPr txBox="1"/>
          <p:nvPr/>
        </p:nvSpPr>
        <p:spPr>
          <a:xfrm>
            <a:off x="0" y="6479634"/>
            <a:ext cx="12191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Facultatea de Automatică și Calculatoare, Timișoara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3CD6C908-6459-4021-AE8E-283EF4C1ED44}"/>
              </a:ext>
            </a:extLst>
          </p:cNvPr>
          <p:cNvSpPr/>
          <p:nvPr/>
        </p:nvSpPr>
        <p:spPr>
          <a:xfrm>
            <a:off x="8831560" y="2981015"/>
            <a:ext cx="893052" cy="892469"/>
          </a:xfrm>
          <a:custGeom>
            <a:avLst/>
            <a:gdLst>
              <a:gd name="connsiteX0" fmla="*/ 446879 w 893052"/>
              <a:gd name="connsiteY0" fmla="*/ 366069 h 892469"/>
              <a:gd name="connsiteX1" fmla="*/ 367213 w 893052"/>
              <a:gd name="connsiteY1" fmla="*/ 445391 h 892469"/>
              <a:gd name="connsiteX2" fmla="*/ 446535 w 893052"/>
              <a:gd name="connsiteY2" fmla="*/ 525402 h 892469"/>
              <a:gd name="connsiteX3" fmla="*/ 526373 w 893052"/>
              <a:gd name="connsiteY3" fmla="*/ 445907 h 892469"/>
              <a:gd name="connsiteX4" fmla="*/ 446879 w 893052"/>
              <a:gd name="connsiteY4" fmla="*/ 366069 h 892469"/>
              <a:gd name="connsiteX5" fmla="*/ 447223 w 893052"/>
              <a:gd name="connsiteY5" fmla="*/ 129135 h 892469"/>
              <a:gd name="connsiteX6" fmla="*/ 763479 w 893052"/>
              <a:gd name="connsiteY6" fmla="*/ 446251 h 892469"/>
              <a:gd name="connsiteX7" fmla="*/ 446018 w 893052"/>
              <a:gd name="connsiteY7" fmla="*/ 762164 h 892469"/>
              <a:gd name="connsiteX8" fmla="*/ 130278 w 893052"/>
              <a:gd name="connsiteY8" fmla="*/ 445219 h 892469"/>
              <a:gd name="connsiteX9" fmla="*/ 447223 w 893052"/>
              <a:gd name="connsiteY9" fmla="*/ 129135 h 892469"/>
              <a:gd name="connsiteX10" fmla="*/ 446879 w 893052"/>
              <a:gd name="connsiteY10" fmla="*/ 119843 h 892469"/>
              <a:gd name="connsiteX11" fmla="*/ 120643 w 893052"/>
              <a:gd name="connsiteY11" fmla="*/ 444187 h 892469"/>
              <a:gd name="connsiteX12" fmla="*/ 446363 w 893052"/>
              <a:gd name="connsiteY12" fmla="*/ 771283 h 892469"/>
              <a:gd name="connsiteX13" fmla="*/ 772599 w 893052"/>
              <a:gd name="connsiteY13" fmla="*/ 445391 h 892469"/>
              <a:gd name="connsiteX14" fmla="*/ 446879 w 893052"/>
              <a:gd name="connsiteY14" fmla="*/ 119843 h 892469"/>
              <a:gd name="connsiteX15" fmla="*/ 500047 w 893052"/>
              <a:gd name="connsiteY15" fmla="*/ 85 h 892469"/>
              <a:gd name="connsiteX16" fmla="*/ 504692 w 893052"/>
              <a:gd name="connsiteY16" fmla="*/ 258 h 892469"/>
              <a:gd name="connsiteX17" fmla="*/ 524652 w 893052"/>
              <a:gd name="connsiteY17" fmla="*/ 21766 h 892469"/>
              <a:gd name="connsiteX18" fmla="*/ 525857 w 893052"/>
              <a:gd name="connsiteY18" fmla="*/ 61857 h 892469"/>
              <a:gd name="connsiteX19" fmla="*/ 532911 w 893052"/>
              <a:gd name="connsiteY19" fmla="*/ 73557 h 892469"/>
              <a:gd name="connsiteX20" fmla="*/ 558377 w 893052"/>
              <a:gd name="connsiteY20" fmla="*/ 80268 h 892469"/>
              <a:gd name="connsiteX21" fmla="*/ 570422 w 893052"/>
              <a:gd name="connsiteY21" fmla="*/ 73901 h 892469"/>
              <a:gd name="connsiteX22" fmla="*/ 593306 w 893052"/>
              <a:gd name="connsiteY22" fmla="*/ 37252 h 892469"/>
              <a:gd name="connsiteX23" fmla="*/ 615503 w 893052"/>
              <a:gd name="connsiteY23" fmla="*/ 29509 h 892469"/>
              <a:gd name="connsiteX24" fmla="*/ 619460 w 893052"/>
              <a:gd name="connsiteY24" fmla="*/ 30885 h 892469"/>
              <a:gd name="connsiteX25" fmla="*/ 632021 w 893052"/>
              <a:gd name="connsiteY25" fmla="*/ 55491 h 892469"/>
              <a:gd name="connsiteX26" fmla="*/ 623074 w 893052"/>
              <a:gd name="connsiteY26" fmla="*/ 94033 h 892469"/>
              <a:gd name="connsiteX27" fmla="*/ 629268 w 893052"/>
              <a:gd name="connsiteY27" fmla="*/ 110724 h 892469"/>
              <a:gd name="connsiteX28" fmla="*/ 649227 w 893052"/>
              <a:gd name="connsiteY28" fmla="*/ 121736 h 892469"/>
              <a:gd name="connsiteX29" fmla="*/ 662477 w 893052"/>
              <a:gd name="connsiteY29" fmla="*/ 118639 h 892469"/>
              <a:gd name="connsiteX30" fmla="*/ 694137 w 893052"/>
              <a:gd name="connsiteY30" fmla="*/ 89215 h 892469"/>
              <a:gd name="connsiteX31" fmla="*/ 717538 w 893052"/>
              <a:gd name="connsiteY31" fmla="*/ 87323 h 892469"/>
              <a:gd name="connsiteX32" fmla="*/ 718742 w 893052"/>
              <a:gd name="connsiteY32" fmla="*/ 88183 h 892469"/>
              <a:gd name="connsiteX33" fmla="*/ 726141 w 893052"/>
              <a:gd name="connsiteY33" fmla="*/ 117951 h 892469"/>
              <a:gd name="connsiteX34" fmla="*/ 707730 w 893052"/>
              <a:gd name="connsiteY34" fmla="*/ 152363 h 892469"/>
              <a:gd name="connsiteX35" fmla="*/ 709279 w 893052"/>
              <a:gd name="connsiteY35" fmla="*/ 168710 h 892469"/>
              <a:gd name="connsiteX36" fmla="*/ 724764 w 893052"/>
              <a:gd name="connsiteY36" fmla="*/ 184024 h 892469"/>
              <a:gd name="connsiteX37" fmla="*/ 740250 w 893052"/>
              <a:gd name="connsiteY37" fmla="*/ 185400 h 892469"/>
              <a:gd name="connsiteX38" fmla="*/ 779309 w 893052"/>
              <a:gd name="connsiteY38" fmla="*/ 164752 h 892469"/>
              <a:gd name="connsiteX39" fmla="*/ 800645 w 893052"/>
              <a:gd name="connsiteY39" fmla="*/ 169226 h 892469"/>
              <a:gd name="connsiteX40" fmla="*/ 807184 w 893052"/>
              <a:gd name="connsiteY40" fmla="*/ 178001 h 892469"/>
              <a:gd name="connsiteX41" fmla="*/ 805463 w 893052"/>
              <a:gd name="connsiteY41" fmla="*/ 197273 h 892469"/>
              <a:gd name="connsiteX42" fmla="*/ 774319 w 893052"/>
              <a:gd name="connsiteY42" fmla="*/ 230825 h 892469"/>
              <a:gd name="connsiteX43" fmla="*/ 771566 w 893052"/>
              <a:gd name="connsiteY43" fmla="*/ 244591 h 892469"/>
              <a:gd name="connsiteX44" fmla="*/ 783439 w 893052"/>
              <a:gd name="connsiteY44" fmla="*/ 265238 h 892469"/>
              <a:gd name="connsiteX45" fmla="*/ 798580 w 893052"/>
              <a:gd name="connsiteY45" fmla="*/ 270229 h 892469"/>
              <a:gd name="connsiteX46" fmla="*/ 842629 w 893052"/>
              <a:gd name="connsiteY46" fmla="*/ 260249 h 892469"/>
              <a:gd name="connsiteX47" fmla="*/ 858975 w 893052"/>
              <a:gd name="connsiteY47" fmla="*/ 267819 h 892469"/>
              <a:gd name="connsiteX48" fmla="*/ 864137 w 893052"/>
              <a:gd name="connsiteY48" fmla="*/ 279692 h 892469"/>
              <a:gd name="connsiteX49" fmla="*/ 857082 w 893052"/>
              <a:gd name="connsiteY49" fmla="*/ 298963 h 892469"/>
              <a:gd name="connsiteX50" fmla="*/ 820777 w 893052"/>
              <a:gd name="connsiteY50" fmla="*/ 321504 h 892469"/>
              <a:gd name="connsiteX51" fmla="*/ 813034 w 893052"/>
              <a:gd name="connsiteY51" fmla="*/ 338366 h 892469"/>
              <a:gd name="connsiteX52" fmla="*/ 818368 w 893052"/>
              <a:gd name="connsiteY52" fmla="*/ 357982 h 892469"/>
              <a:gd name="connsiteX53" fmla="*/ 831273 w 893052"/>
              <a:gd name="connsiteY53" fmla="*/ 367101 h 892469"/>
              <a:gd name="connsiteX54" fmla="*/ 876526 w 893052"/>
              <a:gd name="connsiteY54" fmla="*/ 368822 h 892469"/>
              <a:gd name="connsiteX55" fmla="*/ 891152 w 893052"/>
              <a:gd name="connsiteY55" fmla="*/ 380350 h 892469"/>
              <a:gd name="connsiteX56" fmla="*/ 893044 w 893052"/>
              <a:gd name="connsiteY56" fmla="*/ 394288 h 892469"/>
              <a:gd name="connsiteX57" fmla="*/ 881860 w 893052"/>
              <a:gd name="connsiteY57" fmla="*/ 410118 h 892469"/>
              <a:gd name="connsiteX58" fmla="*/ 841080 w 893052"/>
              <a:gd name="connsiteY58" fmla="*/ 422679 h 892469"/>
              <a:gd name="connsiteX59" fmla="*/ 828348 w 893052"/>
              <a:gd name="connsiteY59" fmla="*/ 438852 h 892469"/>
              <a:gd name="connsiteX60" fmla="*/ 829208 w 893052"/>
              <a:gd name="connsiteY60" fmla="*/ 460189 h 892469"/>
              <a:gd name="connsiteX61" fmla="*/ 837983 w 893052"/>
              <a:gd name="connsiteY61" fmla="*/ 469480 h 892469"/>
              <a:gd name="connsiteX62" fmla="*/ 880827 w 893052"/>
              <a:gd name="connsiteY62" fmla="*/ 482557 h 892469"/>
              <a:gd name="connsiteX63" fmla="*/ 893044 w 893052"/>
              <a:gd name="connsiteY63" fmla="*/ 499592 h 892469"/>
              <a:gd name="connsiteX64" fmla="*/ 893044 w 893052"/>
              <a:gd name="connsiteY64" fmla="*/ 502689 h 892469"/>
              <a:gd name="connsiteX65" fmla="*/ 871020 w 893052"/>
              <a:gd name="connsiteY65" fmla="*/ 524541 h 892469"/>
              <a:gd name="connsiteX66" fmla="*/ 830413 w 893052"/>
              <a:gd name="connsiteY66" fmla="*/ 525746 h 892469"/>
              <a:gd name="connsiteX67" fmla="*/ 819572 w 893052"/>
              <a:gd name="connsiteY67" fmla="*/ 532456 h 892469"/>
              <a:gd name="connsiteX68" fmla="*/ 812690 w 893052"/>
              <a:gd name="connsiteY68" fmla="*/ 557922 h 892469"/>
              <a:gd name="connsiteX69" fmla="*/ 819400 w 893052"/>
              <a:gd name="connsiteY69" fmla="*/ 570311 h 892469"/>
              <a:gd name="connsiteX70" fmla="*/ 855190 w 893052"/>
              <a:gd name="connsiteY70" fmla="*/ 592679 h 892469"/>
              <a:gd name="connsiteX71" fmla="*/ 863277 w 893052"/>
              <a:gd name="connsiteY71" fmla="*/ 615564 h 892469"/>
              <a:gd name="connsiteX72" fmla="*/ 857599 w 893052"/>
              <a:gd name="connsiteY72" fmla="*/ 627264 h 892469"/>
              <a:gd name="connsiteX73" fmla="*/ 846587 w 893052"/>
              <a:gd name="connsiteY73" fmla="*/ 632770 h 892469"/>
              <a:gd name="connsiteX74" fmla="*/ 819228 w 893052"/>
              <a:gd name="connsiteY74" fmla="*/ 626748 h 892469"/>
              <a:gd name="connsiteX75" fmla="*/ 796860 w 893052"/>
              <a:gd name="connsiteY75" fmla="*/ 621586 h 892469"/>
              <a:gd name="connsiteX76" fmla="*/ 785159 w 893052"/>
              <a:gd name="connsiteY76" fmla="*/ 625200 h 892469"/>
              <a:gd name="connsiteX77" fmla="*/ 771050 w 893052"/>
              <a:gd name="connsiteY77" fmla="*/ 650493 h 892469"/>
              <a:gd name="connsiteX78" fmla="*/ 774491 w 893052"/>
              <a:gd name="connsiteY78" fmla="*/ 661333 h 892469"/>
              <a:gd name="connsiteX79" fmla="*/ 804603 w 893052"/>
              <a:gd name="connsiteY79" fmla="*/ 693682 h 892469"/>
              <a:gd name="connsiteX80" fmla="*/ 806495 w 893052"/>
              <a:gd name="connsiteY80" fmla="*/ 715878 h 892469"/>
              <a:gd name="connsiteX81" fmla="*/ 805291 w 893052"/>
              <a:gd name="connsiteY81" fmla="*/ 717599 h 892469"/>
              <a:gd name="connsiteX82" fmla="*/ 775007 w 893052"/>
              <a:gd name="connsiteY82" fmla="*/ 725170 h 892469"/>
              <a:gd name="connsiteX83" fmla="*/ 740078 w 893052"/>
              <a:gd name="connsiteY83" fmla="*/ 706586 h 892469"/>
              <a:gd name="connsiteX84" fmla="*/ 726485 w 893052"/>
              <a:gd name="connsiteY84" fmla="*/ 707103 h 892469"/>
              <a:gd name="connsiteX85" fmla="*/ 708762 w 893052"/>
              <a:gd name="connsiteY85" fmla="*/ 724481 h 892469"/>
              <a:gd name="connsiteX86" fmla="*/ 707902 w 893052"/>
              <a:gd name="connsiteY86" fmla="*/ 739451 h 892469"/>
              <a:gd name="connsiteX87" fmla="*/ 728550 w 893052"/>
              <a:gd name="connsiteY87" fmla="*/ 778510 h 892469"/>
              <a:gd name="connsiteX88" fmla="*/ 725109 w 893052"/>
              <a:gd name="connsiteY88" fmla="*/ 798814 h 892469"/>
              <a:gd name="connsiteX89" fmla="*/ 721667 w 893052"/>
              <a:gd name="connsiteY89" fmla="*/ 801911 h 892469"/>
              <a:gd name="connsiteX90" fmla="*/ 692072 w 893052"/>
              <a:gd name="connsiteY90" fmla="*/ 800878 h 892469"/>
              <a:gd name="connsiteX91" fmla="*/ 663165 w 893052"/>
              <a:gd name="connsiteY91" fmla="*/ 773864 h 892469"/>
              <a:gd name="connsiteX92" fmla="*/ 648367 w 893052"/>
              <a:gd name="connsiteY92" fmla="*/ 770939 h 892469"/>
              <a:gd name="connsiteX93" fmla="*/ 628063 w 893052"/>
              <a:gd name="connsiteY93" fmla="*/ 782467 h 892469"/>
              <a:gd name="connsiteX94" fmla="*/ 623074 w 893052"/>
              <a:gd name="connsiteY94" fmla="*/ 797609 h 892469"/>
              <a:gd name="connsiteX95" fmla="*/ 633398 w 893052"/>
              <a:gd name="connsiteY95" fmla="*/ 842690 h 892469"/>
              <a:gd name="connsiteX96" fmla="*/ 626687 w 893052"/>
              <a:gd name="connsiteY96" fmla="*/ 857660 h 892469"/>
              <a:gd name="connsiteX97" fmla="*/ 613954 w 893052"/>
              <a:gd name="connsiteY97" fmla="*/ 863338 h 892469"/>
              <a:gd name="connsiteX98" fmla="*/ 594511 w 893052"/>
              <a:gd name="connsiteY98" fmla="*/ 856456 h 892469"/>
              <a:gd name="connsiteX99" fmla="*/ 571970 w 893052"/>
              <a:gd name="connsiteY99" fmla="*/ 820150 h 892469"/>
              <a:gd name="connsiteX100" fmla="*/ 555108 w 893052"/>
              <a:gd name="connsiteY100" fmla="*/ 812235 h 892469"/>
              <a:gd name="connsiteX101" fmla="*/ 537041 w 893052"/>
              <a:gd name="connsiteY101" fmla="*/ 817053 h 892469"/>
              <a:gd name="connsiteX102" fmla="*/ 526029 w 893052"/>
              <a:gd name="connsiteY102" fmla="*/ 832022 h 892469"/>
              <a:gd name="connsiteX103" fmla="*/ 524824 w 893052"/>
              <a:gd name="connsiteY103" fmla="*/ 872630 h 892469"/>
              <a:gd name="connsiteX104" fmla="*/ 509166 w 893052"/>
              <a:gd name="connsiteY104" fmla="*/ 891213 h 892469"/>
              <a:gd name="connsiteX105" fmla="*/ 499359 w 893052"/>
              <a:gd name="connsiteY105" fmla="*/ 892417 h 892469"/>
              <a:gd name="connsiteX106" fmla="*/ 483529 w 893052"/>
              <a:gd name="connsiteY106" fmla="*/ 881749 h 892469"/>
              <a:gd name="connsiteX107" fmla="*/ 470280 w 893052"/>
              <a:gd name="connsiteY107" fmla="*/ 838561 h 892469"/>
              <a:gd name="connsiteX108" fmla="*/ 457891 w 893052"/>
              <a:gd name="connsiteY108" fmla="*/ 827893 h 892469"/>
              <a:gd name="connsiteX109" fmla="*/ 435178 w 893052"/>
              <a:gd name="connsiteY109" fmla="*/ 828065 h 892469"/>
              <a:gd name="connsiteX110" fmla="*/ 424166 w 893052"/>
              <a:gd name="connsiteY110" fmla="*/ 837528 h 892469"/>
              <a:gd name="connsiteX111" fmla="*/ 411605 w 893052"/>
              <a:gd name="connsiteY111" fmla="*/ 878308 h 892469"/>
              <a:gd name="connsiteX112" fmla="*/ 390441 w 893052"/>
              <a:gd name="connsiteY112" fmla="*/ 891901 h 892469"/>
              <a:gd name="connsiteX113" fmla="*/ 369105 w 893052"/>
              <a:gd name="connsiteY113" fmla="*/ 867812 h 892469"/>
              <a:gd name="connsiteX114" fmla="*/ 368073 w 893052"/>
              <a:gd name="connsiteY114" fmla="*/ 830818 h 892469"/>
              <a:gd name="connsiteX115" fmla="*/ 360330 w 893052"/>
              <a:gd name="connsiteY115" fmla="*/ 818429 h 892469"/>
              <a:gd name="connsiteX116" fmla="*/ 335208 w 893052"/>
              <a:gd name="connsiteY116" fmla="*/ 812063 h 892469"/>
              <a:gd name="connsiteX117" fmla="*/ 323164 w 893052"/>
              <a:gd name="connsiteY117" fmla="*/ 818429 h 892469"/>
              <a:gd name="connsiteX118" fmla="*/ 300279 w 893052"/>
              <a:gd name="connsiteY118" fmla="*/ 855079 h 892469"/>
              <a:gd name="connsiteX119" fmla="*/ 278943 w 893052"/>
              <a:gd name="connsiteY119" fmla="*/ 862822 h 892469"/>
              <a:gd name="connsiteX120" fmla="*/ 277394 w 893052"/>
              <a:gd name="connsiteY120" fmla="*/ 862306 h 892469"/>
              <a:gd name="connsiteX121" fmla="*/ 261908 w 893052"/>
              <a:gd name="connsiteY121" fmla="*/ 835291 h 892469"/>
              <a:gd name="connsiteX122" fmla="*/ 270684 w 893052"/>
              <a:gd name="connsiteY122" fmla="*/ 797265 h 892469"/>
              <a:gd name="connsiteX123" fmla="*/ 265006 w 893052"/>
              <a:gd name="connsiteY123" fmla="*/ 781779 h 892469"/>
              <a:gd name="connsiteX124" fmla="*/ 246594 w 893052"/>
              <a:gd name="connsiteY124" fmla="*/ 771111 h 892469"/>
              <a:gd name="connsiteX125" fmla="*/ 229904 w 893052"/>
              <a:gd name="connsiteY125" fmla="*/ 774208 h 892469"/>
              <a:gd name="connsiteX126" fmla="*/ 198761 w 893052"/>
              <a:gd name="connsiteY126" fmla="*/ 803287 h 892469"/>
              <a:gd name="connsiteX127" fmla="*/ 176908 w 893052"/>
              <a:gd name="connsiteY127" fmla="*/ 805352 h 892469"/>
              <a:gd name="connsiteX128" fmla="*/ 173811 w 893052"/>
              <a:gd name="connsiteY128" fmla="*/ 803287 h 892469"/>
              <a:gd name="connsiteX129" fmla="*/ 166928 w 893052"/>
              <a:gd name="connsiteY129" fmla="*/ 774552 h 892469"/>
              <a:gd name="connsiteX130" fmla="*/ 185511 w 893052"/>
              <a:gd name="connsiteY130" fmla="*/ 739623 h 892469"/>
              <a:gd name="connsiteX131" fmla="*/ 184135 w 893052"/>
              <a:gd name="connsiteY131" fmla="*/ 723277 h 892469"/>
              <a:gd name="connsiteX132" fmla="*/ 168649 w 893052"/>
              <a:gd name="connsiteY132" fmla="*/ 707963 h 892469"/>
              <a:gd name="connsiteX133" fmla="*/ 152647 w 893052"/>
              <a:gd name="connsiteY133" fmla="*/ 706758 h 892469"/>
              <a:gd name="connsiteX134" fmla="*/ 113932 w 893052"/>
              <a:gd name="connsiteY134" fmla="*/ 727235 h 892469"/>
              <a:gd name="connsiteX135" fmla="*/ 92768 w 893052"/>
              <a:gd name="connsiteY135" fmla="*/ 723277 h 892469"/>
              <a:gd name="connsiteX136" fmla="*/ 91392 w 893052"/>
              <a:gd name="connsiteY136" fmla="*/ 721728 h 892469"/>
              <a:gd name="connsiteX137" fmla="*/ 92252 w 893052"/>
              <a:gd name="connsiteY137" fmla="*/ 690068 h 892469"/>
              <a:gd name="connsiteX138" fmla="*/ 118234 w 893052"/>
              <a:gd name="connsiteY138" fmla="*/ 662366 h 892469"/>
              <a:gd name="connsiteX139" fmla="*/ 121331 w 893052"/>
              <a:gd name="connsiteY139" fmla="*/ 647224 h 892469"/>
              <a:gd name="connsiteX140" fmla="*/ 109459 w 893052"/>
              <a:gd name="connsiteY140" fmla="*/ 626576 h 892469"/>
              <a:gd name="connsiteX141" fmla="*/ 94489 w 893052"/>
              <a:gd name="connsiteY141" fmla="*/ 622274 h 892469"/>
              <a:gd name="connsiteX142" fmla="*/ 56979 w 893052"/>
              <a:gd name="connsiteY142" fmla="*/ 630878 h 892469"/>
              <a:gd name="connsiteX143" fmla="*/ 51989 w 893052"/>
              <a:gd name="connsiteY143" fmla="*/ 632082 h 892469"/>
              <a:gd name="connsiteX144" fmla="*/ 33406 w 893052"/>
              <a:gd name="connsiteY144" fmla="*/ 622963 h 892469"/>
              <a:gd name="connsiteX145" fmla="*/ 29104 w 893052"/>
              <a:gd name="connsiteY145" fmla="*/ 612983 h 892469"/>
              <a:gd name="connsiteX146" fmla="*/ 35987 w 893052"/>
              <a:gd name="connsiteY146" fmla="*/ 593539 h 892469"/>
              <a:gd name="connsiteX147" fmla="*/ 71260 w 893052"/>
              <a:gd name="connsiteY147" fmla="*/ 571515 h 892469"/>
              <a:gd name="connsiteX148" fmla="*/ 79691 w 893052"/>
              <a:gd name="connsiteY148" fmla="*/ 551728 h 892469"/>
              <a:gd name="connsiteX149" fmla="*/ 74357 w 893052"/>
              <a:gd name="connsiteY149" fmla="*/ 533833 h 892469"/>
              <a:gd name="connsiteX150" fmla="*/ 61452 w 893052"/>
              <a:gd name="connsiteY150" fmla="*/ 525229 h 892469"/>
              <a:gd name="connsiteX151" fmla="*/ 19813 w 893052"/>
              <a:gd name="connsiteY151" fmla="*/ 524025 h 892469"/>
              <a:gd name="connsiteX152" fmla="*/ 1230 w 893052"/>
              <a:gd name="connsiteY152" fmla="*/ 508367 h 892469"/>
              <a:gd name="connsiteX153" fmla="*/ 541 w 893052"/>
              <a:gd name="connsiteY153" fmla="*/ 504754 h 892469"/>
              <a:gd name="connsiteX154" fmla="*/ 16199 w 893052"/>
              <a:gd name="connsiteY154" fmla="*/ 481009 h 892469"/>
              <a:gd name="connsiteX155" fmla="*/ 53537 w 893052"/>
              <a:gd name="connsiteY155" fmla="*/ 469652 h 892469"/>
              <a:gd name="connsiteX156" fmla="*/ 64722 w 893052"/>
              <a:gd name="connsiteY156" fmla="*/ 457091 h 892469"/>
              <a:gd name="connsiteX157" fmla="*/ 64205 w 893052"/>
              <a:gd name="connsiteY157" fmla="*/ 433174 h 892469"/>
              <a:gd name="connsiteX158" fmla="*/ 55430 w 893052"/>
              <a:gd name="connsiteY158" fmla="*/ 423367 h 892469"/>
              <a:gd name="connsiteX159" fmla="*/ 15683 w 893052"/>
              <a:gd name="connsiteY159" fmla="*/ 411150 h 892469"/>
              <a:gd name="connsiteX160" fmla="*/ 541 w 893052"/>
              <a:gd name="connsiteY160" fmla="*/ 389126 h 892469"/>
              <a:gd name="connsiteX161" fmla="*/ 2090 w 893052"/>
              <a:gd name="connsiteY161" fmla="*/ 380006 h 892469"/>
              <a:gd name="connsiteX162" fmla="*/ 16371 w 893052"/>
              <a:gd name="connsiteY162" fmla="*/ 368650 h 892469"/>
              <a:gd name="connsiteX163" fmla="*/ 54914 w 893052"/>
              <a:gd name="connsiteY163" fmla="*/ 367445 h 892469"/>
              <a:gd name="connsiteX164" fmla="*/ 60592 w 893052"/>
              <a:gd name="connsiteY164" fmla="*/ 367273 h 892469"/>
              <a:gd name="connsiteX165" fmla="*/ 75906 w 893052"/>
              <a:gd name="connsiteY165" fmla="*/ 355229 h 892469"/>
              <a:gd name="connsiteX166" fmla="*/ 80379 w 893052"/>
              <a:gd name="connsiteY166" fmla="*/ 338194 h 892469"/>
              <a:gd name="connsiteX167" fmla="*/ 73153 w 893052"/>
              <a:gd name="connsiteY167" fmla="*/ 322020 h 892469"/>
              <a:gd name="connsiteX168" fmla="*/ 37879 w 893052"/>
              <a:gd name="connsiteY168" fmla="*/ 299996 h 892469"/>
              <a:gd name="connsiteX169" fmla="*/ 29964 w 893052"/>
              <a:gd name="connsiteY169" fmla="*/ 277455 h 892469"/>
              <a:gd name="connsiteX170" fmla="*/ 34954 w 893052"/>
              <a:gd name="connsiteY170" fmla="*/ 266615 h 892469"/>
              <a:gd name="connsiteX171" fmla="*/ 50440 w 893052"/>
              <a:gd name="connsiteY171" fmla="*/ 260077 h 892469"/>
              <a:gd name="connsiteX172" fmla="*/ 94489 w 893052"/>
              <a:gd name="connsiteY172" fmla="*/ 270229 h 892469"/>
              <a:gd name="connsiteX173" fmla="*/ 110491 w 893052"/>
              <a:gd name="connsiteY173" fmla="*/ 264894 h 892469"/>
              <a:gd name="connsiteX174" fmla="*/ 121331 w 893052"/>
              <a:gd name="connsiteY174" fmla="*/ 245967 h 892469"/>
              <a:gd name="connsiteX175" fmla="*/ 118234 w 893052"/>
              <a:gd name="connsiteY175" fmla="*/ 229793 h 892469"/>
              <a:gd name="connsiteX176" fmla="*/ 88983 w 893052"/>
              <a:gd name="connsiteY176" fmla="*/ 198649 h 892469"/>
              <a:gd name="connsiteX177" fmla="*/ 87262 w 893052"/>
              <a:gd name="connsiteY177" fmla="*/ 176453 h 892469"/>
              <a:gd name="connsiteX178" fmla="*/ 90187 w 893052"/>
              <a:gd name="connsiteY178" fmla="*/ 172151 h 892469"/>
              <a:gd name="connsiteX179" fmla="*/ 116685 w 893052"/>
              <a:gd name="connsiteY179" fmla="*/ 166301 h 892469"/>
              <a:gd name="connsiteX180" fmla="*/ 152475 w 893052"/>
              <a:gd name="connsiteY180" fmla="*/ 185400 h 892469"/>
              <a:gd name="connsiteX181" fmla="*/ 169337 w 893052"/>
              <a:gd name="connsiteY181" fmla="*/ 183852 h 892469"/>
              <a:gd name="connsiteX182" fmla="*/ 183791 w 893052"/>
              <a:gd name="connsiteY182" fmla="*/ 169570 h 892469"/>
              <a:gd name="connsiteX183" fmla="*/ 185684 w 893052"/>
              <a:gd name="connsiteY183" fmla="*/ 152363 h 892469"/>
              <a:gd name="connsiteX184" fmla="*/ 164864 w 893052"/>
              <a:gd name="connsiteY184" fmla="*/ 113305 h 892469"/>
              <a:gd name="connsiteX185" fmla="*/ 168477 w 893052"/>
              <a:gd name="connsiteY185" fmla="*/ 93517 h 892469"/>
              <a:gd name="connsiteX186" fmla="*/ 179317 w 893052"/>
              <a:gd name="connsiteY186" fmla="*/ 85430 h 892469"/>
              <a:gd name="connsiteX187" fmla="*/ 196868 w 893052"/>
              <a:gd name="connsiteY187" fmla="*/ 87323 h 892469"/>
              <a:gd name="connsiteX188" fmla="*/ 226635 w 893052"/>
              <a:gd name="connsiteY188" fmla="*/ 115025 h 892469"/>
              <a:gd name="connsiteX189" fmla="*/ 251757 w 893052"/>
              <a:gd name="connsiteY189" fmla="*/ 118639 h 892469"/>
              <a:gd name="connsiteX190" fmla="*/ 265866 w 893052"/>
              <a:gd name="connsiteY190" fmla="*/ 109863 h 892469"/>
              <a:gd name="connsiteX191" fmla="*/ 270684 w 893052"/>
              <a:gd name="connsiteY191" fmla="*/ 95066 h 892469"/>
              <a:gd name="connsiteX192" fmla="*/ 260704 w 893052"/>
              <a:gd name="connsiteY192" fmla="*/ 52049 h 892469"/>
              <a:gd name="connsiteX193" fmla="*/ 269135 w 893052"/>
              <a:gd name="connsiteY193" fmla="*/ 33638 h 892469"/>
              <a:gd name="connsiteX194" fmla="*/ 280664 w 893052"/>
              <a:gd name="connsiteY194" fmla="*/ 28820 h 892469"/>
              <a:gd name="connsiteX195" fmla="*/ 298903 w 893052"/>
              <a:gd name="connsiteY195" fmla="*/ 35359 h 892469"/>
              <a:gd name="connsiteX196" fmla="*/ 321959 w 893052"/>
              <a:gd name="connsiteY196" fmla="*/ 72525 h 892469"/>
              <a:gd name="connsiteX197" fmla="*/ 337961 w 893052"/>
              <a:gd name="connsiteY197" fmla="*/ 80268 h 892469"/>
              <a:gd name="connsiteX198" fmla="*/ 359470 w 893052"/>
              <a:gd name="connsiteY198" fmla="*/ 74246 h 892469"/>
              <a:gd name="connsiteX199" fmla="*/ 367385 w 893052"/>
              <a:gd name="connsiteY199" fmla="*/ 62717 h 892469"/>
              <a:gd name="connsiteX200" fmla="*/ 369105 w 893052"/>
              <a:gd name="connsiteY200" fmla="*/ 17980 h 892469"/>
              <a:gd name="connsiteX201" fmla="*/ 381838 w 893052"/>
              <a:gd name="connsiteY201" fmla="*/ 1634 h 892469"/>
              <a:gd name="connsiteX202" fmla="*/ 386484 w 893052"/>
              <a:gd name="connsiteY202" fmla="*/ 602 h 892469"/>
              <a:gd name="connsiteX203" fmla="*/ 412122 w 893052"/>
              <a:gd name="connsiteY203" fmla="*/ 16260 h 892469"/>
              <a:gd name="connsiteX204" fmla="*/ 423478 w 893052"/>
              <a:gd name="connsiteY204" fmla="*/ 54114 h 892469"/>
              <a:gd name="connsiteX205" fmla="*/ 434662 w 893052"/>
              <a:gd name="connsiteY205" fmla="*/ 64266 h 892469"/>
              <a:gd name="connsiteX206" fmla="*/ 459095 w 893052"/>
              <a:gd name="connsiteY206" fmla="*/ 64266 h 892469"/>
              <a:gd name="connsiteX207" fmla="*/ 469935 w 893052"/>
              <a:gd name="connsiteY207" fmla="*/ 54458 h 892469"/>
              <a:gd name="connsiteX208" fmla="*/ 482669 w 893052"/>
              <a:gd name="connsiteY208" fmla="*/ 12646 h 892469"/>
              <a:gd name="connsiteX209" fmla="*/ 500047 w 893052"/>
              <a:gd name="connsiteY209" fmla="*/ 85 h 892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</a:cxnLst>
            <a:rect l="l" t="t" r="r" b="b"/>
            <a:pathLst>
              <a:path w="893052" h="892469">
                <a:moveTo>
                  <a:pt x="446879" y="366069"/>
                </a:moveTo>
                <a:cubicBezTo>
                  <a:pt x="399045" y="366069"/>
                  <a:pt x="367040" y="405300"/>
                  <a:pt x="367213" y="445391"/>
                </a:cubicBezTo>
                <a:cubicBezTo>
                  <a:pt x="367385" y="489784"/>
                  <a:pt x="402314" y="525402"/>
                  <a:pt x="446535" y="525402"/>
                </a:cubicBezTo>
                <a:cubicBezTo>
                  <a:pt x="490755" y="525402"/>
                  <a:pt x="526201" y="490300"/>
                  <a:pt x="526373" y="445907"/>
                </a:cubicBezTo>
                <a:cubicBezTo>
                  <a:pt x="526545" y="401686"/>
                  <a:pt x="491788" y="366069"/>
                  <a:pt x="446879" y="366069"/>
                </a:cubicBezTo>
                <a:close/>
                <a:moveTo>
                  <a:pt x="447223" y="129135"/>
                </a:moveTo>
                <a:cubicBezTo>
                  <a:pt x="621181" y="129479"/>
                  <a:pt x="763823" y="271777"/>
                  <a:pt x="763479" y="446251"/>
                </a:cubicBezTo>
                <a:cubicBezTo>
                  <a:pt x="763135" y="618833"/>
                  <a:pt x="623074" y="762508"/>
                  <a:pt x="446018" y="762164"/>
                </a:cubicBezTo>
                <a:cubicBezTo>
                  <a:pt x="267587" y="761648"/>
                  <a:pt x="128902" y="616080"/>
                  <a:pt x="130278" y="445219"/>
                </a:cubicBezTo>
                <a:cubicBezTo>
                  <a:pt x="129246" y="271949"/>
                  <a:pt x="272404" y="128791"/>
                  <a:pt x="447223" y="129135"/>
                </a:cubicBezTo>
                <a:close/>
                <a:moveTo>
                  <a:pt x="446879" y="119843"/>
                </a:moveTo>
                <a:cubicBezTo>
                  <a:pt x="265522" y="119671"/>
                  <a:pt x="121331" y="265066"/>
                  <a:pt x="120643" y="444187"/>
                </a:cubicBezTo>
                <a:cubicBezTo>
                  <a:pt x="119954" y="627609"/>
                  <a:pt x="268791" y="771799"/>
                  <a:pt x="446363" y="771283"/>
                </a:cubicBezTo>
                <a:cubicBezTo>
                  <a:pt x="623418" y="771972"/>
                  <a:pt x="772770" y="629501"/>
                  <a:pt x="772599" y="445391"/>
                </a:cubicBezTo>
                <a:cubicBezTo>
                  <a:pt x="772427" y="264378"/>
                  <a:pt x="627203" y="120015"/>
                  <a:pt x="446879" y="119843"/>
                </a:cubicBezTo>
                <a:close/>
                <a:moveTo>
                  <a:pt x="500047" y="85"/>
                </a:moveTo>
                <a:cubicBezTo>
                  <a:pt x="501595" y="85"/>
                  <a:pt x="503144" y="85"/>
                  <a:pt x="504692" y="258"/>
                </a:cubicBezTo>
                <a:cubicBezTo>
                  <a:pt x="520006" y="1806"/>
                  <a:pt x="524308" y="6452"/>
                  <a:pt x="524652" y="21766"/>
                </a:cubicBezTo>
                <a:cubicBezTo>
                  <a:pt x="524996" y="35187"/>
                  <a:pt x="525513" y="48436"/>
                  <a:pt x="525857" y="61857"/>
                </a:cubicBezTo>
                <a:cubicBezTo>
                  <a:pt x="526029" y="67191"/>
                  <a:pt x="527921" y="71321"/>
                  <a:pt x="532911" y="73557"/>
                </a:cubicBezTo>
                <a:cubicBezTo>
                  <a:pt x="540999" y="77171"/>
                  <a:pt x="549429" y="79580"/>
                  <a:pt x="558377" y="80268"/>
                </a:cubicBezTo>
                <a:cubicBezTo>
                  <a:pt x="563883" y="80612"/>
                  <a:pt x="567669" y="78375"/>
                  <a:pt x="570422" y="73901"/>
                </a:cubicBezTo>
                <a:cubicBezTo>
                  <a:pt x="577993" y="61685"/>
                  <a:pt x="585735" y="49468"/>
                  <a:pt x="593306" y="37252"/>
                </a:cubicBezTo>
                <a:cubicBezTo>
                  <a:pt x="599845" y="26928"/>
                  <a:pt x="603803" y="25551"/>
                  <a:pt x="615503" y="29509"/>
                </a:cubicBezTo>
                <a:cubicBezTo>
                  <a:pt x="616879" y="30025"/>
                  <a:pt x="618084" y="30369"/>
                  <a:pt x="619460" y="30885"/>
                </a:cubicBezTo>
                <a:cubicBezTo>
                  <a:pt x="633053" y="36735"/>
                  <a:pt x="635290" y="41037"/>
                  <a:pt x="632021" y="55491"/>
                </a:cubicBezTo>
                <a:cubicBezTo>
                  <a:pt x="629096" y="68395"/>
                  <a:pt x="626171" y="81128"/>
                  <a:pt x="623074" y="94033"/>
                </a:cubicBezTo>
                <a:cubicBezTo>
                  <a:pt x="621353" y="101088"/>
                  <a:pt x="623074" y="106594"/>
                  <a:pt x="629268" y="110724"/>
                </a:cubicBezTo>
                <a:cubicBezTo>
                  <a:pt x="635635" y="115025"/>
                  <a:pt x="642001" y="118983"/>
                  <a:pt x="649227" y="121736"/>
                </a:cubicBezTo>
                <a:cubicBezTo>
                  <a:pt x="654390" y="123629"/>
                  <a:pt x="658519" y="122424"/>
                  <a:pt x="662477" y="118639"/>
                </a:cubicBezTo>
                <a:cubicBezTo>
                  <a:pt x="672972" y="108659"/>
                  <a:pt x="683469" y="99023"/>
                  <a:pt x="694137" y="89215"/>
                </a:cubicBezTo>
                <a:cubicBezTo>
                  <a:pt x="702912" y="80956"/>
                  <a:pt x="707730" y="80612"/>
                  <a:pt x="717538" y="87323"/>
                </a:cubicBezTo>
                <a:cubicBezTo>
                  <a:pt x="718054" y="87667"/>
                  <a:pt x="718398" y="87839"/>
                  <a:pt x="718742" y="88183"/>
                </a:cubicBezTo>
                <a:cubicBezTo>
                  <a:pt x="735433" y="100228"/>
                  <a:pt x="733024" y="105390"/>
                  <a:pt x="726141" y="117951"/>
                </a:cubicBezTo>
                <a:cubicBezTo>
                  <a:pt x="719947" y="129307"/>
                  <a:pt x="714096" y="141007"/>
                  <a:pt x="707730" y="152363"/>
                </a:cubicBezTo>
                <a:cubicBezTo>
                  <a:pt x="704461" y="158386"/>
                  <a:pt x="705149" y="163548"/>
                  <a:pt x="709279" y="168710"/>
                </a:cubicBezTo>
                <a:cubicBezTo>
                  <a:pt x="713924" y="174388"/>
                  <a:pt x="719086" y="179550"/>
                  <a:pt x="724764" y="184024"/>
                </a:cubicBezTo>
                <a:cubicBezTo>
                  <a:pt x="729582" y="187809"/>
                  <a:pt x="734572" y="188325"/>
                  <a:pt x="740250" y="185400"/>
                </a:cubicBezTo>
                <a:cubicBezTo>
                  <a:pt x="753155" y="178346"/>
                  <a:pt x="766232" y="171463"/>
                  <a:pt x="779309" y="164752"/>
                </a:cubicBezTo>
                <a:cubicBezTo>
                  <a:pt x="788600" y="159934"/>
                  <a:pt x="793935" y="160967"/>
                  <a:pt x="800645" y="169226"/>
                </a:cubicBezTo>
                <a:cubicBezTo>
                  <a:pt x="803054" y="171979"/>
                  <a:pt x="805291" y="174904"/>
                  <a:pt x="807184" y="178001"/>
                </a:cubicBezTo>
                <a:cubicBezTo>
                  <a:pt x="812001" y="185572"/>
                  <a:pt x="811485" y="190562"/>
                  <a:pt x="805463" y="197273"/>
                </a:cubicBezTo>
                <a:cubicBezTo>
                  <a:pt x="795139" y="208457"/>
                  <a:pt x="784815" y="219813"/>
                  <a:pt x="774319" y="230825"/>
                </a:cubicBezTo>
                <a:cubicBezTo>
                  <a:pt x="770362" y="234955"/>
                  <a:pt x="769501" y="239429"/>
                  <a:pt x="771566" y="244591"/>
                </a:cubicBezTo>
                <a:cubicBezTo>
                  <a:pt x="774663" y="251989"/>
                  <a:pt x="778449" y="258872"/>
                  <a:pt x="783439" y="265238"/>
                </a:cubicBezTo>
                <a:cubicBezTo>
                  <a:pt x="787396" y="270401"/>
                  <a:pt x="792214" y="271777"/>
                  <a:pt x="798580" y="270229"/>
                </a:cubicBezTo>
                <a:cubicBezTo>
                  <a:pt x="813206" y="266615"/>
                  <a:pt x="828003" y="263346"/>
                  <a:pt x="842629" y="260249"/>
                </a:cubicBezTo>
                <a:cubicBezTo>
                  <a:pt x="850372" y="258528"/>
                  <a:pt x="855018" y="260765"/>
                  <a:pt x="858975" y="267819"/>
                </a:cubicBezTo>
                <a:cubicBezTo>
                  <a:pt x="861040" y="271605"/>
                  <a:pt x="862761" y="275562"/>
                  <a:pt x="864137" y="279692"/>
                </a:cubicBezTo>
                <a:cubicBezTo>
                  <a:pt x="867062" y="289156"/>
                  <a:pt x="865514" y="293629"/>
                  <a:pt x="857082" y="298963"/>
                </a:cubicBezTo>
                <a:cubicBezTo>
                  <a:pt x="845038" y="306534"/>
                  <a:pt x="833165" y="314449"/>
                  <a:pt x="820777" y="321504"/>
                </a:cubicBezTo>
                <a:cubicBezTo>
                  <a:pt x="813722" y="325633"/>
                  <a:pt x="811829" y="331140"/>
                  <a:pt x="813034" y="338366"/>
                </a:cubicBezTo>
                <a:cubicBezTo>
                  <a:pt x="814066" y="345077"/>
                  <a:pt x="815959" y="351615"/>
                  <a:pt x="818368" y="357982"/>
                </a:cubicBezTo>
                <a:cubicBezTo>
                  <a:pt x="820605" y="363832"/>
                  <a:pt x="824562" y="366929"/>
                  <a:pt x="831273" y="367101"/>
                </a:cubicBezTo>
                <a:cubicBezTo>
                  <a:pt x="846415" y="367273"/>
                  <a:pt x="861384" y="368306"/>
                  <a:pt x="876526" y="368822"/>
                </a:cubicBezTo>
                <a:cubicBezTo>
                  <a:pt x="884785" y="369166"/>
                  <a:pt x="888915" y="372435"/>
                  <a:pt x="891152" y="380350"/>
                </a:cubicBezTo>
                <a:cubicBezTo>
                  <a:pt x="892528" y="384824"/>
                  <a:pt x="893044" y="389470"/>
                  <a:pt x="893044" y="394288"/>
                </a:cubicBezTo>
                <a:cubicBezTo>
                  <a:pt x="893044" y="403579"/>
                  <a:pt x="890463" y="407365"/>
                  <a:pt x="881860" y="410118"/>
                </a:cubicBezTo>
                <a:cubicBezTo>
                  <a:pt x="868267" y="414419"/>
                  <a:pt x="854673" y="418549"/>
                  <a:pt x="841080" y="422679"/>
                </a:cubicBezTo>
                <a:cubicBezTo>
                  <a:pt x="831273" y="425603"/>
                  <a:pt x="828692" y="428701"/>
                  <a:pt x="828348" y="438852"/>
                </a:cubicBezTo>
                <a:cubicBezTo>
                  <a:pt x="828175" y="445907"/>
                  <a:pt x="827659" y="453134"/>
                  <a:pt x="829208" y="460189"/>
                </a:cubicBezTo>
                <a:cubicBezTo>
                  <a:pt x="830240" y="465007"/>
                  <a:pt x="833165" y="467932"/>
                  <a:pt x="837983" y="469480"/>
                </a:cubicBezTo>
                <a:cubicBezTo>
                  <a:pt x="852265" y="473782"/>
                  <a:pt x="866546" y="478083"/>
                  <a:pt x="880827" y="482557"/>
                </a:cubicBezTo>
                <a:cubicBezTo>
                  <a:pt x="890807" y="485654"/>
                  <a:pt x="893216" y="489096"/>
                  <a:pt x="893044" y="499592"/>
                </a:cubicBezTo>
                <a:cubicBezTo>
                  <a:pt x="893044" y="500624"/>
                  <a:pt x="893044" y="501656"/>
                  <a:pt x="893044" y="502689"/>
                </a:cubicBezTo>
                <a:cubicBezTo>
                  <a:pt x="892356" y="518863"/>
                  <a:pt x="887194" y="524025"/>
                  <a:pt x="871020" y="524541"/>
                </a:cubicBezTo>
                <a:cubicBezTo>
                  <a:pt x="857427" y="524885"/>
                  <a:pt x="844006" y="525574"/>
                  <a:pt x="830413" y="525746"/>
                </a:cubicBezTo>
                <a:cubicBezTo>
                  <a:pt x="825250" y="525918"/>
                  <a:pt x="821637" y="528155"/>
                  <a:pt x="819572" y="532456"/>
                </a:cubicBezTo>
                <a:cubicBezTo>
                  <a:pt x="815787" y="540543"/>
                  <a:pt x="813378" y="548975"/>
                  <a:pt x="812690" y="557922"/>
                </a:cubicBezTo>
                <a:cubicBezTo>
                  <a:pt x="812173" y="563600"/>
                  <a:pt x="814582" y="567386"/>
                  <a:pt x="819400" y="570311"/>
                </a:cubicBezTo>
                <a:cubicBezTo>
                  <a:pt x="831445" y="577709"/>
                  <a:pt x="843317" y="585108"/>
                  <a:pt x="855190" y="592679"/>
                </a:cubicBezTo>
                <a:cubicBezTo>
                  <a:pt x="866030" y="599390"/>
                  <a:pt x="867407" y="603519"/>
                  <a:pt x="863277" y="615564"/>
                </a:cubicBezTo>
                <a:cubicBezTo>
                  <a:pt x="861901" y="619694"/>
                  <a:pt x="860008" y="623651"/>
                  <a:pt x="857599" y="627264"/>
                </a:cubicBezTo>
                <a:cubicBezTo>
                  <a:pt x="855362" y="630533"/>
                  <a:pt x="851749" y="632770"/>
                  <a:pt x="846587" y="632770"/>
                </a:cubicBezTo>
                <a:cubicBezTo>
                  <a:pt x="837467" y="630706"/>
                  <a:pt x="828348" y="628641"/>
                  <a:pt x="819228" y="626748"/>
                </a:cubicBezTo>
                <a:cubicBezTo>
                  <a:pt x="811829" y="625027"/>
                  <a:pt x="804258" y="623479"/>
                  <a:pt x="796860" y="621586"/>
                </a:cubicBezTo>
                <a:cubicBezTo>
                  <a:pt x="792042" y="620381"/>
                  <a:pt x="788256" y="621758"/>
                  <a:pt x="785159" y="625200"/>
                </a:cubicBezTo>
                <a:cubicBezTo>
                  <a:pt x="778793" y="632598"/>
                  <a:pt x="773803" y="641030"/>
                  <a:pt x="771050" y="650493"/>
                </a:cubicBezTo>
                <a:cubicBezTo>
                  <a:pt x="769673" y="654967"/>
                  <a:pt x="771738" y="658236"/>
                  <a:pt x="774491" y="661333"/>
                </a:cubicBezTo>
                <a:cubicBezTo>
                  <a:pt x="784471" y="672173"/>
                  <a:pt x="794623" y="683013"/>
                  <a:pt x="804603" y="693682"/>
                </a:cubicBezTo>
                <a:cubicBezTo>
                  <a:pt x="812173" y="701769"/>
                  <a:pt x="812518" y="706586"/>
                  <a:pt x="806495" y="715878"/>
                </a:cubicBezTo>
                <a:cubicBezTo>
                  <a:pt x="806151" y="716394"/>
                  <a:pt x="805807" y="717083"/>
                  <a:pt x="805291" y="717599"/>
                </a:cubicBezTo>
                <a:cubicBezTo>
                  <a:pt x="793935" y="732913"/>
                  <a:pt x="788945" y="733085"/>
                  <a:pt x="775007" y="725170"/>
                </a:cubicBezTo>
                <a:cubicBezTo>
                  <a:pt x="763651" y="718631"/>
                  <a:pt x="751606" y="712781"/>
                  <a:pt x="740078" y="706586"/>
                </a:cubicBezTo>
                <a:cubicBezTo>
                  <a:pt x="735260" y="704006"/>
                  <a:pt x="730787" y="704006"/>
                  <a:pt x="726485" y="707103"/>
                </a:cubicBezTo>
                <a:cubicBezTo>
                  <a:pt x="719602" y="711921"/>
                  <a:pt x="713752" y="717771"/>
                  <a:pt x="708762" y="724481"/>
                </a:cubicBezTo>
                <a:cubicBezTo>
                  <a:pt x="705149" y="729299"/>
                  <a:pt x="704977" y="734117"/>
                  <a:pt x="707902" y="739451"/>
                </a:cubicBezTo>
                <a:cubicBezTo>
                  <a:pt x="714957" y="752356"/>
                  <a:pt x="721839" y="765433"/>
                  <a:pt x="728550" y="778510"/>
                </a:cubicBezTo>
                <a:cubicBezTo>
                  <a:pt x="733196" y="787629"/>
                  <a:pt x="732507" y="791759"/>
                  <a:pt x="725109" y="798814"/>
                </a:cubicBezTo>
                <a:cubicBezTo>
                  <a:pt x="723904" y="799846"/>
                  <a:pt x="722872" y="801051"/>
                  <a:pt x="721667" y="801911"/>
                </a:cubicBezTo>
                <a:cubicBezTo>
                  <a:pt x="710655" y="809998"/>
                  <a:pt x="704977" y="813955"/>
                  <a:pt x="692072" y="800878"/>
                </a:cubicBezTo>
                <a:cubicBezTo>
                  <a:pt x="682780" y="791415"/>
                  <a:pt x="672801" y="782984"/>
                  <a:pt x="663165" y="773864"/>
                </a:cubicBezTo>
                <a:cubicBezTo>
                  <a:pt x="658691" y="769562"/>
                  <a:pt x="653873" y="768702"/>
                  <a:pt x="648367" y="770939"/>
                </a:cubicBezTo>
                <a:cubicBezTo>
                  <a:pt x="641141" y="773864"/>
                  <a:pt x="634258" y="777650"/>
                  <a:pt x="628063" y="782467"/>
                </a:cubicBezTo>
                <a:cubicBezTo>
                  <a:pt x="622902" y="786425"/>
                  <a:pt x="621525" y="791415"/>
                  <a:pt x="623074" y="797609"/>
                </a:cubicBezTo>
                <a:cubicBezTo>
                  <a:pt x="626687" y="812579"/>
                  <a:pt x="630128" y="827721"/>
                  <a:pt x="633398" y="842690"/>
                </a:cubicBezTo>
                <a:cubicBezTo>
                  <a:pt x="634774" y="849229"/>
                  <a:pt x="632537" y="854219"/>
                  <a:pt x="626687" y="857660"/>
                </a:cubicBezTo>
                <a:cubicBezTo>
                  <a:pt x="622729" y="860069"/>
                  <a:pt x="618428" y="861962"/>
                  <a:pt x="613954" y="863338"/>
                </a:cubicBezTo>
                <a:cubicBezTo>
                  <a:pt x="604835" y="866263"/>
                  <a:pt x="599673" y="864542"/>
                  <a:pt x="594511" y="856456"/>
                </a:cubicBezTo>
                <a:cubicBezTo>
                  <a:pt x="586940" y="844411"/>
                  <a:pt x="579197" y="832539"/>
                  <a:pt x="571970" y="820150"/>
                </a:cubicBezTo>
                <a:cubicBezTo>
                  <a:pt x="568013" y="813439"/>
                  <a:pt x="562851" y="810858"/>
                  <a:pt x="555108" y="812235"/>
                </a:cubicBezTo>
                <a:cubicBezTo>
                  <a:pt x="548914" y="813439"/>
                  <a:pt x="542891" y="814988"/>
                  <a:pt x="537041" y="817053"/>
                </a:cubicBezTo>
                <a:cubicBezTo>
                  <a:pt x="528954" y="819978"/>
                  <a:pt x="526373" y="823419"/>
                  <a:pt x="526029" y="832022"/>
                </a:cubicBezTo>
                <a:cubicBezTo>
                  <a:pt x="525513" y="845615"/>
                  <a:pt x="525169" y="859036"/>
                  <a:pt x="524824" y="872630"/>
                </a:cubicBezTo>
                <a:cubicBezTo>
                  <a:pt x="524480" y="885018"/>
                  <a:pt x="521383" y="888976"/>
                  <a:pt x="509166" y="891213"/>
                </a:cubicBezTo>
                <a:cubicBezTo>
                  <a:pt x="505897" y="891901"/>
                  <a:pt x="502628" y="892245"/>
                  <a:pt x="499359" y="892417"/>
                </a:cubicBezTo>
                <a:cubicBezTo>
                  <a:pt x="491272" y="892934"/>
                  <a:pt x="486110" y="889664"/>
                  <a:pt x="483529" y="881749"/>
                </a:cubicBezTo>
                <a:cubicBezTo>
                  <a:pt x="478883" y="867296"/>
                  <a:pt x="474409" y="853014"/>
                  <a:pt x="470280" y="838561"/>
                </a:cubicBezTo>
                <a:cubicBezTo>
                  <a:pt x="468387" y="832022"/>
                  <a:pt x="464429" y="828925"/>
                  <a:pt x="457891" y="827893"/>
                </a:cubicBezTo>
                <a:cubicBezTo>
                  <a:pt x="450320" y="826860"/>
                  <a:pt x="442749" y="826860"/>
                  <a:pt x="435178" y="828065"/>
                </a:cubicBezTo>
                <a:cubicBezTo>
                  <a:pt x="429500" y="828925"/>
                  <a:pt x="425887" y="831850"/>
                  <a:pt x="424166" y="837528"/>
                </a:cubicBezTo>
                <a:cubicBezTo>
                  <a:pt x="420209" y="851121"/>
                  <a:pt x="415907" y="864715"/>
                  <a:pt x="411605" y="878308"/>
                </a:cubicBezTo>
                <a:cubicBezTo>
                  <a:pt x="407820" y="890524"/>
                  <a:pt x="403002" y="893622"/>
                  <a:pt x="390441" y="891901"/>
                </a:cubicBezTo>
                <a:cubicBezTo>
                  <a:pt x="371514" y="889320"/>
                  <a:pt x="369277" y="886739"/>
                  <a:pt x="369105" y="867812"/>
                </a:cubicBezTo>
                <a:cubicBezTo>
                  <a:pt x="368933" y="855423"/>
                  <a:pt x="368417" y="843206"/>
                  <a:pt x="368073" y="830818"/>
                </a:cubicBezTo>
                <a:cubicBezTo>
                  <a:pt x="367901" y="825140"/>
                  <a:pt x="365664" y="820666"/>
                  <a:pt x="360330" y="818429"/>
                </a:cubicBezTo>
                <a:cubicBezTo>
                  <a:pt x="352243" y="814988"/>
                  <a:pt x="343984" y="812579"/>
                  <a:pt x="335208" y="812063"/>
                </a:cubicBezTo>
                <a:cubicBezTo>
                  <a:pt x="329874" y="811718"/>
                  <a:pt x="326089" y="813783"/>
                  <a:pt x="323164" y="818429"/>
                </a:cubicBezTo>
                <a:cubicBezTo>
                  <a:pt x="315765" y="830818"/>
                  <a:pt x="307850" y="842862"/>
                  <a:pt x="300279" y="855079"/>
                </a:cubicBezTo>
                <a:cubicBezTo>
                  <a:pt x="294257" y="864715"/>
                  <a:pt x="289611" y="866435"/>
                  <a:pt x="278943" y="862822"/>
                </a:cubicBezTo>
                <a:cubicBezTo>
                  <a:pt x="278427" y="862650"/>
                  <a:pt x="277911" y="862478"/>
                  <a:pt x="277394" y="862306"/>
                </a:cubicBezTo>
                <a:cubicBezTo>
                  <a:pt x="260876" y="855595"/>
                  <a:pt x="257607" y="851810"/>
                  <a:pt x="261908" y="835291"/>
                </a:cubicBezTo>
                <a:cubicBezTo>
                  <a:pt x="265178" y="822731"/>
                  <a:pt x="267587" y="809998"/>
                  <a:pt x="270684" y="797265"/>
                </a:cubicBezTo>
                <a:cubicBezTo>
                  <a:pt x="272232" y="790726"/>
                  <a:pt x="270512" y="785737"/>
                  <a:pt x="265006" y="781779"/>
                </a:cubicBezTo>
                <a:cubicBezTo>
                  <a:pt x="259155" y="777650"/>
                  <a:pt x="253133" y="774036"/>
                  <a:pt x="246594" y="771111"/>
                </a:cubicBezTo>
                <a:cubicBezTo>
                  <a:pt x="240400" y="768358"/>
                  <a:pt x="235066" y="769390"/>
                  <a:pt x="229904" y="774208"/>
                </a:cubicBezTo>
                <a:cubicBezTo>
                  <a:pt x="219580" y="784016"/>
                  <a:pt x="209085" y="793652"/>
                  <a:pt x="198761" y="803287"/>
                </a:cubicBezTo>
                <a:cubicBezTo>
                  <a:pt x="191018" y="810686"/>
                  <a:pt x="186028" y="811030"/>
                  <a:pt x="176908" y="805352"/>
                </a:cubicBezTo>
                <a:cubicBezTo>
                  <a:pt x="175876" y="804664"/>
                  <a:pt x="174843" y="803975"/>
                  <a:pt x="173811" y="803287"/>
                </a:cubicBezTo>
                <a:cubicBezTo>
                  <a:pt x="160562" y="793824"/>
                  <a:pt x="159358" y="788834"/>
                  <a:pt x="166928" y="774552"/>
                </a:cubicBezTo>
                <a:cubicBezTo>
                  <a:pt x="173123" y="762852"/>
                  <a:pt x="179145" y="751151"/>
                  <a:pt x="185511" y="739623"/>
                </a:cubicBezTo>
                <a:cubicBezTo>
                  <a:pt x="188781" y="733601"/>
                  <a:pt x="188265" y="728439"/>
                  <a:pt x="184135" y="723277"/>
                </a:cubicBezTo>
                <a:cubicBezTo>
                  <a:pt x="179661" y="717599"/>
                  <a:pt x="174499" y="712437"/>
                  <a:pt x="168649" y="707963"/>
                </a:cubicBezTo>
                <a:cubicBezTo>
                  <a:pt x="163487" y="704006"/>
                  <a:pt x="158325" y="703662"/>
                  <a:pt x="152647" y="706758"/>
                </a:cubicBezTo>
                <a:cubicBezTo>
                  <a:pt x="139914" y="713641"/>
                  <a:pt x="127009" y="720524"/>
                  <a:pt x="113932" y="727235"/>
                </a:cubicBezTo>
                <a:cubicBezTo>
                  <a:pt x="104813" y="732052"/>
                  <a:pt x="99479" y="730848"/>
                  <a:pt x="92768" y="723277"/>
                </a:cubicBezTo>
                <a:cubicBezTo>
                  <a:pt x="92252" y="722761"/>
                  <a:pt x="91908" y="722244"/>
                  <a:pt x="91392" y="721728"/>
                </a:cubicBezTo>
                <a:cubicBezTo>
                  <a:pt x="79519" y="707963"/>
                  <a:pt x="79691" y="703145"/>
                  <a:pt x="92252" y="690068"/>
                </a:cubicBezTo>
                <a:cubicBezTo>
                  <a:pt x="101027" y="680777"/>
                  <a:pt x="109287" y="671313"/>
                  <a:pt x="118234" y="662366"/>
                </a:cubicBezTo>
                <a:cubicBezTo>
                  <a:pt x="122708" y="657720"/>
                  <a:pt x="123568" y="652902"/>
                  <a:pt x="121331" y="647224"/>
                </a:cubicBezTo>
                <a:cubicBezTo>
                  <a:pt x="118406" y="639825"/>
                  <a:pt x="114276" y="632942"/>
                  <a:pt x="109459" y="626576"/>
                </a:cubicBezTo>
                <a:cubicBezTo>
                  <a:pt x="105501" y="621414"/>
                  <a:pt x="100167" y="620898"/>
                  <a:pt x="94489" y="622274"/>
                </a:cubicBezTo>
                <a:cubicBezTo>
                  <a:pt x="81928" y="625200"/>
                  <a:pt x="69539" y="628124"/>
                  <a:pt x="56979" y="630878"/>
                </a:cubicBezTo>
                <a:cubicBezTo>
                  <a:pt x="55258" y="631222"/>
                  <a:pt x="53537" y="631738"/>
                  <a:pt x="51989" y="632082"/>
                </a:cubicBezTo>
                <a:cubicBezTo>
                  <a:pt x="42525" y="633803"/>
                  <a:pt x="37707" y="631566"/>
                  <a:pt x="33406" y="622963"/>
                </a:cubicBezTo>
                <a:cubicBezTo>
                  <a:pt x="31857" y="619694"/>
                  <a:pt x="30309" y="616424"/>
                  <a:pt x="29104" y="612983"/>
                </a:cubicBezTo>
                <a:cubicBezTo>
                  <a:pt x="26007" y="603863"/>
                  <a:pt x="27727" y="598701"/>
                  <a:pt x="35987" y="593539"/>
                </a:cubicBezTo>
                <a:cubicBezTo>
                  <a:pt x="47687" y="586141"/>
                  <a:pt x="59560" y="578742"/>
                  <a:pt x="71260" y="571515"/>
                </a:cubicBezTo>
                <a:cubicBezTo>
                  <a:pt x="80551" y="565665"/>
                  <a:pt x="81928" y="562396"/>
                  <a:pt x="79691" y="551728"/>
                </a:cubicBezTo>
                <a:cubicBezTo>
                  <a:pt x="78315" y="545705"/>
                  <a:pt x="76766" y="539511"/>
                  <a:pt x="74357" y="533833"/>
                </a:cubicBezTo>
                <a:cubicBezTo>
                  <a:pt x="71948" y="528155"/>
                  <a:pt x="67819" y="525402"/>
                  <a:pt x="61452" y="525229"/>
                </a:cubicBezTo>
                <a:cubicBezTo>
                  <a:pt x="47515" y="525057"/>
                  <a:pt x="33750" y="524541"/>
                  <a:pt x="19813" y="524025"/>
                </a:cubicBezTo>
                <a:cubicBezTo>
                  <a:pt x="7252" y="523681"/>
                  <a:pt x="3466" y="520412"/>
                  <a:pt x="1230" y="508367"/>
                </a:cubicBezTo>
                <a:cubicBezTo>
                  <a:pt x="1057" y="507162"/>
                  <a:pt x="713" y="505958"/>
                  <a:pt x="541" y="504754"/>
                </a:cubicBezTo>
                <a:cubicBezTo>
                  <a:pt x="-1352" y="489440"/>
                  <a:pt x="1230" y="485482"/>
                  <a:pt x="16199" y="481009"/>
                </a:cubicBezTo>
                <a:cubicBezTo>
                  <a:pt x="28588" y="477223"/>
                  <a:pt x="40976" y="473094"/>
                  <a:pt x="53537" y="469652"/>
                </a:cubicBezTo>
                <a:cubicBezTo>
                  <a:pt x="60420" y="467760"/>
                  <a:pt x="64033" y="463802"/>
                  <a:pt x="64722" y="457091"/>
                </a:cubicBezTo>
                <a:cubicBezTo>
                  <a:pt x="65410" y="449176"/>
                  <a:pt x="65754" y="441089"/>
                  <a:pt x="64205" y="433174"/>
                </a:cubicBezTo>
                <a:cubicBezTo>
                  <a:pt x="63345" y="428012"/>
                  <a:pt x="60420" y="424915"/>
                  <a:pt x="55430" y="423367"/>
                </a:cubicBezTo>
                <a:cubicBezTo>
                  <a:pt x="42181" y="419409"/>
                  <a:pt x="28932" y="415280"/>
                  <a:pt x="15683" y="411150"/>
                </a:cubicBezTo>
                <a:cubicBezTo>
                  <a:pt x="1230" y="406676"/>
                  <a:pt x="-319" y="404267"/>
                  <a:pt x="541" y="389126"/>
                </a:cubicBezTo>
                <a:cubicBezTo>
                  <a:pt x="713" y="386028"/>
                  <a:pt x="1402" y="382931"/>
                  <a:pt x="2090" y="380006"/>
                </a:cubicBezTo>
                <a:cubicBezTo>
                  <a:pt x="4155" y="372435"/>
                  <a:pt x="8456" y="368994"/>
                  <a:pt x="16371" y="368650"/>
                </a:cubicBezTo>
                <a:cubicBezTo>
                  <a:pt x="29276" y="368134"/>
                  <a:pt x="42009" y="367790"/>
                  <a:pt x="54914" y="367445"/>
                </a:cubicBezTo>
                <a:cubicBezTo>
                  <a:pt x="56807" y="367445"/>
                  <a:pt x="58699" y="367273"/>
                  <a:pt x="60592" y="367273"/>
                </a:cubicBezTo>
                <a:cubicBezTo>
                  <a:pt x="69195" y="367618"/>
                  <a:pt x="73669" y="362799"/>
                  <a:pt x="75906" y="355229"/>
                </a:cubicBezTo>
                <a:cubicBezTo>
                  <a:pt x="77627" y="349551"/>
                  <a:pt x="79175" y="343872"/>
                  <a:pt x="80379" y="338194"/>
                </a:cubicBezTo>
                <a:cubicBezTo>
                  <a:pt x="81928" y="330279"/>
                  <a:pt x="80036" y="326494"/>
                  <a:pt x="73153" y="322020"/>
                </a:cubicBezTo>
                <a:cubicBezTo>
                  <a:pt x="61452" y="314621"/>
                  <a:pt x="49580" y="307223"/>
                  <a:pt x="37879" y="299996"/>
                </a:cubicBezTo>
                <a:cubicBezTo>
                  <a:pt x="27384" y="293457"/>
                  <a:pt x="25835" y="289328"/>
                  <a:pt x="29964" y="277455"/>
                </a:cubicBezTo>
                <a:cubicBezTo>
                  <a:pt x="31169" y="273670"/>
                  <a:pt x="32718" y="269884"/>
                  <a:pt x="34954" y="266615"/>
                </a:cubicBezTo>
                <a:cubicBezTo>
                  <a:pt x="38568" y="261109"/>
                  <a:pt x="43557" y="258356"/>
                  <a:pt x="50440" y="260077"/>
                </a:cubicBezTo>
                <a:cubicBezTo>
                  <a:pt x="65066" y="263518"/>
                  <a:pt x="79863" y="266615"/>
                  <a:pt x="94489" y="270229"/>
                </a:cubicBezTo>
                <a:cubicBezTo>
                  <a:pt x="101199" y="271949"/>
                  <a:pt x="106361" y="270401"/>
                  <a:pt x="110491" y="264894"/>
                </a:cubicBezTo>
                <a:cubicBezTo>
                  <a:pt x="114793" y="259044"/>
                  <a:pt x="118578" y="252678"/>
                  <a:pt x="121331" y="245967"/>
                </a:cubicBezTo>
                <a:cubicBezTo>
                  <a:pt x="123740" y="239945"/>
                  <a:pt x="123052" y="234783"/>
                  <a:pt x="118234" y="229793"/>
                </a:cubicBezTo>
                <a:cubicBezTo>
                  <a:pt x="108254" y="219641"/>
                  <a:pt x="98791" y="209145"/>
                  <a:pt x="88983" y="198649"/>
                </a:cubicBezTo>
                <a:cubicBezTo>
                  <a:pt x="81412" y="190390"/>
                  <a:pt x="81068" y="185744"/>
                  <a:pt x="87262" y="176453"/>
                </a:cubicBezTo>
                <a:cubicBezTo>
                  <a:pt x="88294" y="175076"/>
                  <a:pt x="89155" y="173527"/>
                  <a:pt x="90187" y="172151"/>
                </a:cubicBezTo>
                <a:cubicBezTo>
                  <a:pt x="98963" y="160623"/>
                  <a:pt x="103780" y="159590"/>
                  <a:pt x="116685" y="166301"/>
                </a:cubicBezTo>
                <a:cubicBezTo>
                  <a:pt x="128730" y="172667"/>
                  <a:pt x="140774" y="178862"/>
                  <a:pt x="152475" y="185400"/>
                </a:cubicBezTo>
                <a:cubicBezTo>
                  <a:pt x="158669" y="188841"/>
                  <a:pt x="164176" y="188153"/>
                  <a:pt x="169337" y="183852"/>
                </a:cubicBezTo>
                <a:cubicBezTo>
                  <a:pt x="174499" y="179550"/>
                  <a:pt x="179317" y="174732"/>
                  <a:pt x="183791" y="169570"/>
                </a:cubicBezTo>
                <a:cubicBezTo>
                  <a:pt x="188265" y="164236"/>
                  <a:pt x="189297" y="158902"/>
                  <a:pt x="185684" y="152363"/>
                </a:cubicBezTo>
                <a:cubicBezTo>
                  <a:pt x="178457" y="139459"/>
                  <a:pt x="171746" y="126381"/>
                  <a:pt x="164864" y="113305"/>
                </a:cubicBezTo>
                <a:cubicBezTo>
                  <a:pt x="160390" y="104701"/>
                  <a:pt x="161422" y="100056"/>
                  <a:pt x="168477" y="93517"/>
                </a:cubicBezTo>
                <a:cubicBezTo>
                  <a:pt x="171746" y="90420"/>
                  <a:pt x="175360" y="87839"/>
                  <a:pt x="179317" y="85430"/>
                </a:cubicBezTo>
                <a:cubicBezTo>
                  <a:pt x="186200" y="81472"/>
                  <a:pt x="191018" y="81989"/>
                  <a:pt x="196868" y="87323"/>
                </a:cubicBezTo>
                <a:cubicBezTo>
                  <a:pt x="206848" y="96442"/>
                  <a:pt x="216828" y="105734"/>
                  <a:pt x="226635" y="115025"/>
                </a:cubicBezTo>
                <a:cubicBezTo>
                  <a:pt x="236959" y="124833"/>
                  <a:pt x="239196" y="125177"/>
                  <a:pt x="251757" y="118639"/>
                </a:cubicBezTo>
                <a:cubicBezTo>
                  <a:pt x="256746" y="116058"/>
                  <a:pt x="261392" y="113305"/>
                  <a:pt x="265866" y="109863"/>
                </a:cubicBezTo>
                <a:cubicBezTo>
                  <a:pt x="270684" y="105906"/>
                  <a:pt x="272232" y="101260"/>
                  <a:pt x="270684" y="95066"/>
                </a:cubicBezTo>
                <a:cubicBezTo>
                  <a:pt x="267070" y="80784"/>
                  <a:pt x="263973" y="66331"/>
                  <a:pt x="260704" y="52049"/>
                </a:cubicBezTo>
                <a:cubicBezTo>
                  <a:pt x="258639" y="42758"/>
                  <a:pt x="260876" y="38112"/>
                  <a:pt x="269135" y="33638"/>
                </a:cubicBezTo>
                <a:cubicBezTo>
                  <a:pt x="272921" y="31746"/>
                  <a:pt x="276706" y="30197"/>
                  <a:pt x="280664" y="28820"/>
                </a:cubicBezTo>
                <a:cubicBezTo>
                  <a:pt x="289095" y="26240"/>
                  <a:pt x="293913" y="27788"/>
                  <a:pt x="298903" y="35359"/>
                </a:cubicBezTo>
                <a:cubicBezTo>
                  <a:pt x="306817" y="47576"/>
                  <a:pt x="314733" y="59792"/>
                  <a:pt x="321959" y="72525"/>
                </a:cubicBezTo>
                <a:cubicBezTo>
                  <a:pt x="325745" y="79064"/>
                  <a:pt x="330907" y="81300"/>
                  <a:pt x="337961" y="80268"/>
                </a:cubicBezTo>
                <a:cubicBezTo>
                  <a:pt x="345360" y="79064"/>
                  <a:pt x="352587" y="77171"/>
                  <a:pt x="359470" y="74246"/>
                </a:cubicBezTo>
                <a:cubicBezTo>
                  <a:pt x="364459" y="72009"/>
                  <a:pt x="367213" y="68568"/>
                  <a:pt x="367385" y="62717"/>
                </a:cubicBezTo>
                <a:cubicBezTo>
                  <a:pt x="367729" y="47748"/>
                  <a:pt x="368589" y="32950"/>
                  <a:pt x="369105" y="17980"/>
                </a:cubicBezTo>
                <a:cubicBezTo>
                  <a:pt x="369449" y="8345"/>
                  <a:pt x="372547" y="4215"/>
                  <a:pt x="381838" y="1634"/>
                </a:cubicBezTo>
                <a:cubicBezTo>
                  <a:pt x="383386" y="1290"/>
                  <a:pt x="384935" y="774"/>
                  <a:pt x="386484" y="602"/>
                </a:cubicBezTo>
                <a:cubicBezTo>
                  <a:pt x="403518" y="-1291"/>
                  <a:pt x="407648" y="602"/>
                  <a:pt x="412122" y="16260"/>
                </a:cubicBezTo>
                <a:cubicBezTo>
                  <a:pt x="415735" y="28992"/>
                  <a:pt x="420037" y="41381"/>
                  <a:pt x="423478" y="54114"/>
                </a:cubicBezTo>
                <a:cubicBezTo>
                  <a:pt x="425198" y="60136"/>
                  <a:pt x="428812" y="63406"/>
                  <a:pt x="434662" y="64266"/>
                </a:cubicBezTo>
                <a:cubicBezTo>
                  <a:pt x="442749" y="65299"/>
                  <a:pt x="451008" y="65299"/>
                  <a:pt x="459095" y="64266"/>
                </a:cubicBezTo>
                <a:cubicBezTo>
                  <a:pt x="464774" y="63578"/>
                  <a:pt x="468215" y="60136"/>
                  <a:pt x="469935" y="54458"/>
                </a:cubicBezTo>
                <a:cubicBezTo>
                  <a:pt x="474065" y="40521"/>
                  <a:pt x="478367" y="26584"/>
                  <a:pt x="482669" y="12646"/>
                </a:cubicBezTo>
                <a:cubicBezTo>
                  <a:pt x="485938" y="2322"/>
                  <a:pt x="489207" y="-87"/>
                  <a:pt x="500047" y="85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A8E10A3-87FE-411F-8160-E4A16FBE5C18}"/>
              </a:ext>
            </a:extLst>
          </p:cNvPr>
          <p:cNvGrpSpPr/>
          <p:nvPr/>
        </p:nvGrpSpPr>
        <p:grpSpPr>
          <a:xfrm>
            <a:off x="9303434" y="3492246"/>
            <a:ext cx="1239124" cy="577933"/>
            <a:chOff x="9321722" y="3647694"/>
            <a:chExt cx="1239124" cy="577933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D9DFACE2-C01D-41A1-9C0A-6263A2FEB124}"/>
                </a:ext>
              </a:extLst>
            </p:cNvPr>
            <p:cNvGrpSpPr/>
            <p:nvPr/>
          </p:nvGrpSpPr>
          <p:grpSpPr>
            <a:xfrm rot="9652240">
              <a:off x="9321722" y="3647694"/>
              <a:ext cx="830987" cy="577933"/>
              <a:chOff x="5405974" y="1533288"/>
              <a:chExt cx="611040" cy="424965"/>
            </a:xfrm>
          </p:grpSpPr>
          <p:sp>
            <p:nvSpPr>
              <p:cNvPr id="145" name="Trapezoid 144">
                <a:extLst>
                  <a:ext uri="{FF2B5EF4-FFF2-40B4-BE49-F238E27FC236}">
                    <a16:creationId xmlns:a16="http://schemas.microsoft.com/office/drawing/2014/main" id="{7933EEAA-4372-4E6E-B080-989D7C864400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Trapezoid 145">
                <a:extLst>
                  <a:ext uri="{FF2B5EF4-FFF2-40B4-BE49-F238E27FC236}">
                    <a16:creationId xmlns:a16="http://schemas.microsoft.com/office/drawing/2014/main" id="{3D83A195-5740-4BED-B69A-C7FA44BE5FA7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Trapezoid 146">
                <a:extLst>
                  <a:ext uri="{FF2B5EF4-FFF2-40B4-BE49-F238E27FC236}">
                    <a16:creationId xmlns:a16="http://schemas.microsoft.com/office/drawing/2014/main" id="{3B4FC330-7F8A-43B5-985B-55F5E4F35871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Trapezoid 147">
                <a:extLst>
                  <a:ext uri="{FF2B5EF4-FFF2-40B4-BE49-F238E27FC236}">
                    <a16:creationId xmlns:a16="http://schemas.microsoft.com/office/drawing/2014/main" id="{CCE0CA2E-64C6-4D2B-B04B-0556FBF44D65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Trapezoid 148">
                <a:extLst>
                  <a:ext uri="{FF2B5EF4-FFF2-40B4-BE49-F238E27FC236}">
                    <a16:creationId xmlns:a16="http://schemas.microsoft.com/office/drawing/2014/main" id="{EFF41D70-805D-4A30-926C-EDBBE6189782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6755CC93-2275-4511-A2BE-B151B3A394B3}"/>
                </a:ext>
              </a:extLst>
            </p:cNvPr>
            <p:cNvGrpSpPr/>
            <p:nvPr/>
          </p:nvGrpSpPr>
          <p:grpSpPr>
            <a:xfrm rot="2979890" flipH="1">
              <a:off x="10051358" y="3654191"/>
              <a:ext cx="509488" cy="509489"/>
              <a:chOff x="5108331" y="1463790"/>
              <a:chExt cx="374637" cy="374637"/>
            </a:xfrm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6862881E-F60F-462D-85D7-9BC8170787EA}"/>
                  </a:ext>
                </a:extLst>
              </p:cNvPr>
              <p:cNvSpPr/>
              <p:nvPr/>
            </p:nvSpPr>
            <p:spPr>
              <a:xfrm>
                <a:off x="5108331" y="1463790"/>
                <a:ext cx="374637" cy="37463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BE4FBBD6-5D50-4CF2-9DD3-40C94371A74B}"/>
                  </a:ext>
                </a:extLst>
              </p:cNvPr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>
                  <a:gd name="connsiteX0" fmla="*/ 127864 w 255882"/>
                  <a:gd name="connsiteY0" fmla="*/ 81461 h 255676"/>
                  <a:gd name="connsiteX1" fmla="*/ 81805 w 255882"/>
                  <a:gd name="connsiteY1" fmla="*/ 127520 h 255676"/>
                  <a:gd name="connsiteX2" fmla="*/ 127864 w 255882"/>
                  <a:gd name="connsiteY2" fmla="*/ 173579 h 255676"/>
                  <a:gd name="connsiteX3" fmla="*/ 173923 w 255882"/>
                  <a:gd name="connsiteY3" fmla="*/ 127520 h 255676"/>
                  <a:gd name="connsiteX4" fmla="*/ 127864 w 255882"/>
                  <a:gd name="connsiteY4" fmla="*/ 81461 h 255676"/>
                  <a:gd name="connsiteX5" fmla="*/ 122296 w 255882"/>
                  <a:gd name="connsiteY5" fmla="*/ 86 h 255676"/>
                  <a:gd name="connsiteX6" fmla="*/ 127383 w 255882"/>
                  <a:gd name="connsiteY6" fmla="*/ 4211 h 255676"/>
                  <a:gd name="connsiteX7" fmla="*/ 132401 w 255882"/>
                  <a:gd name="connsiteY7" fmla="*/ 21809 h 255676"/>
                  <a:gd name="connsiteX8" fmla="*/ 145188 w 255882"/>
                  <a:gd name="connsiteY8" fmla="*/ 29027 h 255676"/>
                  <a:gd name="connsiteX9" fmla="*/ 149312 w 255882"/>
                  <a:gd name="connsiteY9" fmla="*/ 25452 h 255676"/>
                  <a:gd name="connsiteX10" fmla="*/ 158937 w 255882"/>
                  <a:gd name="connsiteY10" fmla="*/ 9160 h 255676"/>
                  <a:gd name="connsiteX11" fmla="*/ 166705 w 255882"/>
                  <a:gd name="connsiteY11" fmla="*/ 5929 h 255676"/>
                  <a:gd name="connsiteX12" fmla="*/ 174404 w 255882"/>
                  <a:gd name="connsiteY12" fmla="*/ 18372 h 255676"/>
                  <a:gd name="connsiteX13" fmla="*/ 172479 w 255882"/>
                  <a:gd name="connsiteY13" fmla="*/ 34046 h 255676"/>
                  <a:gd name="connsiteX14" fmla="*/ 172479 w 255882"/>
                  <a:gd name="connsiteY14" fmla="*/ 35695 h 255676"/>
                  <a:gd name="connsiteX15" fmla="*/ 186434 w 255882"/>
                  <a:gd name="connsiteY15" fmla="*/ 41882 h 255676"/>
                  <a:gd name="connsiteX16" fmla="*/ 201764 w 255882"/>
                  <a:gd name="connsiteY16" fmla="*/ 30402 h 255676"/>
                  <a:gd name="connsiteX17" fmla="*/ 211045 w 255882"/>
                  <a:gd name="connsiteY17" fmla="*/ 30540 h 255676"/>
                  <a:gd name="connsiteX18" fmla="*/ 212488 w 255882"/>
                  <a:gd name="connsiteY18" fmla="*/ 31777 h 255676"/>
                  <a:gd name="connsiteX19" fmla="*/ 214069 w 255882"/>
                  <a:gd name="connsiteY19" fmla="*/ 42364 h 255676"/>
                  <a:gd name="connsiteX20" fmla="*/ 205614 w 255882"/>
                  <a:gd name="connsiteY20" fmla="*/ 57418 h 255676"/>
                  <a:gd name="connsiteX21" fmla="*/ 206783 w 255882"/>
                  <a:gd name="connsiteY21" fmla="*/ 67180 h 255676"/>
                  <a:gd name="connsiteX22" fmla="*/ 215719 w 255882"/>
                  <a:gd name="connsiteY22" fmla="*/ 70755 h 255676"/>
                  <a:gd name="connsiteX23" fmla="*/ 233799 w 255882"/>
                  <a:gd name="connsiteY23" fmla="*/ 66011 h 255676"/>
                  <a:gd name="connsiteX24" fmla="*/ 241498 w 255882"/>
                  <a:gd name="connsiteY24" fmla="*/ 68967 h 255676"/>
                  <a:gd name="connsiteX25" fmla="*/ 243836 w 255882"/>
                  <a:gd name="connsiteY25" fmla="*/ 73573 h 255676"/>
                  <a:gd name="connsiteX26" fmla="*/ 241911 w 255882"/>
                  <a:gd name="connsiteY26" fmla="*/ 80379 h 255676"/>
                  <a:gd name="connsiteX27" fmla="*/ 226443 w 255882"/>
                  <a:gd name="connsiteY27" fmla="*/ 92684 h 255676"/>
                  <a:gd name="connsiteX28" fmla="*/ 223694 w 255882"/>
                  <a:gd name="connsiteY28" fmla="*/ 100177 h 255676"/>
                  <a:gd name="connsiteX29" fmla="*/ 224519 w 255882"/>
                  <a:gd name="connsiteY29" fmla="*/ 103202 h 255676"/>
                  <a:gd name="connsiteX30" fmla="*/ 230843 w 255882"/>
                  <a:gd name="connsiteY30" fmla="*/ 108633 h 255676"/>
                  <a:gd name="connsiteX31" fmla="*/ 249541 w 255882"/>
                  <a:gd name="connsiteY31" fmla="*/ 111176 h 255676"/>
                  <a:gd name="connsiteX32" fmla="*/ 255591 w 255882"/>
                  <a:gd name="connsiteY32" fmla="*/ 117157 h 255676"/>
                  <a:gd name="connsiteX33" fmla="*/ 255797 w 255882"/>
                  <a:gd name="connsiteY33" fmla="*/ 122519 h 255676"/>
                  <a:gd name="connsiteX34" fmla="*/ 251398 w 255882"/>
                  <a:gd name="connsiteY34" fmla="*/ 127675 h 255676"/>
                  <a:gd name="connsiteX35" fmla="*/ 233799 w 255882"/>
                  <a:gd name="connsiteY35" fmla="*/ 132693 h 255676"/>
                  <a:gd name="connsiteX36" fmla="*/ 226650 w 255882"/>
                  <a:gd name="connsiteY36" fmla="*/ 144586 h 255676"/>
                  <a:gd name="connsiteX37" fmla="*/ 230293 w 255882"/>
                  <a:gd name="connsiteY37" fmla="*/ 149398 h 255676"/>
                  <a:gd name="connsiteX38" fmla="*/ 246448 w 255882"/>
                  <a:gd name="connsiteY38" fmla="*/ 158884 h 255676"/>
                  <a:gd name="connsiteX39" fmla="*/ 249954 w 255882"/>
                  <a:gd name="connsiteY39" fmla="*/ 167065 h 255676"/>
                  <a:gd name="connsiteX40" fmla="*/ 249816 w 255882"/>
                  <a:gd name="connsiteY40" fmla="*/ 167890 h 255676"/>
                  <a:gd name="connsiteX41" fmla="*/ 240123 w 255882"/>
                  <a:gd name="connsiteY41" fmla="*/ 174833 h 255676"/>
                  <a:gd name="connsiteX42" fmla="*/ 223212 w 255882"/>
                  <a:gd name="connsiteY42" fmla="*/ 172702 h 255676"/>
                  <a:gd name="connsiteX43" fmla="*/ 214688 w 255882"/>
                  <a:gd name="connsiteY43" fmla="*/ 177102 h 255676"/>
                  <a:gd name="connsiteX44" fmla="*/ 214551 w 255882"/>
                  <a:gd name="connsiteY44" fmla="*/ 187276 h 255676"/>
                  <a:gd name="connsiteX45" fmla="*/ 225481 w 255882"/>
                  <a:gd name="connsiteY45" fmla="*/ 201712 h 255676"/>
                  <a:gd name="connsiteX46" fmla="*/ 225481 w 255882"/>
                  <a:gd name="connsiteY46" fmla="*/ 211130 h 255676"/>
                  <a:gd name="connsiteX47" fmla="*/ 225068 w 255882"/>
                  <a:gd name="connsiteY47" fmla="*/ 211611 h 255676"/>
                  <a:gd name="connsiteX48" fmla="*/ 213245 w 255882"/>
                  <a:gd name="connsiteY48" fmla="*/ 213948 h 255676"/>
                  <a:gd name="connsiteX49" fmla="*/ 198602 w 255882"/>
                  <a:gd name="connsiteY49" fmla="*/ 205699 h 255676"/>
                  <a:gd name="connsiteX50" fmla="*/ 188565 w 255882"/>
                  <a:gd name="connsiteY50" fmla="*/ 207143 h 255676"/>
                  <a:gd name="connsiteX51" fmla="*/ 185334 w 255882"/>
                  <a:gd name="connsiteY51" fmla="*/ 216217 h 255676"/>
                  <a:gd name="connsiteX52" fmla="*/ 190078 w 255882"/>
                  <a:gd name="connsiteY52" fmla="*/ 234503 h 255676"/>
                  <a:gd name="connsiteX53" fmla="*/ 187397 w 255882"/>
                  <a:gd name="connsiteY53" fmla="*/ 241377 h 255676"/>
                  <a:gd name="connsiteX54" fmla="*/ 182585 w 255882"/>
                  <a:gd name="connsiteY54" fmla="*/ 243852 h 255676"/>
                  <a:gd name="connsiteX55" fmla="*/ 175366 w 255882"/>
                  <a:gd name="connsiteY55" fmla="*/ 241859 h 255676"/>
                  <a:gd name="connsiteX56" fmla="*/ 164024 w 255882"/>
                  <a:gd name="connsiteY56" fmla="*/ 227491 h 255676"/>
                  <a:gd name="connsiteX57" fmla="*/ 149381 w 255882"/>
                  <a:gd name="connsiteY57" fmla="*/ 226254 h 255676"/>
                  <a:gd name="connsiteX58" fmla="*/ 147456 w 255882"/>
                  <a:gd name="connsiteY58" fmla="*/ 230103 h 255676"/>
                  <a:gd name="connsiteX59" fmla="*/ 144844 w 255882"/>
                  <a:gd name="connsiteY59" fmla="*/ 249008 h 255676"/>
                  <a:gd name="connsiteX60" fmla="*/ 139895 w 255882"/>
                  <a:gd name="connsiteY60" fmla="*/ 255676 h 255676"/>
                  <a:gd name="connsiteX61" fmla="*/ 131577 w 255882"/>
                  <a:gd name="connsiteY61" fmla="*/ 255676 h 255676"/>
                  <a:gd name="connsiteX62" fmla="*/ 127933 w 255882"/>
                  <a:gd name="connsiteY62" fmla="*/ 250589 h 255676"/>
                  <a:gd name="connsiteX63" fmla="*/ 122777 w 255882"/>
                  <a:gd name="connsiteY63" fmla="*/ 232372 h 255676"/>
                  <a:gd name="connsiteX64" fmla="*/ 116659 w 255882"/>
                  <a:gd name="connsiteY64" fmla="*/ 227010 h 255676"/>
                  <a:gd name="connsiteX65" fmla="*/ 112947 w 255882"/>
                  <a:gd name="connsiteY65" fmla="*/ 226597 h 255676"/>
                  <a:gd name="connsiteX66" fmla="*/ 106622 w 255882"/>
                  <a:gd name="connsiteY66" fmla="*/ 230103 h 255676"/>
                  <a:gd name="connsiteX67" fmla="*/ 105041 w 255882"/>
                  <a:gd name="connsiteY67" fmla="*/ 232784 h 255676"/>
                  <a:gd name="connsiteX68" fmla="*/ 96380 w 255882"/>
                  <a:gd name="connsiteY68" fmla="*/ 247427 h 255676"/>
                  <a:gd name="connsiteX69" fmla="*/ 89849 w 255882"/>
                  <a:gd name="connsiteY69" fmla="*/ 250108 h 255676"/>
                  <a:gd name="connsiteX70" fmla="*/ 84555 w 255882"/>
                  <a:gd name="connsiteY70" fmla="*/ 248320 h 255676"/>
                  <a:gd name="connsiteX71" fmla="*/ 80981 w 255882"/>
                  <a:gd name="connsiteY71" fmla="*/ 241652 h 255676"/>
                  <a:gd name="connsiteX72" fmla="*/ 83249 w 255882"/>
                  <a:gd name="connsiteY72" fmla="*/ 222885 h 255676"/>
                  <a:gd name="connsiteX73" fmla="*/ 78094 w 255882"/>
                  <a:gd name="connsiteY73" fmla="*/ 214155 h 255676"/>
                  <a:gd name="connsiteX74" fmla="*/ 68538 w 255882"/>
                  <a:gd name="connsiteY74" fmla="*/ 214636 h 255676"/>
                  <a:gd name="connsiteX75" fmla="*/ 55133 w 255882"/>
                  <a:gd name="connsiteY75" fmla="*/ 224810 h 255676"/>
                  <a:gd name="connsiteX76" fmla="*/ 43240 w 255882"/>
                  <a:gd name="connsiteY76" fmla="*/ 224123 h 255676"/>
                  <a:gd name="connsiteX77" fmla="*/ 42209 w 255882"/>
                  <a:gd name="connsiteY77" fmla="*/ 223091 h 255676"/>
                  <a:gd name="connsiteX78" fmla="*/ 41178 w 255882"/>
                  <a:gd name="connsiteY78" fmla="*/ 214842 h 255676"/>
                  <a:gd name="connsiteX79" fmla="*/ 50115 w 255882"/>
                  <a:gd name="connsiteY79" fmla="*/ 198893 h 255676"/>
                  <a:gd name="connsiteX80" fmla="*/ 51627 w 255882"/>
                  <a:gd name="connsiteY80" fmla="*/ 194013 h 255676"/>
                  <a:gd name="connsiteX81" fmla="*/ 39597 w 255882"/>
                  <a:gd name="connsiteY81" fmla="*/ 185420 h 255676"/>
                  <a:gd name="connsiteX82" fmla="*/ 21105 w 255882"/>
                  <a:gd name="connsiteY82" fmla="*/ 190232 h 255676"/>
                  <a:gd name="connsiteX83" fmla="*/ 15193 w 255882"/>
                  <a:gd name="connsiteY83" fmla="*/ 188238 h 255676"/>
                  <a:gd name="connsiteX84" fmla="*/ 12237 w 255882"/>
                  <a:gd name="connsiteY84" fmla="*/ 183014 h 255676"/>
                  <a:gd name="connsiteX85" fmla="*/ 14230 w 255882"/>
                  <a:gd name="connsiteY85" fmla="*/ 175314 h 255676"/>
                  <a:gd name="connsiteX86" fmla="*/ 27910 w 255882"/>
                  <a:gd name="connsiteY86" fmla="*/ 164453 h 255676"/>
                  <a:gd name="connsiteX87" fmla="*/ 31554 w 255882"/>
                  <a:gd name="connsiteY87" fmla="*/ 153385 h 255676"/>
                  <a:gd name="connsiteX88" fmla="*/ 24198 w 255882"/>
                  <a:gd name="connsiteY88" fmla="*/ 147198 h 255676"/>
                  <a:gd name="connsiteX89" fmla="*/ 6943 w 255882"/>
                  <a:gd name="connsiteY89" fmla="*/ 144861 h 255676"/>
                  <a:gd name="connsiteX90" fmla="*/ 138 w 255882"/>
                  <a:gd name="connsiteY90" fmla="*/ 140049 h 255676"/>
                  <a:gd name="connsiteX91" fmla="*/ 0 w 255882"/>
                  <a:gd name="connsiteY91" fmla="*/ 131525 h 255676"/>
                  <a:gd name="connsiteX92" fmla="*/ 5019 w 255882"/>
                  <a:gd name="connsiteY92" fmla="*/ 127881 h 255676"/>
                  <a:gd name="connsiteX93" fmla="*/ 22617 w 255882"/>
                  <a:gd name="connsiteY93" fmla="*/ 122931 h 255676"/>
                  <a:gd name="connsiteX94" fmla="*/ 28667 w 255882"/>
                  <a:gd name="connsiteY94" fmla="*/ 116194 h 255676"/>
                  <a:gd name="connsiteX95" fmla="*/ 29010 w 255882"/>
                  <a:gd name="connsiteY95" fmla="*/ 113307 h 255676"/>
                  <a:gd name="connsiteX96" fmla="*/ 25229 w 255882"/>
                  <a:gd name="connsiteY96" fmla="*/ 106295 h 255676"/>
                  <a:gd name="connsiteX97" fmla="*/ 9281 w 255882"/>
                  <a:gd name="connsiteY97" fmla="*/ 96946 h 255676"/>
                  <a:gd name="connsiteX98" fmla="*/ 5843 w 255882"/>
                  <a:gd name="connsiteY98" fmla="*/ 88560 h 255676"/>
                  <a:gd name="connsiteX99" fmla="*/ 6187 w 255882"/>
                  <a:gd name="connsiteY99" fmla="*/ 87391 h 255676"/>
                  <a:gd name="connsiteX100" fmla="*/ 15261 w 255882"/>
                  <a:gd name="connsiteY100" fmla="*/ 81135 h 255676"/>
                  <a:gd name="connsiteX101" fmla="*/ 32173 w 255882"/>
                  <a:gd name="connsiteY101" fmla="*/ 83060 h 255676"/>
                  <a:gd name="connsiteX102" fmla="*/ 40834 w 255882"/>
                  <a:gd name="connsiteY102" fmla="*/ 79073 h 255676"/>
                  <a:gd name="connsiteX103" fmla="*/ 40147 w 255882"/>
                  <a:gd name="connsiteY103" fmla="*/ 67318 h 255676"/>
                  <a:gd name="connsiteX104" fmla="*/ 29629 w 255882"/>
                  <a:gd name="connsiteY104" fmla="*/ 53363 h 255676"/>
                  <a:gd name="connsiteX105" fmla="*/ 29629 w 255882"/>
                  <a:gd name="connsiteY105" fmla="*/ 45595 h 255676"/>
                  <a:gd name="connsiteX106" fmla="*/ 33066 w 255882"/>
                  <a:gd name="connsiteY106" fmla="*/ 41745 h 255676"/>
                  <a:gd name="connsiteX107" fmla="*/ 40422 w 255882"/>
                  <a:gd name="connsiteY107" fmla="*/ 40920 h 255676"/>
                  <a:gd name="connsiteX108" fmla="*/ 56027 w 255882"/>
                  <a:gd name="connsiteY108" fmla="*/ 49719 h 255676"/>
                  <a:gd name="connsiteX109" fmla="*/ 69982 w 255882"/>
                  <a:gd name="connsiteY109" fmla="*/ 45801 h 255676"/>
                  <a:gd name="connsiteX110" fmla="*/ 70325 w 255882"/>
                  <a:gd name="connsiteY110" fmla="*/ 39751 h 255676"/>
                  <a:gd name="connsiteX111" fmla="*/ 65788 w 255882"/>
                  <a:gd name="connsiteY111" fmla="*/ 22221 h 255676"/>
                  <a:gd name="connsiteX112" fmla="*/ 69088 w 255882"/>
                  <a:gd name="connsiteY112" fmla="*/ 14110 h 255676"/>
                  <a:gd name="connsiteX113" fmla="*/ 71632 w 255882"/>
                  <a:gd name="connsiteY113" fmla="*/ 12735 h 255676"/>
                  <a:gd name="connsiteX114" fmla="*/ 81118 w 255882"/>
                  <a:gd name="connsiteY114" fmla="*/ 15072 h 255676"/>
                  <a:gd name="connsiteX115" fmla="*/ 92049 w 255882"/>
                  <a:gd name="connsiteY115" fmla="*/ 28958 h 255676"/>
                  <a:gd name="connsiteX116" fmla="*/ 106966 w 255882"/>
                  <a:gd name="connsiteY116" fmla="*/ 28890 h 255676"/>
                  <a:gd name="connsiteX117" fmla="*/ 108754 w 255882"/>
                  <a:gd name="connsiteY117" fmla="*/ 22565 h 255676"/>
                  <a:gd name="connsiteX118" fmla="*/ 110953 w 255882"/>
                  <a:gd name="connsiteY118" fmla="*/ 6479 h 255676"/>
                  <a:gd name="connsiteX119" fmla="*/ 116934 w 255882"/>
                  <a:gd name="connsiteY119" fmla="*/ 292 h 255676"/>
                  <a:gd name="connsiteX120" fmla="*/ 122296 w 255882"/>
                  <a:gd name="connsiteY120" fmla="*/ 86 h 25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55882" h="255676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B47F0C09-935A-4A9F-9D9B-75F670BC2EFB}"/>
              </a:ext>
            </a:extLst>
          </p:cNvPr>
          <p:cNvSpPr txBox="1"/>
          <p:nvPr/>
        </p:nvSpPr>
        <p:spPr>
          <a:xfrm>
            <a:off x="-1123" y="4767268"/>
            <a:ext cx="12192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Echipa</a:t>
            </a:r>
            <a:r>
              <a:rPr lang="en-US" altLang="ko-KR" sz="2800" dirty="0">
                <a:solidFill>
                  <a:schemeClr val="bg1"/>
                </a:solidFill>
                <a:latin typeface="+mj-lt"/>
                <a:cs typeface="Arial" pitchFamily="34" charset="0"/>
              </a:rPr>
              <a:t> : </a:t>
            </a:r>
            <a:r>
              <a:rPr lang="en-US" altLang="ko-KR" sz="28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Micii</a:t>
            </a:r>
            <a:r>
              <a:rPr lang="en-US" altLang="ko-KR" sz="28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calculatorişti</a:t>
            </a:r>
            <a:endParaRPr lang="en-US" altLang="ko-KR" sz="2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10AD175-3BE0-4030-A3E2-687241974AF5}"/>
              </a:ext>
            </a:extLst>
          </p:cNvPr>
          <p:cNvSpPr txBox="1"/>
          <p:nvPr/>
        </p:nvSpPr>
        <p:spPr>
          <a:xfrm>
            <a:off x="-1123" y="5250089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Profesor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coordonator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: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Alexandru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Bozdog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443A88D-85DD-43A3-8732-47D97401EECE}"/>
              </a:ext>
            </a:extLst>
          </p:cNvPr>
          <p:cNvGrpSpPr/>
          <p:nvPr/>
        </p:nvGrpSpPr>
        <p:grpSpPr>
          <a:xfrm>
            <a:off x="2904492" y="1491640"/>
            <a:ext cx="719484" cy="1265041"/>
            <a:chOff x="2904492" y="1491640"/>
            <a:chExt cx="719484" cy="1265041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102E8560-FD37-4513-B6D2-1C6C77AAFC4D}"/>
                </a:ext>
              </a:extLst>
            </p:cNvPr>
            <p:cNvGrpSpPr/>
            <p:nvPr/>
          </p:nvGrpSpPr>
          <p:grpSpPr>
            <a:xfrm rot="3348710">
              <a:off x="2921335" y="2054040"/>
              <a:ext cx="827730" cy="577552"/>
              <a:chOff x="5405974" y="1533288"/>
              <a:chExt cx="608646" cy="424685"/>
            </a:xfrm>
          </p:grpSpPr>
          <p:sp>
            <p:nvSpPr>
              <p:cNvPr id="90" name="Trapezoid 89">
                <a:extLst>
                  <a:ext uri="{FF2B5EF4-FFF2-40B4-BE49-F238E27FC236}">
                    <a16:creationId xmlns:a16="http://schemas.microsoft.com/office/drawing/2014/main" id="{66F17736-523B-4733-8F89-65A939EC03E5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rapezoid 93">
                <a:extLst>
                  <a:ext uri="{FF2B5EF4-FFF2-40B4-BE49-F238E27FC236}">
                    <a16:creationId xmlns:a16="http://schemas.microsoft.com/office/drawing/2014/main" id="{9718FD80-7C49-4094-8FBD-D3601FF8C90E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rapezoid 88">
                <a:extLst>
                  <a:ext uri="{FF2B5EF4-FFF2-40B4-BE49-F238E27FC236}">
                    <a16:creationId xmlns:a16="http://schemas.microsoft.com/office/drawing/2014/main" id="{EF77CC75-10ED-4334-8C55-E2BFF7F39355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rapezoid 92">
                <a:extLst>
                  <a:ext uri="{FF2B5EF4-FFF2-40B4-BE49-F238E27FC236}">
                    <a16:creationId xmlns:a16="http://schemas.microsoft.com/office/drawing/2014/main" id="{B7AD5D59-46AE-4863-AE03-B88E6E7A5510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rapezoid 91">
                <a:extLst>
                  <a:ext uri="{FF2B5EF4-FFF2-40B4-BE49-F238E27FC236}">
                    <a16:creationId xmlns:a16="http://schemas.microsoft.com/office/drawing/2014/main" id="{15E0BCD7-EF9F-4A1E-BE33-C96CD4ACA15D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2A82C3C5-6304-401A-82B3-EDC0E26976CF}"/>
                </a:ext>
              </a:extLst>
            </p:cNvPr>
            <p:cNvGrpSpPr/>
            <p:nvPr/>
          </p:nvGrpSpPr>
          <p:grpSpPr>
            <a:xfrm rot="3536101">
              <a:off x="2904493" y="1491639"/>
              <a:ext cx="509488" cy="509489"/>
              <a:chOff x="5108331" y="1463790"/>
              <a:chExt cx="374637" cy="374637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56792953-F4B9-43CC-8511-49184ED79294}"/>
                  </a:ext>
                </a:extLst>
              </p:cNvPr>
              <p:cNvSpPr/>
              <p:nvPr/>
            </p:nvSpPr>
            <p:spPr>
              <a:xfrm>
                <a:off x="5108331" y="1463790"/>
                <a:ext cx="374637" cy="37463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FE9EAEF9-FEFC-4538-A8A8-6863A8156719}"/>
                  </a:ext>
                </a:extLst>
              </p:cNvPr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>
                  <a:gd name="connsiteX0" fmla="*/ 127864 w 255882"/>
                  <a:gd name="connsiteY0" fmla="*/ 81461 h 255676"/>
                  <a:gd name="connsiteX1" fmla="*/ 81805 w 255882"/>
                  <a:gd name="connsiteY1" fmla="*/ 127520 h 255676"/>
                  <a:gd name="connsiteX2" fmla="*/ 127864 w 255882"/>
                  <a:gd name="connsiteY2" fmla="*/ 173579 h 255676"/>
                  <a:gd name="connsiteX3" fmla="*/ 173923 w 255882"/>
                  <a:gd name="connsiteY3" fmla="*/ 127520 h 255676"/>
                  <a:gd name="connsiteX4" fmla="*/ 127864 w 255882"/>
                  <a:gd name="connsiteY4" fmla="*/ 81461 h 255676"/>
                  <a:gd name="connsiteX5" fmla="*/ 122296 w 255882"/>
                  <a:gd name="connsiteY5" fmla="*/ 86 h 255676"/>
                  <a:gd name="connsiteX6" fmla="*/ 127383 w 255882"/>
                  <a:gd name="connsiteY6" fmla="*/ 4211 h 255676"/>
                  <a:gd name="connsiteX7" fmla="*/ 132401 w 255882"/>
                  <a:gd name="connsiteY7" fmla="*/ 21809 h 255676"/>
                  <a:gd name="connsiteX8" fmla="*/ 145188 w 255882"/>
                  <a:gd name="connsiteY8" fmla="*/ 29027 h 255676"/>
                  <a:gd name="connsiteX9" fmla="*/ 149312 w 255882"/>
                  <a:gd name="connsiteY9" fmla="*/ 25452 h 255676"/>
                  <a:gd name="connsiteX10" fmla="*/ 158937 w 255882"/>
                  <a:gd name="connsiteY10" fmla="*/ 9160 h 255676"/>
                  <a:gd name="connsiteX11" fmla="*/ 166705 w 255882"/>
                  <a:gd name="connsiteY11" fmla="*/ 5929 h 255676"/>
                  <a:gd name="connsiteX12" fmla="*/ 174404 w 255882"/>
                  <a:gd name="connsiteY12" fmla="*/ 18372 h 255676"/>
                  <a:gd name="connsiteX13" fmla="*/ 172479 w 255882"/>
                  <a:gd name="connsiteY13" fmla="*/ 34046 h 255676"/>
                  <a:gd name="connsiteX14" fmla="*/ 172479 w 255882"/>
                  <a:gd name="connsiteY14" fmla="*/ 35695 h 255676"/>
                  <a:gd name="connsiteX15" fmla="*/ 186434 w 255882"/>
                  <a:gd name="connsiteY15" fmla="*/ 41882 h 255676"/>
                  <a:gd name="connsiteX16" fmla="*/ 201764 w 255882"/>
                  <a:gd name="connsiteY16" fmla="*/ 30402 h 255676"/>
                  <a:gd name="connsiteX17" fmla="*/ 211045 w 255882"/>
                  <a:gd name="connsiteY17" fmla="*/ 30540 h 255676"/>
                  <a:gd name="connsiteX18" fmla="*/ 212488 w 255882"/>
                  <a:gd name="connsiteY18" fmla="*/ 31777 h 255676"/>
                  <a:gd name="connsiteX19" fmla="*/ 214069 w 255882"/>
                  <a:gd name="connsiteY19" fmla="*/ 42364 h 255676"/>
                  <a:gd name="connsiteX20" fmla="*/ 205614 w 255882"/>
                  <a:gd name="connsiteY20" fmla="*/ 57418 h 255676"/>
                  <a:gd name="connsiteX21" fmla="*/ 206783 w 255882"/>
                  <a:gd name="connsiteY21" fmla="*/ 67180 h 255676"/>
                  <a:gd name="connsiteX22" fmla="*/ 215719 w 255882"/>
                  <a:gd name="connsiteY22" fmla="*/ 70755 h 255676"/>
                  <a:gd name="connsiteX23" fmla="*/ 233799 w 255882"/>
                  <a:gd name="connsiteY23" fmla="*/ 66011 h 255676"/>
                  <a:gd name="connsiteX24" fmla="*/ 241498 w 255882"/>
                  <a:gd name="connsiteY24" fmla="*/ 68967 h 255676"/>
                  <a:gd name="connsiteX25" fmla="*/ 243836 w 255882"/>
                  <a:gd name="connsiteY25" fmla="*/ 73573 h 255676"/>
                  <a:gd name="connsiteX26" fmla="*/ 241911 w 255882"/>
                  <a:gd name="connsiteY26" fmla="*/ 80379 h 255676"/>
                  <a:gd name="connsiteX27" fmla="*/ 226443 w 255882"/>
                  <a:gd name="connsiteY27" fmla="*/ 92684 h 255676"/>
                  <a:gd name="connsiteX28" fmla="*/ 223694 w 255882"/>
                  <a:gd name="connsiteY28" fmla="*/ 100177 h 255676"/>
                  <a:gd name="connsiteX29" fmla="*/ 224519 w 255882"/>
                  <a:gd name="connsiteY29" fmla="*/ 103202 h 255676"/>
                  <a:gd name="connsiteX30" fmla="*/ 230843 w 255882"/>
                  <a:gd name="connsiteY30" fmla="*/ 108633 h 255676"/>
                  <a:gd name="connsiteX31" fmla="*/ 249541 w 255882"/>
                  <a:gd name="connsiteY31" fmla="*/ 111176 h 255676"/>
                  <a:gd name="connsiteX32" fmla="*/ 255591 w 255882"/>
                  <a:gd name="connsiteY32" fmla="*/ 117157 h 255676"/>
                  <a:gd name="connsiteX33" fmla="*/ 255797 w 255882"/>
                  <a:gd name="connsiteY33" fmla="*/ 122519 h 255676"/>
                  <a:gd name="connsiteX34" fmla="*/ 251398 w 255882"/>
                  <a:gd name="connsiteY34" fmla="*/ 127675 h 255676"/>
                  <a:gd name="connsiteX35" fmla="*/ 233799 w 255882"/>
                  <a:gd name="connsiteY35" fmla="*/ 132693 h 255676"/>
                  <a:gd name="connsiteX36" fmla="*/ 226650 w 255882"/>
                  <a:gd name="connsiteY36" fmla="*/ 144586 h 255676"/>
                  <a:gd name="connsiteX37" fmla="*/ 230293 w 255882"/>
                  <a:gd name="connsiteY37" fmla="*/ 149398 h 255676"/>
                  <a:gd name="connsiteX38" fmla="*/ 246448 w 255882"/>
                  <a:gd name="connsiteY38" fmla="*/ 158884 h 255676"/>
                  <a:gd name="connsiteX39" fmla="*/ 249954 w 255882"/>
                  <a:gd name="connsiteY39" fmla="*/ 167065 h 255676"/>
                  <a:gd name="connsiteX40" fmla="*/ 249816 w 255882"/>
                  <a:gd name="connsiteY40" fmla="*/ 167890 h 255676"/>
                  <a:gd name="connsiteX41" fmla="*/ 240123 w 255882"/>
                  <a:gd name="connsiteY41" fmla="*/ 174833 h 255676"/>
                  <a:gd name="connsiteX42" fmla="*/ 223212 w 255882"/>
                  <a:gd name="connsiteY42" fmla="*/ 172702 h 255676"/>
                  <a:gd name="connsiteX43" fmla="*/ 214688 w 255882"/>
                  <a:gd name="connsiteY43" fmla="*/ 177102 h 255676"/>
                  <a:gd name="connsiteX44" fmla="*/ 214551 w 255882"/>
                  <a:gd name="connsiteY44" fmla="*/ 187276 h 255676"/>
                  <a:gd name="connsiteX45" fmla="*/ 225481 w 255882"/>
                  <a:gd name="connsiteY45" fmla="*/ 201712 h 255676"/>
                  <a:gd name="connsiteX46" fmla="*/ 225481 w 255882"/>
                  <a:gd name="connsiteY46" fmla="*/ 211130 h 255676"/>
                  <a:gd name="connsiteX47" fmla="*/ 225068 w 255882"/>
                  <a:gd name="connsiteY47" fmla="*/ 211611 h 255676"/>
                  <a:gd name="connsiteX48" fmla="*/ 213245 w 255882"/>
                  <a:gd name="connsiteY48" fmla="*/ 213948 h 255676"/>
                  <a:gd name="connsiteX49" fmla="*/ 198602 w 255882"/>
                  <a:gd name="connsiteY49" fmla="*/ 205699 h 255676"/>
                  <a:gd name="connsiteX50" fmla="*/ 188565 w 255882"/>
                  <a:gd name="connsiteY50" fmla="*/ 207143 h 255676"/>
                  <a:gd name="connsiteX51" fmla="*/ 185334 w 255882"/>
                  <a:gd name="connsiteY51" fmla="*/ 216217 h 255676"/>
                  <a:gd name="connsiteX52" fmla="*/ 190078 w 255882"/>
                  <a:gd name="connsiteY52" fmla="*/ 234503 h 255676"/>
                  <a:gd name="connsiteX53" fmla="*/ 187397 w 255882"/>
                  <a:gd name="connsiteY53" fmla="*/ 241377 h 255676"/>
                  <a:gd name="connsiteX54" fmla="*/ 182585 w 255882"/>
                  <a:gd name="connsiteY54" fmla="*/ 243852 h 255676"/>
                  <a:gd name="connsiteX55" fmla="*/ 175366 w 255882"/>
                  <a:gd name="connsiteY55" fmla="*/ 241859 h 255676"/>
                  <a:gd name="connsiteX56" fmla="*/ 164024 w 255882"/>
                  <a:gd name="connsiteY56" fmla="*/ 227491 h 255676"/>
                  <a:gd name="connsiteX57" fmla="*/ 149381 w 255882"/>
                  <a:gd name="connsiteY57" fmla="*/ 226254 h 255676"/>
                  <a:gd name="connsiteX58" fmla="*/ 147456 w 255882"/>
                  <a:gd name="connsiteY58" fmla="*/ 230103 h 255676"/>
                  <a:gd name="connsiteX59" fmla="*/ 144844 w 255882"/>
                  <a:gd name="connsiteY59" fmla="*/ 249008 h 255676"/>
                  <a:gd name="connsiteX60" fmla="*/ 139895 w 255882"/>
                  <a:gd name="connsiteY60" fmla="*/ 255676 h 255676"/>
                  <a:gd name="connsiteX61" fmla="*/ 131577 w 255882"/>
                  <a:gd name="connsiteY61" fmla="*/ 255676 h 255676"/>
                  <a:gd name="connsiteX62" fmla="*/ 127933 w 255882"/>
                  <a:gd name="connsiteY62" fmla="*/ 250589 h 255676"/>
                  <a:gd name="connsiteX63" fmla="*/ 122777 w 255882"/>
                  <a:gd name="connsiteY63" fmla="*/ 232372 h 255676"/>
                  <a:gd name="connsiteX64" fmla="*/ 116659 w 255882"/>
                  <a:gd name="connsiteY64" fmla="*/ 227010 h 255676"/>
                  <a:gd name="connsiteX65" fmla="*/ 112947 w 255882"/>
                  <a:gd name="connsiteY65" fmla="*/ 226597 h 255676"/>
                  <a:gd name="connsiteX66" fmla="*/ 106622 w 255882"/>
                  <a:gd name="connsiteY66" fmla="*/ 230103 h 255676"/>
                  <a:gd name="connsiteX67" fmla="*/ 105041 w 255882"/>
                  <a:gd name="connsiteY67" fmla="*/ 232784 h 255676"/>
                  <a:gd name="connsiteX68" fmla="*/ 96380 w 255882"/>
                  <a:gd name="connsiteY68" fmla="*/ 247427 h 255676"/>
                  <a:gd name="connsiteX69" fmla="*/ 89849 w 255882"/>
                  <a:gd name="connsiteY69" fmla="*/ 250108 h 255676"/>
                  <a:gd name="connsiteX70" fmla="*/ 84555 w 255882"/>
                  <a:gd name="connsiteY70" fmla="*/ 248320 h 255676"/>
                  <a:gd name="connsiteX71" fmla="*/ 80981 w 255882"/>
                  <a:gd name="connsiteY71" fmla="*/ 241652 h 255676"/>
                  <a:gd name="connsiteX72" fmla="*/ 83249 w 255882"/>
                  <a:gd name="connsiteY72" fmla="*/ 222885 h 255676"/>
                  <a:gd name="connsiteX73" fmla="*/ 78094 w 255882"/>
                  <a:gd name="connsiteY73" fmla="*/ 214155 h 255676"/>
                  <a:gd name="connsiteX74" fmla="*/ 68538 w 255882"/>
                  <a:gd name="connsiteY74" fmla="*/ 214636 h 255676"/>
                  <a:gd name="connsiteX75" fmla="*/ 55133 w 255882"/>
                  <a:gd name="connsiteY75" fmla="*/ 224810 h 255676"/>
                  <a:gd name="connsiteX76" fmla="*/ 43240 w 255882"/>
                  <a:gd name="connsiteY76" fmla="*/ 224123 h 255676"/>
                  <a:gd name="connsiteX77" fmla="*/ 42209 w 255882"/>
                  <a:gd name="connsiteY77" fmla="*/ 223091 h 255676"/>
                  <a:gd name="connsiteX78" fmla="*/ 41178 w 255882"/>
                  <a:gd name="connsiteY78" fmla="*/ 214842 h 255676"/>
                  <a:gd name="connsiteX79" fmla="*/ 50115 w 255882"/>
                  <a:gd name="connsiteY79" fmla="*/ 198893 h 255676"/>
                  <a:gd name="connsiteX80" fmla="*/ 51627 w 255882"/>
                  <a:gd name="connsiteY80" fmla="*/ 194013 h 255676"/>
                  <a:gd name="connsiteX81" fmla="*/ 39597 w 255882"/>
                  <a:gd name="connsiteY81" fmla="*/ 185420 h 255676"/>
                  <a:gd name="connsiteX82" fmla="*/ 21105 w 255882"/>
                  <a:gd name="connsiteY82" fmla="*/ 190232 h 255676"/>
                  <a:gd name="connsiteX83" fmla="*/ 15193 w 255882"/>
                  <a:gd name="connsiteY83" fmla="*/ 188238 h 255676"/>
                  <a:gd name="connsiteX84" fmla="*/ 12237 w 255882"/>
                  <a:gd name="connsiteY84" fmla="*/ 183014 h 255676"/>
                  <a:gd name="connsiteX85" fmla="*/ 14230 w 255882"/>
                  <a:gd name="connsiteY85" fmla="*/ 175314 h 255676"/>
                  <a:gd name="connsiteX86" fmla="*/ 27910 w 255882"/>
                  <a:gd name="connsiteY86" fmla="*/ 164453 h 255676"/>
                  <a:gd name="connsiteX87" fmla="*/ 31554 w 255882"/>
                  <a:gd name="connsiteY87" fmla="*/ 153385 h 255676"/>
                  <a:gd name="connsiteX88" fmla="*/ 24198 w 255882"/>
                  <a:gd name="connsiteY88" fmla="*/ 147198 h 255676"/>
                  <a:gd name="connsiteX89" fmla="*/ 6943 w 255882"/>
                  <a:gd name="connsiteY89" fmla="*/ 144861 h 255676"/>
                  <a:gd name="connsiteX90" fmla="*/ 138 w 255882"/>
                  <a:gd name="connsiteY90" fmla="*/ 140049 h 255676"/>
                  <a:gd name="connsiteX91" fmla="*/ 0 w 255882"/>
                  <a:gd name="connsiteY91" fmla="*/ 131525 h 255676"/>
                  <a:gd name="connsiteX92" fmla="*/ 5019 w 255882"/>
                  <a:gd name="connsiteY92" fmla="*/ 127881 h 255676"/>
                  <a:gd name="connsiteX93" fmla="*/ 22617 w 255882"/>
                  <a:gd name="connsiteY93" fmla="*/ 122931 h 255676"/>
                  <a:gd name="connsiteX94" fmla="*/ 28667 w 255882"/>
                  <a:gd name="connsiteY94" fmla="*/ 116194 h 255676"/>
                  <a:gd name="connsiteX95" fmla="*/ 29010 w 255882"/>
                  <a:gd name="connsiteY95" fmla="*/ 113307 h 255676"/>
                  <a:gd name="connsiteX96" fmla="*/ 25229 w 255882"/>
                  <a:gd name="connsiteY96" fmla="*/ 106295 h 255676"/>
                  <a:gd name="connsiteX97" fmla="*/ 9281 w 255882"/>
                  <a:gd name="connsiteY97" fmla="*/ 96946 h 255676"/>
                  <a:gd name="connsiteX98" fmla="*/ 5843 w 255882"/>
                  <a:gd name="connsiteY98" fmla="*/ 88560 h 255676"/>
                  <a:gd name="connsiteX99" fmla="*/ 6187 w 255882"/>
                  <a:gd name="connsiteY99" fmla="*/ 87391 h 255676"/>
                  <a:gd name="connsiteX100" fmla="*/ 15261 w 255882"/>
                  <a:gd name="connsiteY100" fmla="*/ 81135 h 255676"/>
                  <a:gd name="connsiteX101" fmla="*/ 32173 w 255882"/>
                  <a:gd name="connsiteY101" fmla="*/ 83060 h 255676"/>
                  <a:gd name="connsiteX102" fmla="*/ 40834 w 255882"/>
                  <a:gd name="connsiteY102" fmla="*/ 79073 h 255676"/>
                  <a:gd name="connsiteX103" fmla="*/ 40147 w 255882"/>
                  <a:gd name="connsiteY103" fmla="*/ 67318 h 255676"/>
                  <a:gd name="connsiteX104" fmla="*/ 29629 w 255882"/>
                  <a:gd name="connsiteY104" fmla="*/ 53363 h 255676"/>
                  <a:gd name="connsiteX105" fmla="*/ 29629 w 255882"/>
                  <a:gd name="connsiteY105" fmla="*/ 45595 h 255676"/>
                  <a:gd name="connsiteX106" fmla="*/ 33066 w 255882"/>
                  <a:gd name="connsiteY106" fmla="*/ 41745 h 255676"/>
                  <a:gd name="connsiteX107" fmla="*/ 40422 w 255882"/>
                  <a:gd name="connsiteY107" fmla="*/ 40920 h 255676"/>
                  <a:gd name="connsiteX108" fmla="*/ 56027 w 255882"/>
                  <a:gd name="connsiteY108" fmla="*/ 49719 h 255676"/>
                  <a:gd name="connsiteX109" fmla="*/ 69982 w 255882"/>
                  <a:gd name="connsiteY109" fmla="*/ 45801 h 255676"/>
                  <a:gd name="connsiteX110" fmla="*/ 70325 w 255882"/>
                  <a:gd name="connsiteY110" fmla="*/ 39751 h 255676"/>
                  <a:gd name="connsiteX111" fmla="*/ 65788 w 255882"/>
                  <a:gd name="connsiteY111" fmla="*/ 22221 h 255676"/>
                  <a:gd name="connsiteX112" fmla="*/ 69088 w 255882"/>
                  <a:gd name="connsiteY112" fmla="*/ 14110 h 255676"/>
                  <a:gd name="connsiteX113" fmla="*/ 71632 w 255882"/>
                  <a:gd name="connsiteY113" fmla="*/ 12735 h 255676"/>
                  <a:gd name="connsiteX114" fmla="*/ 81118 w 255882"/>
                  <a:gd name="connsiteY114" fmla="*/ 15072 h 255676"/>
                  <a:gd name="connsiteX115" fmla="*/ 92049 w 255882"/>
                  <a:gd name="connsiteY115" fmla="*/ 28958 h 255676"/>
                  <a:gd name="connsiteX116" fmla="*/ 106966 w 255882"/>
                  <a:gd name="connsiteY116" fmla="*/ 28890 h 255676"/>
                  <a:gd name="connsiteX117" fmla="*/ 108754 w 255882"/>
                  <a:gd name="connsiteY117" fmla="*/ 22565 h 255676"/>
                  <a:gd name="connsiteX118" fmla="*/ 110953 w 255882"/>
                  <a:gd name="connsiteY118" fmla="*/ 6479 h 255676"/>
                  <a:gd name="connsiteX119" fmla="*/ 116934 w 255882"/>
                  <a:gd name="connsiteY119" fmla="*/ 292 h 255676"/>
                  <a:gd name="connsiteX120" fmla="*/ 122296 w 255882"/>
                  <a:gd name="connsiteY120" fmla="*/ 86 h 25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55882" h="255676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E65278F-56C8-A8D3-8EF0-EDACEB3DFC71}"/>
              </a:ext>
            </a:extLst>
          </p:cNvPr>
          <p:cNvSpPr/>
          <p:nvPr/>
        </p:nvSpPr>
        <p:spPr>
          <a:xfrm>
            <a:off x="4176246" y="2967335"/>
            <a:ext cx="3839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Proiect</a:t>
            </a:r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FI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543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7708" y="524495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sz="4400" b="1" dirty="0" err="1">
                <a:solidFill>
                  <a:schemeClr val="tx2"/>
                </a:solidFill>
              </a:rPr>
              <a:t>Echipa</a:t>
            </a:r>
            <a:endParaRPr lang="en-US" sz="4400" b="1" dirty="0">
              <a:solidFill>
                <a:schemeClr val="tx2"/>
              </a:solidFill>
            </a:endParaRPr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EDCB416D-E9FE-4D82-8477-57C240F51DDD}"/>
              </a:ext>
            </a:extLst>
          </p:cNvPr>
          <p:cNvSpPr/>
          <p:nvPr/>
        </p:nvSpPr>
        <p:spPr>
          <a:xfrm>
            <a:off x="4433165" y="2159989"/>
            <a:ext cx="1085077" cy="3603718"/>
          </a:xfrm>
          <a:custGeom>
            <a:avLst/>
            <a:gdLst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290800 w 3195530"/>
              <a:gd name="connsiteY3" fmla="*/ 0 h 10612860"/>
              <a:gd name="connsiteX4" fmla="*/ 1852755 w 3195530"/>
              <a:gd name="connsiteY4" fmla="*/ 556368 h 10612860"/>
              <a:gd name="connsiteX5" fmla="*/ 1880139 w 3195530"/>
              <a:gd name="connsiteY5" fmla="*/ 826219 h 10612860"/>
              <a:gd name="connsiteX6" fmla="*/ 1800885 w 3195530"/>
              <a:gd name="connsiteY6" fmla="*/ 889179 h 10612860"/>
              <a:gd name="connsiteX7" fmla="*/ 1665029 w 3195530"/>
              <a:gd name="connsiteY7" fmla="*/ 1234718 h 10612860"/>
              <a:gd name="connsiteX8" fmla="*/ 1649096 w 3195530"/>
              <a:gd name="connsiteY8" fmla="*/ 1339123 h 10612860"/>
              <a:gd name="connsiteX9" fmla="*/ 1534696 w 3195530"/>
              <a:gd name="connsiteY9" fmla="*/ 1530388 h 10612860"/>
              <a:gd name="connsiteX10" fmla="*/ 1721540 w 3195530"/>
              <a:gd name="connsiteY10" fmla="*/ 1740863 h 10612860"/>
              <a:gd name="connsiteX11" fmla="*/ 1724957 w 3195530"/>
              <a:gd name="connsiteY11" fmla="*/ 1755132 h 10612860"/>
              <a:gd name="connsiteX12" fmla="*/ 1652304 w 3195530"/>
              <a:gd name="connsiteY12" fmla="*/ 1750313 h 10612860"/>
              <a:gd name="connsiteX13" fmla="*/ 1751358 w 3195530"/>
              <a:gd name="connsiteY13" fmla="*/ 1930550 h 10612860"/>
              <a:gd name="connsiteX14" fmla="*/ 1724957 w 3195530"/>
              <a:gd name="connsiteY14" fmla="*/ 1755132 h 10612860"/>
              <a:gd name="connsiteX15" fmla="*/ 1736291 w 3195530"/>
              <a:gd name="connsiteY15" fmla="*/ 1755884 h 10612860"/>
              <a:gd name="connsiteX16" fmla="*/ 1721540 w 3195530"/>
              <a:gd name="connsiteY16" fmla="*/ 1740863 h 10612860"/>
              <a:gd name="connsiteX17" fmla="*/ 1667880 w 3195530"/>
              <a:gd name="connsiteY17" fmla="*/ 1609649 h 10612860"/>
              <a:gd name="connsiteX18" fmla="*/ 1658106 w 3195530"/>
              <a:gd name="connsiteY18" fmla="*/ 1372022 h 10612860"/>
              <a:gd name="connsiteX19" fmla="*/ 1734509 w 3195530"/>
              <a:gd name="connsiteY19" fmla="*/ 1541309 h 10612860"/>
              <a:gd name="connsiteX20" fmla="*/ 2326647 w 3195530"/>
              <a:gd name="connsiteY20" fmla="*/ 1715111 h 10612860"/>
              <a:gd name="connsiteX21" fmla="*/ 2509435 w 3195530"/>
              <a:gd name="connsiteY21" fmla="*/ 1794736 h 10612860"/>
              <a:gd name="connsiteX22" fmla="*/ 2606453 w 3195530"/>
              <a:gd name="connsiteY22" fmla="*/ 2095611 h 10612860"/>
              <a:gd name="connsiteX23" fmla="*/ 2672829 w 3195530"/>
              <a:gd name="connsiteY23" fmla="*/ 2178119 h 10612860"/>
              <a:gd name="connsiteX24" fmla="*/ 2670233 w 3195530"/>
              <a:gd name="connsiteY24" fmla="*/ 2302646 h 10612860"/>
              <a:gd name="connsiteX25" fmla="*/ 2712685 w 3195530"/>
              <a:gd name="connsiteY25" fmla="*/ 2352064 h 10612860"/>
              <a:gd name="connsiteX26" fmla="*/ 2702149 w 3195530"/>
              <a:gd name="connsiteY26" fmla="*/ 2404747 h 10612860"/>
              <a:gd name="connsiteX27" fmla="*/ 2763128 w 3195530"/>
              <a:gd name="connsiteY27" fmla="*/ 2436539 h 10612860"/>
              <a:gd name="connsiteX28" fmla="*/ 2757987 w 3195530"/>
              <a:gd name="connsiteY28" fmla="*/ 2539216 h 10612860"/>
              <a:gd name="connsiteX29" fmla="*/ 3024915 w 3195530"/>
              <a:gd name="connsiteY29" fmla="*/ 2938542 h 10612860"/>
              <a:gd name="connsiteX30" fmla="*/ 3138120 w 3195530"/>
              <a:gd name="connsiteY30" fmla="*/ 3005297 h 10612860"/>
              <a:gd name="connsiteX31" fmla="*/ 3194723 w 3195530"/>
              <a:gd name="connsiteY31" fmla="*/ 3333739 h 10612860"/>
              <a:gd name="connsiteX32" fmla="*/ 2857806 w 3195530"/>
              <a:gd name="connsiteY32" fmla="*/ 3656225 h 10612860"/>
              <a:gd name="connsiteX33" fmla="*/ 2542420 w 3195530"/>
              <a:gd name="connsiteY33" fmla="*/ 3660305 h 10612860"/>
              <a:gd name="connsiteX34" fmla="*/ 2461079 w 3195530"/>
              <a:gd name="connsiteY34" fmla="*/ 3610217 h 10612860"/>
              <a:gd name="connsiteX35" fmla="*/ 2503020 w 3195530"/>
              <a:gd name="connsiteY35" fmla="*/ 3730889 h 10612860"/>
              <a:gd name="connsiteX36" fmla="*/ 2445357 w 3195530"/>
              <a:gd name="connsiteY36" fmla="*/ 3730903 h 10612860"/>
              <a:gd name="connsiteX37" fmla="*/ 2445357 w 3195530"/>
              <a:gd name="connsiteY37" fmla="*/ 3964866 h 10612860"/>
              <a:gd name="connsiteX38" fmla="*/ 2459686 w 3195530"/>
              <a:gd name="connsiteY38" fmla="*/ 3964866 h 10612860"/>
              <a:gd name="connsiteX39" fmla="*/ 2469021 w 3195530"/>
              <a:gd name="connsiteY39" fmla="*/ 4013875 h 10612860"/>
              <a:gd name="connsiteX40" fmla="*/ 2974950 w 3195530"/>
              <a:gd name="connsiteY40" fmla="*/ 5593332 h 10612860"/>
              <a:gd name="connsiteX41" fmla="*/ 2708419 w 3195530"/>
              <a:gd name="connsiteY41" fmla="*/ 5730659 h 10612860"/>
              <a:gd name="connsiteX42" fmla="*/ 2736752 w 3195530"/>
              <a:gd name="connsiteY42" fmla="*/ 6385004 h 10612860"/>
              <a:gd name="connsiteX43" fmla="*/ 2718427 w 3195530"/>
              <a:gd name="connsiteY43" fmla="*/ 7009774 h 10612860"/>
              <a:gd name="connsiteX44" fmla="*/ 2690545 w 3195530"/>
              <a:gd name="connsiteY44" fmla="*/ 7429203 h 10612860"/>
              <a:gd name="connsiteX45" fmla="*/ 2595054 w 3195530"/>
              <a:gd name="connsiteY45" fmla="*/ 7760350 h 10612860"/>
              <a:gd name="connsiteX46" fmla="*/ 2500175 w 3195530"/>
              <a:gd name="connsiteY46" fmla="*/ 7873515 h 10612860"/>
              <a:gd name="connsiteX47" fmla="*/ 2483431 w 3195530"/>
              <a:gd name="connsiteY47" fmla="*/ 8113645 h 10612860"/>
              <a:gd name="connsiteX48" fmla="*/ 2412136 w 3195530"/>
              <a:gd name="connsiteY48" fmla="*/ 8776730 h 10612860"/>
              <a:gd name="connsiteX49" fmla="*/ 2380366 w 3195530"/>
              <a:gd name="connsiteY49" fmla="*/ 9173347 h 10612860"/>
              <a:gd name="connsiteX50" fmla="*/ 2396889 w 3195530"/>
              <a:gd name="connsiteY50" fmla="*/ 9467957 h 10612860"/>
              <a:gd name="connsiteX51" fmla="*/ 2454833 w 3195530"/>
              <a:gd name="connsiteY51" fmla="*/ 9613145 h 10612860"/>
              <a:gd name="connsiteX52" fmla="*/ 2424209 w 3195530"/>
              <a:gd name="connsiteY52" fmla="*/ 9804339 h 10612860"/>
              <a:gd name="connsiteX53" fmla="*/ 3134866 w 3195530"/>
              <a:gd name="connsiteY53" fmla="*/ 10341562 h 10612860"/>
              <a:gd name="connsiteX54" fmla="*/ 3160024 w 3195530"/>
              <a:gd name="connsiteY54" fmla="*/ 10564964 h 10612860"/>
              <a:gd name="connsiteX55" fmla="*/ 2531417 w 3195530"/>
              <a:gd name="connsiteY55" fmla="*/ 10550290 h 10612860"/>
              <a:gd name="connsiteX56" fmla="*/ 1876236 w 3195530"/>
              <a:gd name="connsiteY56" fmla="*/ 10303490 h 10612860"/>
              <a:gd name="connsiteX57" fmla="*/ 1861870 w 3195530"/>
              <a:gd name="connsiteY57" fmla="*/ 10020777 h 10612860"/>
              <a:gd name="connsiteX58" fmla="*/ 1835213 w 3195530"/>
              <a:gd name="connsiteY58" fmla="*/ 9894183 h 10612860"/>
              <a:gd name="connsiteX59" fmla="*/ 1882681 w 3195530"/>
              <a:gd name="connsiteY59" fmla="*/ 9589781 h 10612860"/>
              <a:gd name="connsiteX60" fmla="*/ 1802386 w 3195530"/>
              <a:gd name="connsiteY60" fmla="*/ 9334796 h 10612860"/>
              <a:gd name="connsiteX61" fmla="*/ 1800887 w 3195530"/>
              <a:gd name="connsiteY61" fmla="*/ 8152789 h 10612860"/>
              <a:gd name="connsiteX62" fmla="*/ 1935942 w 3195530"/>
              <a:gd name="connsiteY62" fmla="*/ 7506024 h 10612860"/>
              <a:gd name="connsiteX63" fmla="*/ 1876110 w 3195530"/>
              <a:gd name="connsiteY63" fmla="*/ 7319701 h 10612860"/>
              <a:gd name="connsiteX64" fmla="*/ 1916465 w 3195530"/>
              <a:gd name="connsiteY64" fmla="*/ 7164091 h 10612860"/>
              <a:gd name="connsiteX65" fmla="*/ 1910193 w 3195530"/>
              <a:gd name="connsiteY65" fmla="*/ 6839348 h 10612860"/>
              <a:gd name="connsiteX66" fmla="*/ 1707813 w 3195530"/>
              <a:gd name="connsiteY66" fmla="*/ 6238651 h 10612860"/>
              <a:gd name="connsiteX67" fmla="*/ 1377613 w 3195530"/>
              <a:gd name="connsiteY67" fmla="*/ 7441295 h 10612860"/>
              <a:gd name="connsiteX68" fmla="*/ 1374660 w 3195530"/>
              <a:gd name="connsiteY68" fmla="*/ 7650818 h 10612860"/>
              <a:gd name="connsiteX69" fmla="*/ 1267540 w 3195530"/>
              <a:gd name="connsiteY69" fmla="*/ 7793055 h 10612860"/>
              <a:gd name="connsiteX70" fmla="*/ 1278558 w 3195530"/>
              <a:gd name="connsiteY70" fmla="*/ 7897618 h 10612860"/>
              <a:gd name="connsiteX71" fmla="*/ 1205942 w 3195530"/>
              <a:gd name="connsiteY71" fmla="*/ 8057305 h 10612860"/>
              <a:gd name="connsiteX72" fmla="*/ 1033520 w 3195530"/>
              <a:gd name="connsiteY72" fmla="*/ 9173347 h 10612860"/>
              <a:gd name="connsiteX73" fmla="*/ 1054274 w 3195530"/>
              <a:gd name="connsiteY73" fmla="*/ 9656724 h 10612860"/>
              <a:gd name="connsiteX74" fmla="*/ 990267 w 3195530"/>
              <a:gd name="connsiteY74" fmla="*/ 10063276 h 10612860"/>
              <a:gd name="connsiteX75" fmla="*/ 1368683 w 3195530"/>
              <a:gd name="connsiteY75" fmla="*/ 10442252 h 10612860"/>
              <a:gd name="connsiteX76" fmla="*/ 918876 w 3195530"/>
              <a:gd name="connsiteY76" fmla="*/ 10600044 h 10612860"/>
              <a:gd name="connsiteX77" fmla="*/ 474779 w 3195530"/>
              <a:gd name="connsiteY77" fmla="*/ 10287718 h 10612860"/>
              <a:gd name="connsiteX78" fmla="*/ 566182 w 3195530"/>
              <a:gd name="connsiteY78" fmla="*/ 10019896 h 10612860"/>
              <a:gd name="connsiteX79" fmla="*/ 460825 w 3195530"/>
              <a:gd name="connsiteY79" fmla="*/ 9692724 h 10612860"/>
              <a:gd name="connsiteX80" fmla="*/ 511587 w 3195530"/>
              <a:gd name="connsiteY80" fmla="*/ 9032388 h 10612860"/>
              <a:gd name="connsiteX81" fmla="*/ 622935 w 3195530"/>
              <a:gd name="connsiteY81" fmla="*/ 7525502 h 10612860"/>
              <a:gd name="connsiteX82" fmla="*/ 669466 w 3195530"/>
              <a:gd name="connsiteY82" fmla="*/ 7311969 h 10612860"/>
              <a:gd name="connsiteX83" fmla="*/ 689870 w 3195530"/>
              <a:gd name="connsiteY83" fmla="*/ 7037851 h 10612860"/>
              <a:gd name="connsiteX84" fmla="*/ 677180 w 3195530"/>
              <a:gd name="connsiteY84" fmla="*/ 6796735 h 10612860"/>
              <a:gd name="connsiteX85" fmla="*/ 587421 w 3195530"/>
              <a:gd name="connsiteY85" fmla="*/ 6210025 h 10612860"/>
              <a:gd name="connsiteX86" fmla="*/ 503127 w 3195530"/>
              <a:gd name="connsiteY86" fmla="*/ 5850688 h 10612860"/>
              <a:gd name="connsiteX87" fmla="*/ 304621 w 3195530"/>
              <a:gd name="connsiteY87" fmla="*/ 5601332 h 10612860"/>
              <a:gd name="connsiteX88" fmla="*/ 461987 w 3195530"/>
              <a:gd name="connsiteY88" fmla="*/ 4201579 h 10612860"/>
              <a:gd name="connsiteX89" fmla="*/ 480370 w 3195530"/>
              <a:gd name="connsiteY89" fmla="*/ 4073429 h 10612860"/>
              <a:gd name="connsiteX90" fmla="*/ 480370 w 3195530"/>
              <a:gd name="connsiteY90" fmla="*/ 4037882 h 10612860"/>
              <a:gd name="connsiteX91" fmla="*/ 372115 w 3195530"/>
              <a:gd name="connsiteY91" fmla="*/ 3976393 h 10612860"/>
              <a:gd name="connsiteX92" fmla="*/ 348560 w 3195530"/>
              <a:gd name="connsiteY92" fmla="*/ 3964866 h 10612860"/>
              <a:gd name="connsiteX93" fmla="*/ 480370 w 3195530"/>
              <a:gd name="connsiteY93" fmla="*/ 3964866 h 10612860"/>
              <a:gd name="connsiteX94" fmla="*/ 480370 w 3195530"/>
              <a:gd name="connsiteY94" fmla="*/ 3731366 h 10612860"/>
              <a:gd name="connsiteX95" fmla="*/ 325501 w 3195530"/>
              <a:gd name="connsiteY95" fmla="*/ 3731402 h 10612860"/>
              <a:gd name="connsiteX96" fmla="*/ 357520 w 3195530"/>
              <a:gd name="connsiteY96" fmla="*/ 3489579 h 10612860"/>
              <a:gd name="connsiteX97" fmla="*/ 296032 w 3195530"/>
              <a:gd name="connsiteY97" fmla="*/ 3332537 h 10612860"/>
              <a:gd name="connsiteX98" fmla="*/ 312879 w 3195530"/>
              <a:gd name="connsiteY98" fmla="*/ 3170839 h 10612860"/>
              <a:gd name="connsiteX99" fmla="*/ 258721 w 3195530"/>
              <a:gd name="connsiteY99" fmla="*/ 3134915 h 10612860"/>
              <a:gd name="connsiteX100" fmla="*/ 207412 w 3195530"/>
              <a:gd name="connsiteY100" fmla="*/ 2897913 h 10612860"/>
              <a:gd name="connsiteX101" fmla="*/ 54452 w 3195530"/>
              <a:gd name="connsiteY101" fmla="*/ 2538400 h 10612860"/>
              <a:gd name="connsiteX102" fmla="*/ 9303 w 3195530"/>
              <a:gd name="connsiteY102" fmla="*/ 2186090 h 10612860"/>
              <a:gd name="connsiteX103" fmla="*/ 81583 w 3195530"/>
              <a:gd name="connsiteY103" fmla="*/ 1743638 h 10612860"/>
              <a:gd name="connsiteX104" fmla="*/ 649543 w 3195530"/>
              <a:gd name="connsiteY104" fmla="*/ 1494582 h 10612860"/>
              <a:gd name="connsiteX105" fmla="*/ 945925 w 3195530"/>
              <a:gd name="connsiteY105" fmla="*/ 1232699 h 10612860"/>
              <a:gd name="connsiteX106" fmla="*/ 952102 w 3195530"/>
              <a:gd name="connsiteY106" fmla="*/ 1238129 h 10612860"/>
              <a:gd name="connsiteX107" fmla="*/ 1453685 w 3195530"/>
              <a:gd name="connsiteY107" fmla="*/ 1885887 h 10612860"/>
              <a:gd name="connsiteX108" fmla="*/ 1302916 w 3195530"/>
              <a:gd name="connsiteY108" fmla="*/ 1712325 h 10612860"/>
              <a:gd name="connsiteX109" fmla="*/ 1505401 w 3195530"/>
              <a:gd name="connsiteY109" fmla="*/ 1530023 h 10612860"/>
              <a:gd name="connsiteX110" fmla="*/ 1518343 w 3195530"/>
              <a:gd name="connsiteY110" fmla="*/ 1530185 h 10612860"/>
              <a:gd name="connsiteX111" fmla="*/ 1411743 w 3195530"/>
              <a:gd name="connsiteY111" fmla="*/ 1476618 h 10612860"/>
              <a:gd name="connsiteX112" fmla="*/ 1132853 w 3195530"/>
              <a:gd name="connsiteY112" fmla="*/ 1356460 h 10612860"/>
              <a:gd name="connsiteX113" fmla="*/ 987224 w 3195530"/>
              <a:gd name="connsiteY113" fmla="*/ 1196250 h 10612860"/>
              <a:gd name="connsiteX114" fmla="*/ 888169 w 3195530"/>
              <a:gd name="connsiteY114" fmla="*/ 929232 h 10612860"/>
              <a:gd name="connsiteX115" fmla="*/ 827953 w 3195530"/>
              <a:gd name="connsiteY115" fmla="*/ 971350 h 10612860"/>
              <a:gd name="connsiteX116" fmla="*/ 713322 w 3195530"/>
              <a:gd name="connsiteY116" fmla="*/ 695928 h 10612860"/>
              <a:gd name="connsiteX117" fmla="*/ 783974 w 3195530"/>
              <a:gd name="connsiteY117" fmla="*/ 630038 h 10612860"/>
              <a:gd name="connsiteX118" fmla="*/ 1290800 w 3195530"/>
              <a:gd name="connsiteY118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45357 w 3195530"/>
              <a:gd name="connsiteY38" fmla="*/ 3964866 h 10612860"/>
              <a:gd name="connsiteX39" fmla="*/ 2459686 w 3195530"/>
              <a:gd name="connsiteY39" fmla="*/ 3964866 h 10612860"/>
              <a:gd name="connsiteX40" fmla="*/ 2469021 w 3195530"/>
              <a:gd name="connsiteY40" fmla="*/ 4013875 h 10612860"/>
              <a:gd name="connsiteX41" fmla="*/ 2974950 w 3195530"/>
              <a:gd name="connsiteY41" fmla="*/ 5593332 h 10612860"/>
              <a:gd name="connsiteX42" fmla="*/ 2708419 w 3195530"/>
              <a:gd name="connsiteY42" fmla="*/ 5730659 h 10612860"/>
              <a:gd name="connsiteX43" fmla="*/ 2736752 w 3195530"/>
              <a:gd name="connsiteY43" fmla="*/ 6385004 h 10612860"/>
              <a:gd name="connsiteX44" fmla="*/ 2718427 w 3195530"/>
              <a:gd name="connsiteY44" fmla="*/ 7009774 h 10612860"/>
              <a:gd name="connsiteX45" fmla="*/ 2690545 w 3195530"/>
              <a:gd name="connsiteY45" fmla="*/ 7429203 h 10612860"/>
              <a:gd name="connsiteX46" fmla="*/ 2595054 w 3195530"/>
              <a:gd name="connsiteY46" fmla="*/ 7760350 h 10612860"/>
              <a:gd name="connsiteX47" fmla="*/ 2500175 w 3195530"/>
              <a:gd name="connsiteY47" fmla="*/ 7873515 h 10612860"/>
              <a:gd name="connsiteX48" fmla="*/ 2483431 w 3195530"/>
              <a:gd name="connsiteY48" fmla="*/ 8113645 h 10612860"/>
              <a:gd name="connsiteX49" fmla="*/ 2412136 w 3195530"/>
              <a:gd name="connsiteY49" fmla="*/ 8776730 h 10612860"/>
              <a:gd name="connsiteX50" fmla="*/ 2380366 w 3195530"/>
              <a:gd name="connsiteY50" fmla="*/ 9173347 h 10612860"/>
              <a:gd name="connsiteX51" fmla="*/ 2396889 w 3195530"/>
              <a:gd name="connsiteY51" fmla="*/ 9467957 h 10612860"/>
              <a:gd name="connsiteX52" fmla="*/ 2454833 w 3195530"/>
              <a:gd name="connsiteY52" fmla="*/ 9613145 h 10612860"/>
              <a:gd name="connsiteX53" fmla="*/ 2424209 w 3195530"/>
              <a:gd name="connsiteY53" fmla="*/ 9804339 h 10612860"/>
              <a:gd name="connsiteX54" fmla="*/ 3134866 w 3195530"/>
              <a:gd name="connsiteY54" fmla="*/ 10341562 h 10612860"/>
              <a:gd name="connsiteX55" fmla="*/ 3160024 w 3195530"/>
              <a:gd name="connsiteY55" fmla="*/ 10564964 h 10612860"/>
              <a:gd name="connsiteX56" fmla="*/ 2531417 w 3195530"/>
              <a:gd name="connsiteY56" fmla="*/ 10550290 h 10612860"/>
              <a:gd name="connsiteX57" fmla="*/ 1876236 w 3195530"/>
              <a:gd name="connsiteY57" fmla="*/ 10303490 h 10612860"/>
              <a:gd name="connsiteX58" fmla="*/ 1861870 w 3195530"/>
              <a:gd name="connsiteY58" fmla="*/ 10020777 h 10612860"/>
              <a:gd name="connsiteX59" fmla="*/ 1835213 w 3195530"/>
              <a:gd name="connsiteY59" fmla="*/ 9894183 h 10612860"/>
              <a:gd name="connsiteX60" fmla="*/ 1882681 w 3195530"/>
              <a:gd name="connsiteY60" fmla="*/ 9589781 h 10612860"/>
              <a:gd name="connsiteX61" fmla="*/ 1802386 w 3195530"/>
              <a:gd name="connsiteY61" fmla="*/ 9334796 h 10612860"/>
              <a:gd name="connsiteX62" fmla="*/ 1800887 w 3195530"/>
              <a:gd name="connsiteY62" fmla="*/ 8152789 h 10612860"/>
              <a:gd name="connsiteX63" fmla="*/ 1935942 w 3195530"/>
              <a:gd name="connsiteY63" fmla="*/ 7506024 h 10612860"/>
              <a:gd name="connsiteX64" fmla="*/ 1876110 w 3195530"/>
              <a:gd name="connsiteY64" fmla="*/ 7319701 h 10612860"/>
              <a:gd name="connsiteX65" fmla="*/ 1916465 w 3195530"/>
              <a:gd name="connsiteY65" fmla="*/ 7164091 h 10612860"/>
              <a:gd name="connsiteX66" fmla="*/ 1910193 w 3195530"/>
              <a:gd name="connsiteY66" fmla="*/ 6839348 h 10612860"/>
              <a:gd name="connsiteX67" fmla="*/ 1707813 w 3195530"/>
              <a:gd name="connsiteY67" fmla="*/ 6238651 h 10612860"/>
              <a:gd name="connsiteX68" fmla="*/ 1377613 w 3195530"/>
              <a:gd name="connsiteY68" fmla="*/ 7441295 h 10612860"/>
              <a:gd name="connsiteX69" fmla="*/ 1374660 w 3195530"/>
              <a:gd name="connsiteY69" fmla="*/ 7650818 h 10612860"/>
              <a:gd name="connsiteX70" fmla="*/ 1267540 w 3195530"/>
              <a:gd name="connsiteY70" fmla="*/ 7793055 h 10612860"/>
              <a:gd name="connsiteX71" fmla="*/ 1278558 w 3195530"/>
              <a:gd name="connsiteY71" fmla="*/ 7897618 h 10612860"/>
              <a:gd name="connsiteX72" fmla="*/ 1205942 w 3195530"/>
              <a:gd name="connsiteY72" fmla="*/ 8057305 h 10612860"/>
              <a:gd name="connsiteX73" fmla="*/ 1033520 w 3195530"/>
              <a:gd name="connsiteY73" fmla="*/ 9173347 h 10612860"/>
              <a:gd name="connsiteX74" fmla="*/ 1054274 w 3195530"/>
              <a:gd name="connsiteY74" fmla="*/ 9656724 h 10612860"/>
              <a:gd name="connsiteX75" fmla="*/ 990267 w 3195530"/>
              <a:gd name="connsiteY75" fmla="*/ 10063276 h 10612860"/>
              <a:gd name="connsiteX76" fmla="*/ 1368683 w 3195530"/>
              <a:gd name="connsiteY76" fmla="*/ 10442252 h 10612860"/>
              <a:gd name="connsiteX77" fmla="*/ 918876 w 3195530"/>
              <a:gd name="connsiteY77" fmla="*/ 10600044 h 10612860"/>
              <a:gd name="connsiteX78" fmla="*/ 474779 w 3195530"/>
              <a:gd name="connsiteY78" fmla="*/ 10287718 h 10612860"/>
              <a:gd name="connsiteX79" fmla="*/ 566182 w 3195530"/>
              <a:gd name="connsiteY79" fmla="*/ 10019896 h 10612860"/>
              <a:gd name="connsiteX80" fmla="*/ 460825 w 3195530"/>
              <a:gd name="connsiteY80" fmla="*/ 9692724 h 10612860"/>
              <a:gd name="connsiteX81" fmla="*/ 511587 w 3195530"/>
              <a:gd name="connsiteY81" fmla="*/ 9032388 h 10612860"/>
              <a:gd name="connsiteX82" fmla="*/ 622935 w 3195530"/>
              <a:gd name="connsiteY82" fmla="*/ 7525502 h 10612860"/>
              <a:gd name="connsiteX83" fmla="*/ 669466 w 3195530"/>
              <a:gd name="connsiteY83" fmla="*/ 7311969 h 10612860"/>
              <a:gd name="connsiteX84" fmla="*/ 689870 w 3195530"/>
              <a:gd name="connsiteY84" fmla="*/ 7037851 h 10612860"/>
              <a:gd name="connsiteX85" fmla="*/ 677180 w 3195530"/>
              <a:gd name="connsiteY85" fmla="*/ 6796735 h 10612860"/>
              <a:gd name="connsiteX86" fmla="*/ 587421 w 3195530"/>
              <a:gd name="connsiteY86" fmla="*/ 6210025 h 10612860"/>
              <a:gd name="connsiteX87" fmla="*/ 503127 w 3195530"/>
              <a:gd name="connsiteY87" fmla="*/ 5850688 h 10612860"/>
              <a:gd name="connsiteX88" fmla="*/ 304621 w 3195530"/>
              <a:gd name="connsiteY88" fmla="*/ 5601332 h 10612860"/>
              <a:gd name="connsiteX89" fmla="*/ 461987 w 3195530"/>
              <a:gd name="connsiteY89" fmla="*/ 4201579 h 10612860"/>
              <a:gd name="connsiteX90" fmla="*/ 480370 w 3195530"/>
              <a:gd name="connsiteY90" fmla="*/ 4073429 h 10612860"/>
              <a:gd name="connsiteX91" fmla="*/ 480370 w 3195530"/>
              <a:gd name="connsiteY91" fmla="*/ 4037882 h 10612860"/>
              <a:gd name="connsiteX92" fmla="*/ 372115 w 3195530"/>
              <a:gd name="connsiteY92" fmla="*/ 3976393 h 10612860"/>
              <a:gd name="connsiteX93" fmla="*/ 348560 w 3195530"/>
              <a:gd name="connsiteY93" fmla="*/ 3964866 h 10612860"/>
              <a:gd name="connsiteX94" fmla="*/ 480370 w 3195530"/>
              <a:gd name="connsiteY94" fmla="*/ 3964866 h 10612860"/>
              <a:gd name="connsiteX95" fmla="*/ 480370 w 3195530"/>
              <a:gd name="connsiteY95" fmla="*/ 3731366 h 10612860"/>
              <a:gd name="connsiteX96" fmla="*/ 357520 w 3195530"/>
              <a:gd name="connsiteY96" fmla="*/ 3489579 h 10612860"/>
              <a:gd name="connsiteX97" fmla="*/ 296032 w 3195530"/>
              <a:gd name="connsiteY97" fmla="*/ 3332537 h 10612860"/>
              <a:gd name="connsiteX98" fmla="*/ 312879 w 3195530"/>
              <a:gd name="connsiteY98" fmla="*/ 3170839 h 10612860"/>
              <a:gd name="connsiteX99" fmla="*/ 258721 w 3195530"/>
              <a:gd name="connsiteY99" fmla="*/ 3134915 h 10612860"/>
              <a:gd name="connsiteX100" fmla="*/ 207412 w 3195530"/>
              <a:gd name="connsiteY100" fmla="*/ 2897913 h 10612860"/>
              <a:gd name="connsiteX101" fmla="*/ 54452 w 3195530"/>
              <a:gd name="connsiteY101" fmla="*/ 2538400 h 10612860"/>
              <a:gd name="connsiteX102" fmla="*/ 9303 w 3195530"/>
              <a:gd name="connsiteY102" fmla="*/ 2186090 h 10612860"/>
              <a:gd name="connsiteX103" fmla="*/ 81583 w 3195530"/>
              <a:gd name="connsiteY103" fmla="*/ 1743638 h 10612860"/>
              <a:gd name="connsiteX104" fmla="*/ 649543 w 3195530"/>
              <a:gd name="connsiteY104" fmla="*/ 1494582 h 10612860"/>
              <a:gd name="connsiteX105" fmla="*/ 945925 w 3195530"/>
              <a:gd name="connsiteY105" fmla="*/ 1232699 h 10612860"/>
              <a:gd name="connsiteX106" fmla="*/ 952102 w 3195530"/>
              <a:gd name="connsiteY106" fmla="*/ 1238129 h 10612860"/>
              <a:gd name="connsiteX107" fmla="*/ 1453685 w 3195530"/>
              <a:gd name="connsiteY107" fmla="*/ 1885887 h 10612860"/>
              <a:gd name="connsiteX108" fmla="*/ 1302916 w 3195530"/>
              <a:gd name="connsiteY108" fmla="*/ 1712325 h 10612860"/>
              <a:gd name="connsiteX109" fmla="*/ 1505401 w 3195530"/>
              <a:gd name="connsiteY109" fmla="*/ 1530023 h 10612860"/>
              <a:gd name="connsiteX110" fmla="*/ 1518343 w 3195530"/>
              <a:gd name="connsiteY110" fmla="*/ 1530185 h 10612860"/>
              <a:gd name="connsiteX111" fmla="*/ 1411743 w 3195530"/>
              <a:gd name="connsiteY111" fmla="*/ 1476618 h 10612860"/>
              <a:gd name="connsiteX112" fmla="*/ 1132853 w 3195530"/>
              <a:gd name="connsiteY112" fmla="*/ 1356460 h 10612860"/>
              <a:gd name="connsiteX113" fmla="*/ 987224 w 3195530"/>
              <a:gd name="connsiteY113" fmla="*/ 1196250 h 10612860"/>
              <a:gd name="connsiteX114" fmla="*/ 888169 w 3195530"/>
              <a:gd name="connsiteY114" fmla="*/ 929232 h 10612860"/>
              <a:gd name="connsiteX115" fmla="*/ 827953 w 3195530"/>
              <a:gd name="connsiteY115" fmla="*/ 971350 h 10612860"/>
              <a:gd name="connsiteX116" fmla="*/ 713322 w 3195530"/>
              <a:gd name="connsiteY116" fmla="*/ 695928 h 10612860"/>
              <a:gd name="connsiteX117" fmla="*/ 783974 w 3195530"/>
              <a:gd name="connsiteY117" fmla="*/ 630038 h 10612860"/>
              <a:gd name="connsiteX118" fmla="*/ 1290800 w 3195530"/>
              <a:gd name="connsiteY118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45357 w 3195530"/>
              <a:gd name="connsiteY38" fmla="*/ 3964866 h 10612860"/>
              <a:gd name="connsiteX39" fmla="*/ 2459686 w 3195530"/>
              <a:gd name="connsiteY39" fmla="*/ 3964866 h 10612860"/>
              <a:gd name="connsiteX40" fmla="*/ 2469021 w 3195530"/>
              <a:gd name="connsiteY40" fmla="*/ 4013875 h 10612860"/>
              <a:gd name="connsiteX41" fmla="*/ 2974950 w 3195530"/>
              <a:gd name="connsiteY41" fmla="*/ 5593332 h 10612860"/>
              <a:gd name="connsiteX42" fmla="*/ 2708419 w 3195530"/>
              <a:gd name="connsiteY42" fmla="*/ 5730659 h 10612860"/>
              <a:gd name="connsiteX43" fmla="*/ 2736752 w 3195530"/>
              <a:gd name="connsiteY43" fmla="*/ 6385004 h 10612860"/>
              <a:gd name="connsiteX44" fmla="*/ 2718427 w 3195530"/>
              <a:gd name="connsiteY44" fmla="*/ 7009774 h 10612860"/>
              <a:gd name="connsiteX45" fmla="*/ 2690545 w 3195530"/>
              <a:gd name="connsiteY45" fmla="*/ 7429203 h 10612860"/>
              <a:gd name="connsiteX46" fmla="*/ 2595054 w 3195530"/>
              <a:gd name="connsiteY46" fmla="*/ 7760350 h 10612860"/>
              <a:gd name="connsiteX47" fmla="*/ 2500175 w 3195530"/>
              <a:gd name="connsiteY47" fmla="*/ 7873515 h 10612860"/>
              <a:gd name="connsiteX48" fmla="*/ 2483431 w 3195530"/>
              <a:gd name="connsiteY48" fmla="*/ 8113645 h 10612860"/>
              <a:gd name="connsiteX49" fmla="*/ 2412136 w 3195530"/>
              <a:gd name="connsiteY49" fmla="*/ 8776730 h 10612860"/>
              <a:gd name="connsiteX50" fmla="*/ 2380366 w 3195530"/>
              <a:gd name="connsiteY50" fmla="*/ 9173347 h 10612860"/>
              <a:gd name="connsiteX51" fmla="*/ 2396889 w 3195530"/>
              <a:gd name="connsiteY51" fmla="*/ 9467957 h 10612860"/>
              <a:gd name="connsiteX52" fmla="*/ 2454833 w 3195530"/>
              <a:gd name="connsiteY52" fmla="*/ 9613145 h 10612860"/>
              <a:gd name="connsiteX53" fmla="*/ 2424209 w 3195530"/>
              <a:gd name="connsiteY53" fmla="*/ 9804339 h 10612860"/>
              <a:gd name="connsiteX54" fmla="*/ 3134866 w 3195530"/>
              <a:gd name="connsiteY54" fmla="*/ 10341562 h 10612860"/>
              <a:gd name="connsiteX55" fmla="*/ 3160024 w 3195530"/>
              <a:gd name="connsiteY55" fmla="*/ 10564964 h 10612860"/>
              <a:gd name="connsiteX56" fmla="*/ 2531417 w 3195530"/>
              <a:gd name="connsiteY56" fmla="*/ 10550290 h 10612860"/>
              <a:gd name="connsiteX57" fmla="*/ 1876236 w 3195530"/>
              <a:gd name="connsiteY57" fmla="*/ 10303490 h 10612860"/>
              <a:gd name="connsiteX58" fmla="*/ 1861870 w 3195530"/>
              <a:gd name="connsiteY58" fmla="*/ 10020777 h 10612860"/>
              <a:gd name="connsiteX59" fmla="*/ 1835213 w 3195530"/>
              <a:gd name="connsiteY59" fmla="*/ 9894183 h 10612860"/>
              <a:gd name="connsiteX60" fmla="*/ 1882681 w 3195530"/>
              <a:gd name="connsiteY60" fmla="*/ 9589781 h 10612860"/>
              <a:gd name="connsiteX61" fmla="*/ 1802386 w 3195530"/>
              <a:gd name="connsiteY61" fmla="*/ 9334796 h 10612860"/>
              <a:gd name="connsiteX62" fmla="*/ 1800887 w 3195530"/>
              <a:gd name="connsiteY62" fmla="*/ 8152789 h 10612860"/>
              <a:gd name="connsiteX63" fmla="*/ 1935942 w 3195530"/>
              <a:gd name="connsiteY63" fmla="*/ 7506024 h 10612860"/>
              <a:gd name="connsiteX64" fmla="*/ 1876110 w 3195530"/>
              <a:gd name="connsiteY64" fmla="*/ 7319701 h 10612860"/>
              <a:gd name="connsiteX65" fmla="*/ 1916465 w 3195530"/>
              <a:gd name="connsiteY65" fmla="*/ 7164091 h 10612860"/>
              <a:gd name="connsiteX66" fmla="*/ 1910193 w 3195530"/>
              <a:gd name="connsiteY66" fmla="*/ 6839348 h 10612860"/>
              <a:gd name="connsiteX67" fmla="*/ 1707813 w 3195530"/>
              <a:gd name="connsiteY67" fmla="*/ 6238651 h 10612860"/>
              <a:gd name="connsiteX68" fmla="*/ 1377613 w 3195530"/>
              <a:gd name="connsiteY68" fmla="*/ 7441295 h 10612860"/>
              <a:gd name="connsiteX69" fmla="*/ 1374660 w 3195530"/>
              <a:gd name="connsiteY69" fmla="*/ 7650818 h 10612860"/>
              <a:gd name="connsiteX70" fmla="*/ 1267540 w 3195530"/>
              <a:gd name="connsiteY70" fmla="*/ 7793055 h 10612860"/>
              <a:gd name="connsiteX71" fmla="*/ 1278558 w 3195530"/>
              <a:gd name="connsiteY71" fmla="*/ 7897618 h 10612860"/>
              <a:gd name="connsiteX72" fmla="*/ 1205942 w 3195530"/>
              <a:gd name="connsiteY72" fmla="*/ 8057305 h 10612860"/>
              <a:gd name="connsiteX73" fmla="*/ 1033520 w 3195530"/>
              <a:gd name="connsiteY73" fmla="*/ 9173347 h 10612860"/>
              <a:gd name="connsiteX74" fmla="*/ 1054274 w 3195530"/>
              <a:gd name="connsiteY74" fmla="*/ 9656724 h 10612860"/>
              <a:gd name="connsiteX75" fmla="*/ 990267 w 3195530"/>
              <a:gd name="connsiteY75" fmla="*/ 10063276 h 10612860"/>
              <a:gd name="connsiteX76" fmla="*/ 1368683 w 3195530"/>
              <a:gd name="connsiteY76" fmla="*/ 10442252 h 10612860"/>
              <a:gd name="connsiteX77" fmla="*/ 918876 w 3195530"/>
              <a:gd name="connsiteY77" fmla="*/ 10600044 h 10612860"/>
              <a:gd name="connsiteX78" fmla="*/ 474779 w 3195530"/>
              <a:gd name="connsiteY78" fmla="*/ 10287718 h 10612860"/>
              <a:gd name="connsiteX79" fmla="*/ 566182 w 3195530"/>
              <a:gd name="connsiteY79" fmla="*/ 10019896 h 10612860"/>
              <a:gd name="connsiteX80" fmla="*/ 460825 w 3195530"/>
              <a:gd name="connsiteY80" fmla="*/ 9692724 h 10612860"/>
              <a:gd name="connsiteX81" fmla="*/ 511587 w 3195530"/>
              <a:gd name="connsiteY81" fmla="*/ 9032388 h 10612860"/>
              <a:gd name="connsiteX82" fmla="*/ 622935 w 3195530"/>
              <a:gd name="connsiteY82" fmla="*/ 7525502 h 10612860"/>
              <a:gd name="connsiteX83" fmla="*/ 669466 w 3195530"/>
              <a:gd name="connsiteY83" fmla="*/ 7311969 h 10612860"/>
              <a:gd name="connsiteX84" fmla="*/ 689870 w 3195530"/>
              <a:gd name="connsiteY84" fmla="*/ 7037851 h 10612860"/>
              <a:gd name="connsiteX85" fmla="*/ 677180 w 3195530"/>
              <a:gd name="connsiteY85" fmla="*/ 6796735 h 10612860"/>
              <a:gd name="connsiteX86" fmla="*/ 587421 w 3195530"/>
              <a:gd name="connsiteY86" fmla="*/ 6210025 h 10612860"/>
              <a:gd name="connsiteX87" fmla="*/ 503127 w 3195530"/>
              <a:gd name="connsiteY87" fmla="*/ 5850688 h 10612860"/>
              <a:gd name="connsiteX88" fmla="*/ 304621 w 3195530"/>
              <a:gd name="connsiteY88" fmla="*/ 5601332 h 10612860"/>
              <a:gd name="connsiteX89" fmla="*/ 461987 w 3195530"/>
              <a:gd name="connsiteY89" fmla="*/ 4201579 h 10612860"/>
              <a:gd name="connsiteX90" fmla="*/ 480370 w 3195530"/>
              <a:gd name="connsiteY90" fmla="*/ 4073429 h 10612860"/>
              <a:gd name="connsiteX91" fmla="*/ 480370 w 3195530"/>
              <a:gd name="connsiteY91" fmla="*/ 4037882 h 10612860"/>
              <a:gd name="connsiteX92" fmla="*/ 372115 w 3195530"/>
              <a:gd name="connsiteY92" fmla="*/ 3976393 h 10612860"/>
              <a:gd name="connsiteX93" fmla="*/ 480370 w 3195530"/>
              <a:gd name="connsiteY93" fmla="*/ 3964866 h 10612860"/>
              <a:gd name="connsiteX94" fmla="*/ 480370 w 3195530"/>
              <a:gd name="connsiteY94" fmla="*/ 3731366 h 10612860"/>
              <a:gd name="connsiteX95" fmla="*/ 357520 w 3195530"/>
              <a:gd name="connsiteY95" fmla="*/ 3489579 h 10612860"/>
              <a:gd name="connsiteX96" fmla="*/ 296032 w 3195530"/>
              <a:gd name="connsiteY96" fmla="*/ 3332537 h 10612860"/>
              <a:gd name="connsiteX97" fmla="*/ 312879 w 3195530"/>
              <a:gd name="connsiteY97" fmla="*/ 3170839 h 10612860"/>
              <a:gd name="connsiteX98" fmla="*/ 258721 w 3195530"/>
              <a:gd name="connsiteY98" fmla="*/ 3134915 h 10612860"/>
              <a:gd name="connsiteX99" fmla="*/ 207412 w 3195530"/>
              <a:gd name="connsiteY99" fmla="*/ 2897913 h 10612860"/>
              <a:gd name="connsiteX100" fmla="*/ 54452 w 3195530"/>
              <a:gd name="connsiteY100" fmla="*/ 2538400 h 10612860"/>
              <a:gd name="connsiteX101" fmla="*/ 9303 w 3195530"/>
              <a:gd name="connsiteY101" fmla="*/ 2186090 h 10612860"/>
              <a:gd name="connsiteX102" fmla="*/ 81583 w 3195530"/>
              <a:gd name="connsiteY102" fmla="*/ 1743638 h 10612860"/>
              <a:gd name="connsiteX103" fmla="*/ 649543 w 3195530"/>
              <a:gd name="connsiteY103" fmla="*/ 1494582 h 10612860"/>
              <a:gd name="connsiteX104" fmla="*/ 945925 w 3195530"/>
              <a:gd name="connsiteY104" fmla="*/ 1232699 h 10612860"/>
              <a:gd name="connsiteX105" fmla="*/ 952102 w 3195530"/>
              <a:gd name="connsiteY105" fmla="*/ 1238129 h 10612860"/>
              <a:gd name="connsiteX106" fmla="*/ 1453685 w 3195530"/>
              <a:gd name="connsiteY106" fmla="*/ 1885887 h 10612860"/>
              <a:gd name="connsiteX107" fmla="*/ 1302916 w 3195530"/>
              <a:gd name="connsiteY107" fmla="*/ 1712325 h 10612860"/>
              <a:gd name="connsiteX108" fmla="*/ 1505401 w 3195530"/>
              <a:gd name="connsiteY108" fmla="*/ 1530023 h 10612860"/>
              <a:gd name="connsiteX109" fmla="*/ 1518343 w 3195530"/>
              <a:gd name="connsiteY109" fmla="*/ 1530185 h 10612860"/>
              <a:gd name="connsiteX110" fmla="*/ 1411743 w 3195530"/>
              <a:gd name="connsiteY110" fmla="*/ 1476618 h 10612860"/>
              <a:gd name="connsiteX111" fmla="*/ 1132853 w 3195530"/>
              <a:gd name="connsiteY111" fmla="*/ 1356460 h 10612860"/>
              <a:gd name="connsiteX112" fmla="*/ 987224 w 3195530"/>
              <a:gd name="connsiteY112" fmla="*/ 1196250 h 10612860"/>
              <a:gd name="connsiteX113" fmla="*/ 888169 w 3195530"/>
              <a:gd name="connsiteY113" fmla="*/ 929232 h 10612860"/>
              <a:gd name="connsiteX114" fmla="*/ 827953 w 3195530"/>
              <a:gd name="connsiteY114" fmla="*/ 971350 h 10612860"/>
              <a:gd name="connsiteX115" fmla="*/ 713322 w 3195530"/>
              <a:gd name="connsiteY115" fmla="*/ 695928 h 10612860"/>
              <a:gd name="connsiteX116" fmla="*/ 783974 w 3195530"/>
              <a:gd name="connsiteY116" fmla="*/ 630038 h 10612860"/>
              <a:gd name="connsiteX117" fmla="*/ 1290800 w 3195530"/>
              <a:gd name="connsiteY117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45357 w 3195530"/>
              <a:gd name="connsiteY38" fmla="*/ 3964866 h 10612860"/>
              <a:gd name="connsiteX39" fmla="*/ 2459686 w 3195530"/>
              <a:gd name="connsiteY39" fmla="*/ 3964866 h 10612860"/>
              <a:gd name="connsiteX40" fmla="*/ 2469021 w 3195530"/>
              <a:gd name="connsiteY40" fmla="*/ 4013875 h 10612860"/>
              <a:gd name="connsiteX41" fmla="*/ 2974950 w 3195530"/>
              <a:gd name="connsiteY41" fmla="*/ 5593332 h 10612860"/>
              <a:gd name="connsiteX42" fmla="*/ 2708419 w 3195530"/>
              <a:gd name="connsiteY42" fmla="*/ 5730659 h 10612860"/>
              <a:gd name="connsiteX43" fmla="*/ 2736752 w 3195530"/>
              <a:gd name="connsiteY43" fmla="*/ 6385004 h 10612860"/>
              <a:gd name="connsiteX44" fmla="*/ 2718427 w 3195530"/>
              <a:gd name="connsiteY44" fmla="*/ 7009774 h 10612860"/>
              <a:gd name="connsiteX45" fmla="*/ 2690545 w 3195530"/>
              <a:gd name="connsiteY45" fmla="*/ 7429203 h 10612860"/>
              <a:gd name="connsiteX46" fmla="*/ 2595054 w 3195530"/>
              <a:gd name="connsiteY46" fmla="*/ 7760350 h 10612860"/>
              <a:gd name="connsiteX47" fmla="*/ 2500175 w 3195530"/>
              <a:gd name="connsiteY47" fmla="*/ 7873515 h 10612860"/>
              <a:gd name="connsiteX48" fmla="*/ 2483431 w 3195530"/>
              <a:gd name="connsiteY48" fmla="*/ 8113645 h 10612860"/>
              <a:gd name="connsiteX49" fmla="*/ 2412136 w 3195530"/>
              <a:gd name="connsiteY49" fmla="*/ 8776730 h 10612860"/>
              <a:gd name="connsiteX50" fmla="*/ 2380366 w 3195530"/>
              <a:gd name="connsiteY50" fmla="*/ 9173347 h 10612860"/>
              <a:gd name="connsiteX51" fmla="*/ 2396889 w 3195530"/>
              <a:gd name="connsiteY51" fmla="*/ 9467957 h 10612860"/>
              <a:gd name="connsiteX52" fmla="*/ 2454833 w 3195530"/>
              <a:gd name="connsiteY52" fmla="*/ 9613145 h 10612860"/>
              <a:gd name="connsiteX53" fmla="*/ 2424209 w 3195530"/>
              <a:gd name="connsiteY53" fmla="*/ 9804339 h 10612860"/>
              <a:gd name="connsiteX54" fmla="*/ 3134866 w 3195530"/>
              <a:gd name="connsiteY54" fmla="*/ 10341562 h 10612860"/>
              <a:gd name="connsiteX55" fmla="*/ 3160024 w 3195530"/>
              <a:gd name="connsiteY55" fmla="*/ 10564964 h 10612860"/>
              <a:gd name="connsiteX56" fmla="*/ 2531417 w 3195530"/>
              <a:gd name="connsiteY56" fmla="*/ 10550290 h 10612860"/>
              <a:gd name="connsiteX57" fmla="*/ 1876236 w 3195530"/>
              <a:gd name="connsiteY57" fmla="*/ 10303490 h 10612860"/>
              <a:gd name="connsiteX58" fmla="*/ 1861870 w 3195530"/>
              <a:gd name="connsiteY58" fmla="*/ 10020777 h 10612860"/>
              <a:gd name="connsiteX59" fmla="*/ 1835213 w 3195530"/>
              <a:gd name="connsiteY59" fmla="*/ 9894183 h 10612860"/>
              <a:gd name="connsiteX60" fmla="*/ 1882681 w 3195530"/>
              <a:gd name="connsiteY60" fmla="*/ 9589781 h 10612860"/>
              <a:gd name="connsiteX61" fmla="*/ 1802386 w 3195530"/>
              <a:gd name="connsiteY61" fmla="*/ 9334796 h 10612860"/>
              <a:gd name="connsiteX62" fmla="*/ 1800887 w 3195530"/>
              <a:gd name="connsiteY62" fmla="*/ 8152789 h 10612860"/>
              <a:gd name="connsiteX63" fmla="*/ 1935942 w 3195530"/>
              <a:gd name="connsiteY63" fmla="*/ 7506024 h 10612860"/>
              <a:gd name="connsiteX64" fmla="*/ 1876110 w 3195530"/>
              <a:gd name="connsiteY64" fmla="*/ 7319701 h 10612860"/>
              <a:gd name="connsiteX65" fmla="*/ 1916465 w 3195530"/>
              <a:gd name="connsiteY65" fmla="*/ 7164091 h 10612860"/>
              <a:gd name="connsiteX66" fmla="*/ 1910193 w 3195530"/>
              <a:gd name="connsiteY66" fmla="*/ 6839348 h 10612860"/>
              <a:gd name="connsiteX67" fmla="*/ 1707813 w 3195530"/>
              <a:gd name="connsiteY67" fmla="*/ 6238651 h 10612860"/>
              <a:gd name="connsiteX68" fmla="*/ 1377613 w 3195530"/>
              <a:gd name="connsiteY68" fmla="*/ 7441295 h 10612860"/>
              <a:gd name="connsiteX69" fmla="*/ 1374660 w 3195530"/>
              <a:gd name="connsiteY69" fmla="*/ 7650818 h 10612860"/>
              <a:gd name="connsiteX70" fmla="*/ 1267540 w 3195530"/>
              <a:gd name="connsiteY70" fmla="*/ 7793055 h 10612860"/>
              <a:gd name="connsiteX71" fmla="*/ 1278558 w 3195530"/>
              <a:gd name="connsiteY71" fmla="*/ 7897618 h 10612860"/>
              <a:gd name="connsiteX72" fmla="*/ 1205942 w 3195530"/>
              <a:gd name="connsiteY72" fmla="*/ 8057305 h 10612860"/>
              <a:gd name="connsiteX73" fmla="*/ 1033520 w 3195530"/>
              <a:gd name="connsiteY73" fmla="*/ 9173347 h 10612860"/>
              <a:gd name="connsiteX74" fmla="*/ 1054274 w 3195530"/>
              <a:gd name="connsiteY74" fmla="*/ 9656724 h 10612860"/>
              <a:gd name="connsiteX75" fmla="*/ 990267 w 3195530"/>
              <a:gd name="connsiteY75" fmla="*/ 10063276 h 10612860"/>
              <a:gd name="connsiteX76" fmla="*/ 1368683 w 3195530"/>
              <a:gd name="connsiteY76" fmla="*/ 10442252 h 10612860"/>
              <a:gd name="connsiteX77" fmla="*/ 918876 w 3195530"/>
              <a:gd name="connsiteY77" fmla="*/ 10600044 h 10612860"/>
              <a:gd name="connsiteX78" fmla="*/ 474779 w 3195530"/>
              <a:gd name="connsiteY78" fmla="*/ 10287718 h 10612860"/>
              <a:gd name="connsiteX79" fmla="*/ 566182 w 3195530"/>
              <a:gd name="connsiteY79" fmla="*/ 10019896 h 10612860"/>
              <a:gd name="connsiteX80" fmla="*/ 460825 w 3195530"/>
              <a:gd name="connsiteY80" fmla="*/ 9692724 h 10612860"/>
              <a:gd name="connsiteX81" fmla="*/ 511587 w 3195530"/>
              <a:gd name="connsiteY81" fmla="*/ 9032388 h 10612860"/>
              <a:gd name="connsiteX82" fmla="*/ 622935 w 3195530"/>
              <a:gd name="connsiteY82" fmla="*/ 7525502 h 10612860"/>
              <a:gd name="connsiteX83" fmla="*/ 669466 w 3195530"/>
              <a:gd name="connsiteY83" fmla="*/ 7311969 h 10612860"/>
              <a:gd name="connsiteX84" fmla="*/ 689870 w 3195530"/>
              <a:gd name="connsiteY84" fmla="*/ 7037851 h 10612860"/>
              <a:gd name="connsiteX85" fmla="*/ 677180 w 3195530"/>
              <a:gd name="connsiteY85" fmla="*/ 6796735 h 10612860"/>
              <a:gd name="connsiteX86" fmla="*/ 587421 w 3195530"/>
              <a:gd name="connsiteY86" fmla="*/ 6210025 h 10612860"/>
              <a:gd name="connsiteX87" fmla="*/ 503127 w 3195530"/>
              <a:gd name="connsiteY87" fmla="*/ 5850688 h 10612860"/>
              <a:gd name="connsiteX88" fmla="*/ 304621 w 3195530"/>
              <a:gd name="connsiteY88" fmla="*/ 5601332 h 10612860"/>
              <a:gd name="connsiteX89" fmla="*/ 461987 w 3195530"/>
              <a:gd name="connsiteY89" fmla="*/ 4201579 h 10612860"/>
              <a:gd name="connsiteX90" fmla="*/ 480370 w 3195530"/>
              <a:gd name="connsiteY90" fmla="*/ 4073429 h 10612860"/>
              <a:gd name="connsiteX91" fmla="*/ 480370 w 3195530"/>
              <a:gd name="connsiteY91" fmla="*/ 4037882 h 10612860"/>
              <a:gd name="connsiteX92" fmla="*/ 372115 w 3195530"/>
              <a:gd name="connsiteY92" fmla="*/ 3976393 h 10612860"/>
              <a:gd name="connsiteX93" fmla="*/ 480370 w 3195530"/>
              <a:gd name="connsiteY93" fmla="*/ 3731366 h 10612860"/>
              <a:gd name="connsiteX94" fmla="*/ 357520 w 3195530"/>
              <a:gd name="connsiteY94" fmla="*/ 3489579 h 10612860"/>
              <a:gd name="connsiteX95" fmla="*/ 296032 w 3195530"/>
              <a:gd name="connsiteY95" fmla="*/ 3332537 h 10612860"/>
              <a:gd name="connsiteX96" fmla="*/ 312879 w 3195530"/>
              <a:gd name="connsiteY96" fmla="*/ 3170839 h 10612860"/>
              <a:gd name="connsiteX97" fmla="*/ 258721 w 3195530"/>
              <a:gd name="connsiteY97" fmla="*/ 3134915 h 10612860"/>
              <a:gd name="connsiteX98" fmla="*/ 207412 w 3195530"/>
              <a:gd name="connsiteY98" fmla="*/ 2897913 h 10612860"/>
              <a:gd name="connsiteX99" fmla="*/ 54452 w 3195530"/>
              <a:gd name="connsiteY99" fmla="*/ 2538400 h 10612860"/>
              <a:gd name="connsiteX100" fmla="*/ 9303 w 3195530"/>
              <a:gd name="connsiteY100" fmla="*/ 2186090 h 10612860"/>
              <a:gd name="connsiteX101" fmla="*/ 81583 w 3195530"/>
              <a:gd name="connsiteY101" fmla="*/ 1743638 h 10612860"/>
              <a:gd name="connsiteX102" fmla="*/ 649543 w 3195530"/>
              <a:gd name="connsiteY102" fmla="*/ 1494582 h 10612860"/>
              <a:gd name="connsiteX103" fmla="*/ 945925 w 3195530"/>
              <a:gd name="connsiteY103" fmla="*/ 1232699 h 10612860"/>
              <a:gd name="connsiteX104" fmla="*/ 952102 w 3195530"/>
              <a:gd name="connsiteY104" fmla="*/ 1238129 h 10612860"/>
              <a:gd name="connsiteX105" fmla="*/ 1453685 w 3195530"/>
              <a:gd name="connsiteY105" fmla="*/ 1885887 h 10612860"/>
              <a:gd name="connsiteX106" fmla="*/ 1302916 w 3195530"/>
              <a:gd name="connsiteY106" fmla="*/ 1712325 h 10612860"/>
              <a:gd name="connsiteX107" fmla="*/ 1505401 w 3195530"/>
              <a:gd name="connsiteY107" fmla="*/ 1530023 h 10612860"/>
              <a:gd name="connsiteX108" fmla="*/ 1518343 w 3195530"/>
              <a:gd name="connsiteY108" fmla="*/ 1530185 h 10612860"/>
              <a:gd name="connsiteX109" fmla="*/ 1411743 w 3195530"/>
              <a:gd name="connsiteY109" fmla="*/ 1476618 h 10612860"/>
              <a:gd name="connsiteX110" fmla="*/ 1132853 w 3195530"/>
              <a:gd name="connsiteY110" fmla="*/ 1356460 h 10612860"/>
              <a:gd name="connsiteX111" fmla="*/ 987224 w 3195530"/>
              <a:gd name="connsiteY111" fmla="*/ 1196250 h 10612860"/>
              <a:gd name="connsiteX112" fmla="*/ 888169 w 3195530"/>
              <a:gd name="connsiteY112" fmla="*/ 929232 h 10612860"/>
              <a:gd name="connsiteX113" fmla="*/ 827953 w 3195530"/>
              <a:gd name="connsiteY113" fmla="*/ 971350 h 10612860"/>
              <a:gd name="connsiteX114" fmla="*/ 713322 w 3195530"/>
              <a:gd name="connsiteY114" fmla="*/ 695928 h 10612860"/>
              <a:gd name="connsiteX115" fmla="*/ 783974 w 3195530"/>
              <a:gd name="connsiteY115" fmla="*/ 630038 h 10612860"/>
              <a:gd name="connsiteX116" fmla="*/ 1290800 w 3195530"/>
              <a:gd name="connsiteY116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45357 w 3195530"/>
              <a:gd name="connsiteY38" fmla="*/ 3964866 h 10612860"/>
              <a:gd name="connsiteX39" fmla="*/ 2459686 w 3195530"/>
              <a:gd name="connsiteY39" fmla="*/ 3964866 h 10612860"/>
              <a:gd name="connsiteX40" fmla="*/ 2469021 w 3195530"/>
              <a:gd name="connsiteY40" fmla="*/ 4013875 h 10612860"/>
              <a:gd name="connsiteX41" fmla="*/ 2974950 w 3195530"/>
              <a:gd name="connsiteY41" fmla="*/ 5593332 h 10612860"/>
              <a:gd name="connsiteX42" fmla="*/ 2708419 w 3195530"/>
              <a:gd name="connsiteY42" fmla="*/ 5730659 h 10612860"/>
              <a:gd name="connsiteX43" fmla="*/ 2736752 w 3195530"/>
              <a:gd name="connsiteY43" fmla="*/ 6385004 h 10612860"/>
              <a:gd name="connsiteX44" fmla="*/ 2718427 w 3195530"/>
              <a:gd name="connsiteY44" fmla="*/ 7009774 h 10612860"/>
              <a:gd name="connsiteX45" fmla="*/ 2690545 w 3195530"/>
              <a:gd name="connsiteY45" fmla="*/ 7429203 h 10612860"/>
              <a:gd name="connsiteX46" fmla="*/ 2595054 w 3195530"/>
              <a:gd name="connsiteY46" fmla="*/ 7760350 h 10612860"/>
              <a:gd name="connsiteX47" fmla="*/ 2500175 w 3195530"/>
              <a:gd name="connsiteY47" fmla="*/ 7873515 h 10612860"/>
              <a:gd name="connsiteX48" fmla="*/ 2483431 w 3195530"/>
              <a:gd name="connsiteY48" fmla="*/ 8113645 h 10612860"/>
              <a:gd name="connsiteX49" fmla="*/ 2412136 w 3195530"/>
              <a:gd name="connsiteY49" fmla="*/ 8776730 h 10612860"/>
              <a:gd name="connsiteX50" fmla="*/ 2380366 w 3195530"/>
              <a:gd name="connsiteY50" fmla="*/ 9173347 h 10612860"/>
              <a:gd name="connsiteX51" fmla="*/ 2396889 w 3195530"/>
              <a:gd name="connsiteY51" fmla="*/ 9467957 h 10612860"/>
              <a:gd name="connsiteX52" fmla="*/ 2454833 w 3195530"/>
              <a:gd name="connsiteY52" fmla="*/ 9613145 h 10612860"/>
              <a:gd name="connsiteX53" fmla="*/ 2424209 w 3195530"/>
              <a:gd name="connsiteY53" fmla="*/ 9804339 h 10612860"/>
              <a:gd name="connsiteX54" fmla="*/ 3134866 w 3195530"/>
              <a:gd name="connsiteY54" fmla="*/ 10341562 h 10612860"/>
              <a:gd name="connsiteX55" fmla="*/ 3160024 w 3195530"/>
              <a:gd name="connsiteY55" fmla="*/ 10564964 h 10612860"/>
              <a:gd name="connsiteX56" fmla="*/ 2531417 w 3195530"/>
              <a:gd name="connsiteY56" fmla="*/ 10550290 h 10612860"/>
              <a:gd name="connsiteX57" fmla="*/ 1876236 w 3195530"/>
              <a:gd name="connsiteY57" fmla="*/ 10303490 h 10612860"/>
              <a:gd name="connsiteX58" fmla="*/ 1861870 w 3195530"/>
              <a:gd name="connsiteY58" fmla="*/ 10020777 h 10612860"/>
              <a:gd name="connsiteX59" fmla="*/ 1835213 w 3195530"/>
              <a:gd name="connsiteY59" fmla="*/ 9894183 h 10612860"/>
              <a:gd name="connsiteX60" fmla="*/ 1882681 w 3195530"/>
              <a:gd name="connsiteY60" fmla="*/ 9589781 h 10612860"/>
              <a:gd name="connsiteX61" fmla="*/ 1802386 w 3195530"/>
              <a:gd name="connsiteY61" fmla="*/ 9334796 h 10612860"/>
              <a:gd name="connsiteX62" fmla="*/ 1800887 w 3195530"/>
              <a:gd name="connsiteY62" fmla="*/ 8152789 h 10612860"/>
              <a:gd name="connsiteX63" fmla="*/ 1935942 w 3195530"/>
              <a:gd name="connsiteY63" fmla="*/ 7506024 h 10612860"/>
              <a:gd name="connsiteX64" fmla="*/ 1876110 w 3195530"/>
              <a:gd name="connsiteY64" fmla="*/ 7319701 h 10612860"/>
              <a:gd name="connsiteX65" fmla="*/ 1916465 w 3195530"/>
              <a:gd name="connsiteY65" fmla="*/ 7164091 h 10612860"/>
              <a:gd name="connsiteX66" fmla="*/ 1910193 w 3195530"/>
              <a:gd name="connsiteY66" fmla="*/ 6839348 h 10612860"/>
              <a:gd name="connsiteX67" fmla="*/ 1707813 w 3195530"/>
              <a:gd name="connsiteY67" fmla="*/ 6238651 h 10612860"/>
              <a:gd name="connsiteX68" fmla="*/ 1377613 w 3195530"/>
              <a:gd name="connsiteY68" fmla="*/ 7441295 h 10612860"/>
              <a:gd name="connsiteX69" fmla="*/ 1374660 w 3195530"/>
              <a:gd name="connsiteY69" fmla="*/ 7650818 h 10612860"/>
              <a:gd name="connsiteX70" fmla="*/ 1267540 w 3195530"/>
              <a:gd name="connsiteY70" fmla="*/ 7793055 h 10612860"/>
              <a:gd name="connsiteX71" fmla="*/ 1278558 w 3195530"/>
              <a:gd name="connsiteY71" fmla="*/ 7897618 h 10612860"/>
              <a:gd name="connsiteX72" fmla="*/ 1205942 w 3195530"/>
              <a:gd name="connsiteY72" fmla="*/ 8057305 h 10612860"/>
              <a:gd name="connsiteX73" fmla="*/ 1033520 w 3195530"/>
              <a:gd name="connsiteY73" fmla="*/ 9173347 h 10612860"/>
              <a:gd name="connsiteX74" fmla="*/ 1054274 w 3195530"/>
              <a:gd name="connsiteY74" fmla="*/ 9656724 h 10612860"/>
              <a:gd name="connsiteX75" fmla="*/ 990267 w 3195530"/>
              <a:gd name="connsiteY75" fmla="*/ 10063276 h 10612860"/>
              <a:gd name="connsiteX76" fmla="*/ 1368683 w 3195530"/>
              <a:gd name="connsiteY76" fmla="*/ 10442252 h 10612860"/>
              <a:gd name="connsiteX77" fmla="*/ 918876 w 3195530"/>
              <a:gd name="connsiteY77" fmla="*/ 10600044 h 10612860"/>
              <a:gd name="connsiteX78" fmla="*/ 474779 w 3195530"/>
              <a:gd name="connsiteY78" fmla="*/ 10287718 h 10612860"/>
              <a:gd name="connsiteX79" fmla="*/ 566182 w 3195530"/>
              <a:gd name="connsiteY79" fmla="*/ 10019896 h 10612860"/>
              <a:gd name="connsiteX80" fmla="*/ 460825 w 3195530"/>
              <a:gd name="connsiteY80" fmla="*/ 9692724 h 10612860"/>
              <a:gd name="connsiteX81" fmla="*/ 511587 w 3195530"/>
              <a:gd name="connsiteY81" fmla="*/ 9032388 h 10612860"/>
              <a:gd name="connsiteX82" fmla="*/ 622935 w 3195530"/>
              <a:gd name="connsiteY82" fmla="*/ 7525502 h 10612860"/>
              <a:gd name="connsiteX83" fmla="*/ 669466 w 3195530"/>
              <a:gd name="connsiteY83" fmla="*/ 7311969 h 10612860"/>
              <a:gd name="connsiteX84" fmla="*/ 689870 w 3195530"/>
              <a:gd name="connsiteY84" fmla="*/ 7037851 h 10612860"/>
              <a:gd name="connsiteX85" fmla="*/ 677180 w 3195530"/>
              <a:gd name="connsiteY85" fmla="*/ 6796735 h 10612860"/>
              <a:gd name="connsiteX86" fmla="*/ 587421 w 3195530"/>
              <a:gd name="connsiteY86" fmla="*/ 6210025 h 10612860"/>
              <a:gd name="connsiteX87" fmla="*/ 503127 w 3195530"/>
              <a:gd name="connsiteY87" fmla="*/ 5850688 h 10612860"/>
              <a:gd name="connsiteX88" fmla="*/ 304621 w 3195530"/>
              <a:gd name="connsiteY88" fmla="*/ 5601332 h 10612860"/>
              <a:gd name="connsiteX89" fmla="*/ 461987 w 3195530"/>
              <a:gd name="connsiteY89" fmla="*/ 4201579 h 10612860"/>
              <a:gd name="connsiteX90" fmla="*/ 480370 w 3195530"/>
              <a:gd name="connsiteY90" fmla="*/ 4073429 h 10612860"/>
              <a:gd name="connsiteX91" fmla="*/ 480370 w 3195530"/>
              <a:gd name="connsiteY91" fmla="*/ 4037882 h 10612860"/>
              <a:gd name="connsiteX92" fmla="*/ 430481 w 3195530"/>
              <a:gd name="connsiteY92" fmla="*/ 3966665 h 10612860"/>
              <a:gd name="connsiteX93" fmla="*/ 480370 w 3195530"/>
              <a:gd name="connsiteY93" fmla="*/ 3731366 h 10612860"/>
              <a:gd name="connsiteX94" fmla="*/ 357520 w 3195530"/>
              <a:gd name="connsiteY94" fmla="*/ 3489579 h 10612860"/>
              <a:gd name="connsiteX95" fmla="*/ 296032 w 3195530"/>
              <a:gd name="connsiteY95" fmla="*/ 3332537 h 10612860"/>
              <a:gd name="connsiteX96" fmla="*/ 312879 w 3195530"/>
              <a:gd name="connsiteY96" fmla="*/ 3170839 h 10612860"/>
              <a:gd name="connsiteX97" fmla="*/ 258721 w 3195530"/>
              <a:gd name="connsiteY97" fmla="*/ 3134915 h 10612860"/>
              <a:gd name="connsiteX98" fmla="*/ 207412 w 3195530"/>
              <a:gd name="connsiteY98" fmla="*/ 2897913 h 10612860"/>
              <a:gd name="connsiteX99" fmla="*/ 54452 w 3195530"/>
              <a:gd name="connsiteY99" fmla="*/ 2538400 h 10612860"/>
              <a:gd name="connsiteX100" fmla="*/ 9303 w 3195530"/>
              <a:gd name="connsiteY100" fmla="*/ 2186090 h 10612860"/>
              <a:gd name="connsiteX101" fmla="*/ 81583 w 3195530"/>
              <a:gd name="connsiteY101" fmla="*/ 1743638 h 10612860"/>
              <a:gd name="connsiteX102" fmla="*/ 649543 w 3195530"/>
              <a:gd name="connsiteY102" fmla="*/ 1494582 h 10612860"/>
              <a:gd name="connsiteX103" fmla="*/ 945925 w 3195530"/>
              <a:gd name="connsiteY103" fmla="*/ 1232699 h 10612860"/>
              <a:gd name="connsiteX104" fmla="*/ 952102 w 3195530"/>
              <a:gd name="connsiteY104" fmla="*/ 1238129 h 10612860"/>
              <a:gd name="connsiteX105" fmla="*/ 1453685 w 3195530"/>
              <a:gd name="connsiteY105" fmla="*/ 1885887 h 10612860"/>
              <a:gd name="connsiteX106" fmla="*/ 1302916 w 3195530"/>
              <a:gd name="connsiteY106" fmla="*/ 1712325 h 10612860"/>
              <a:gd name="connsiteX107" fmla="*/ 1505401 w 3195530"/>
              <a:gd name="connsiteY107" fmla="*/ 1530023 h 10612860"/>
              <a:gd name="connsiteX108" fmla="*/ 1518343 w 3195530"/>
              <a:gd name="connsiteY108" fmla="*/ 1530185 h 10612860"/>
              <a:gd name="connsiteX109" fmla="*/ 1411743 w 3195530"/>
              <a:gd name="connsiteY109" fmla="*/ 1476618 h 10612860"/>
              <a:gd name="connsiteX110" fmla="*/ 1132853 w 3195530"/>
              <a:gd name="connsiteY110" fmla="*/ 1356460 h 10612860"/>
              <a:gd name="connsiteX111" fmla="*/ 987224 w 3195530"/>
              <a:gd name="connsiteY111" fmla="*/ 1196250 h 10612860"/>
              <a:gd name="connsiteX112" fmla="*/ 888169 w 3195530"/>
              <a:gd name="connsiteY112" fmla="*/ 929232 h 10612860"/>
              <a:gd name="connsiteX113" fmla="*/ 827953 w 3195530"/>
              <a:gd name="connsiteY113" fmla="*/ 971350 h 10612860"/>
              <a:gd name="connsiteX114" fmla="*/ 713322 w 3195530"/>
              <a:gd name="connsiteY114" fmla="*/ 695928 h 10612860"/>
              <a:gd name="connsiteX115" fmla="*/ 783974 w 3195530"/>
              <a:gd name="connsiteY115" fmla="*/ 630038 h 10612860"/>
              <a:gd name="connsiteX116" fmla="*/ 1290800 w 3195530"/>
              <a:gd name="connsiteY116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45357 w 3195530"/>
              <a:gd name="connsiteY38" fmla="*/ 3964866 h 10612860"/>
              <a:gd name="connsiteX39" fmla="*/ 2459686 w 3195530"/>
              <a:gd name="connsiteY39" fmla="*/ 3964866 h 10612860"/>
              <a:gd name="connsiteX40" fmla="*/ 2445358 w 3195530"/>
              <a:gd name="connsiteY40" fmla="*/ 3916228 h 10612860"/>
              <a:gd name="connsiteX41" fmla="*/ 2469021 w 3195530"/>
              <a:gd name="connsiteY41" fmla="*/ 4013875 h 10612860"/>
              <a:gd name="connsiteX42" fmla="*/ 2974950 w 3195530"/>
              <a:gd name="connsiteY42" fmla="*/ 5593332 h 10612860"/>
              <a:gd name="connsiteX43" fmla="*/ 2708419 w 3195530"/>
              <a:gd name="connsiteY43" fmla="*/ 5730659 h 10612860"/>
              <a:gd name="connsiteX44" fmla="*/ 2736752 w 3195530"/>
              <a:gd name="connsiteY44" fmla="*/ 6385004 h 10612860"/>
              <a:gd name="connsiteX45" fmla="*/ 2718427 w 3195530"/>
              <a:gd name="connsiteY45" fmla="*/ 7009774 h 10612860"/>
              <a:gd name="connsiteX46" fmla="*/ 2690545 w 3195530"/>
              <a:gd name="connsiteY46" fmla="*/ 7429203 h 10612860"/>
              <a:gd name="connsiteX47" fmla="*/ 2595054 w 3195530"/>
              <a:gd name="connsiteY47" fmla="*/ 7760350 h 10612860"/>
              <a:gd name="connsiteX48" fmla="*/ 2500175 w 3195530"/>
              <a:gd name="connsiteY48" fmla="*/ 7873515 h 10612860"/>
              <a:gd name="connsiteX49" fmla="*/ 2483431 w 3195530"/>
              <a:gd name="connsiteY49" fmla="*/ 8113645 h 10612860"/>
              <a:gd name="connsiteX50" fmla="*/ 2412136 w 3195530"/>
              <a:gd name="connsiteY50" fmla="*/ 8776730 h 10612860"/>
              <a:gd name="connsiteX51" fmla="*/ 2380366 w 3195530"/>
              <a:gd name="connsiteY51" fmla="*/ 9173347 h 10612860"/>
              <a:gd name="connsiteX52" fmla="*/ 2396889 w 3195530"/>
              <a:gd name="connsiteY52" fmla="*/ 9467957 h 10612860"/>
              <a:gd name="connsiteX53" fmla="*/ 2454833 w 3195530"/>
              <a:gd name="connsiteY53" fmla="*/ 9613145 h 10612860"/>
              <a:gd name="connsiteX54" fmla="*/ 2424209 w 3195530"/>
              <a:gd name="connsiteY54" fmla="*/ 9804339 h 10612860"/>
              <a:gd name="connsiteX55" fmla="*/ 3134866 w 3195530"/>
              <a:gd name="connsiteY55" fmla="*/ 10341562 h 10612860"/>
              <a:gd name="connsiteX56" fmla="*/ 3160024 w 3195530"/>
              <a:gd name="connsiteY56" fmla="*/ 10564964 h 10612860"/>
              <a:gd name="connsiteX57" fmla="*/ 2531417 w 3195530"/>
              <a:gd name="connsiteY57" fmla="*/ 10550290 h 10612860"/>
              <a:gd name="connsiteX58" fmla="*/ 1876236 w 3195530"/>
              <a:gd name="connsiteY58" fmla="*/ 10303490 h 10612860"/>
              <a:gd name="connsiteX59" fmla="*/ 1861870 w 3195530"/>
              <a:gd name="connsiteY59" fmla="*/ 10020777 h 10612860"/>
              <a:gd name="connsiteX60" fmla="*/ 1835213 w 3195530"/>
              <a:gd name="connsiteY60" fmla="*/ 9894183 h 10612860"/>
              <a:gd name="connsiteX61" fmla="*/ 1882681 w 3195530"/>
              <a:gd name="connsiteY61" fmla="*/ 9589781 h 10612860"/>
              <a:gd name="connsiteX62" fmla="*/ 1802386 w 3195530"/>
              <a:gd name="connsiteY62" fmla="*/ 9334796 h 10612860"/>
              <a:gd name="connsiteX63" fmla="*/ 1800887 w 3195530"/>
              <a:gd name="connsiteY63" fmla="*/ 8152789 h 10612860"/>
              <a:gd name="connsiteX64" fmla="*/ 1935942 w 3195530"/>
              <a:gd name="connsiteY64" fmla="*/ 7506024 h 10612860"/>
              <a:gd name="connsiteX65" fmla="*/ 1876110 w 3195530"/>
              <a:gd name="connsiteY65" fmla="*/ 7319701 h 10612860"/>
              <a:gd name="connsiteX66" fmla="*/ 1916465 w 3195530"/>
              <a:gd name="connsiteY66" fmla="*/ 7164091 h 10612860"/>
              <a:gd name="connsiteX67" fmla="*/ 1910193 w 3195530"/>
              <a:gd name="connsiteY67" fmla="*/ 6839348 h 10612860"/>
              <a:gd name="connsiteX68" fmla="*/ 1707813 w 3195530"/>
              <a:gd name="connsiteY68" fmla="*/ 6238651 h 10612860"/>
              <a:gd name="connsiteX69" fmla="*/ 1377613 w 3195530"/>
              <a:gd name="connsiteY69" fmla="*/ 7441295 h 10612860"/>
              <a:gd name="connsiteX70" fmla="*/ 1374660 w 3195530"/>
              <a:gd name="connsiteY70" fmla="*/ 7650818 h 10612860"/>
              <a:gd name="connsiteX71" fmla="*/ 1267540 w 3195530"/>
              <a:gd name="connsiteY71" fmla="*/ 7793055 h 10612860"/>
              <a:gd name="connsiteX72" fmla="*/ 1278558 w 3195530"/>
              <a:gd name="connsiteY72" fmla="*/ 7897618 h 10612860"/>
              <a:gd name="connsiteX73" fmla="*/ 1205942 w 3195530"/>
              <a:gd name="connsiteY73" fmla="*/ 8057305 h 10612860"/>
              <a:gd name="connsiteX74" fmla="*/ 1033520 w 3195530"/>
              <a:gd name="connsiteY74" fmla="*/ 9173347 h 10612860"/>
              <a:gd name="connsiteX75" fmla="*/ 1054274 w 3195530"/>
              <a:gd name="connsiteY75" fmla="*/ 9656724 h 10612860"/>
              <a:gd name="connsiteX76" fmla="*/ 990267 w 3195530"/>
              <a:gd name="connsiteY76" fmla="*/ 10063276 h 10612860"/>
              <a:gd name="connsiteX77" fmla="*/ 1368683 w 3195530"/>
              <a:gd name="connsiteY77" fmla="*/ 10442252 h 10612860"/>
              <a:gd name="connsiteX78" fmla="*/ 918876 w 3195530"/>
              <a:gd name="connsiteY78" fmla="*/ 10600044 h 10612860"/>
              <a:gd name="connsiteX79" fmla="*/ 474779 w 3195530"/>
              <a:gd name="connsiteY79" fmla="*/ 10287718 h 10612860"/>
              <a:gd name="connsiteX80" fmla="*/ 566182 w 3195530"/>
              <a:gd name="connsiteY80" fmla="*/ 10019896 h 10612860"/>
              <a:gd name="connsiteX81" fmla="*/ 460825 w 3195530"/>
              <a:gd name="connsiteY81" fmla="*/ 9692724 h 10612860"/>
              <a:gd name="connsiteX82" fmla="*/ 511587 w 3195530"/>
              <a:gd name="connsiteY82" fmla="*/ 9032388 h 10612860"/>
              <a:gd name="connsiteX83" fmla="*/ 622935 w 3195530"/>
              <a:gd name="connsiteY83" fmla="*/ 7525502 h 10612860"/>
              <a:gd name="connsiteX84" fmla="*/ 669466 w 3195530"/>
              <a:gd name="connsiteY84" fmla="*/ 7311969 h 10612860"/>
              <a:gd name="connsiteX85" fmla="*/ 689870 w 3195530"/>
              <a:gd name="connsiteY85" fmla="*/ 7037851 h 10612860"/>
              <a:gd name="connsiteX86" fmla="*/ 677180 w 3195530"/>
              <a:gd name="connsiteY86" fmla="*/ 6796735 h 10612860"/>
              <a:gd name="connsiteX87" fmla="*/ 587421 w 3195530"/>
              <a:gd name="connsiteY87" fmla="*/ 6210025 h 10612860"/>
              <a:gd name="connsiteX88" fmla="*/ 503127 w 3195530"/>
              <a:gd name="connsiteY88" fmla="*/ 5850688 h 10612860"/>
              <a:gd name="connsiteX89" fmla="*/ 304621 w 3195530"/>
              <a:gd name="connsiteY89" fmla="*/ 5601332 h 10612860"/>
              <a:gd name="connsiteX90" fmla="*/ 461987 w 3195530"/>
              <a:gd name="connsiteY90" fmla="*/ 4201579 h 10612860"/>
              <a:gd name="connsiteX91" fmla="*/ 480370 w 3195530"/>
              <a:gd name="connsiteY91" fmla="*/ 4073429 h 10612860"/>
              <a:gd name="connsiteX92" fmla="*/ 480370 w 3195530"/>
              <a:gd name="connsiteY92" fmla="*/ 4037882 h 10612860"/>
              <a:gd name="connsiteX93" fmla="*/ 430481 w 3195530"/>
              <a:gd name="connsiteY93" fmla="*/ 3966665 h 10612860"/>
              <a:gd name="connsiteX94" fmla="*/ 480370 w 3195530"/>
              <a:gd name="connsiteY94" fmla="*/ 3731366 h 10612860"/>
              <a:gd name="connsiteX95" fmla="*/ 357520 w 3195530"/>
              <a:gd name="connsiteY95" fmla="*/ 3489579 h 10612860"/>
              <a:gd name="connsiteX96" fmla="*/ 296032 w 3195530"/>
              <a:gd name="connsiteY96" fmla="*/ 3332537 h 10612860"/>
              <a:gd name="connsiteX97" fmla="*/ 312879 w 3195530"/>
              <a:gd name="connsiteY97" fmla="*/ 3170839 h 10612860"/>
              <a:gd name="connsiteX98" fmla="*/ 258721 w 3195530"/>
              <a:gd name="connsiteY98" fmla="*/ 3134915 h 10612860"/>
              <a:gd name="connsiteX99" fmla="*/ 207412 w 3195530"/>
              <a:gd name="connsiteY99" fmla="*/ 2897913 h 10612860"/>
              <a:gd name="connsiteX100" fmla="*/ 54452 w 3195530"/>
              <a:gd name="connsiteY100" fmla="*/ 2538400 h 10612860"/>
              <a:gd name="connsiteX101" fmla="*/ 9303 w 3195530"/>
              <a:gd name="connsiteY101" fmla="*/ 2186090 h 10612860"/>
              <a:gd name="connsiteX102" fmla="*/ 81583 w 3195530"/>
              <a:gd name="connsiteY102" fmla="*/ 1743638 h 10612860"/>
              <a:gd name="connsiteX103" fmla="*/ 649543 w 3195530"/>
              <a:gd name="connsiteY103" fmla="*/ 1494582 h 10612860"/>
              <a:gd name="connsiteX104" fmla="*/ 945925 w 3195530"/>
              <a:gd name="connsiteY104" fmla="*/ 1232699 h 10612860"/>
              <a:gd name="connsiteX105" fmla="*/ 952102 w 3195530"/>
              <a:gd name="connsiteY105" fmla="*/ 1238129 h 10612860"/>
              <a:gd name="connsiteX106" fmla="*/ 1453685 w 3195530"/>
              <a:gd name="connsiteY106" fmla="*/ 1885887 h 10612860"/>
              <a:gd name="connsiteX107" fmla="*/ 1302916 w 3195530"/>
              <a:gd name="connsiteY107" fmla="*/ 1712325 h 10612860"/>
              <a:gd name="connsiteX108" fmla="*/ 1505401 w 3195530"/>
              <a:gd name="connsiteY108" fmla="*/ 1530023 h 10612860"/>
              <a:gd name="connsiteX109" fmla="*/ 1518343 w 3195530"/>
              <a:gd name="connsiteY109" fmla="*/ 1530185 h 10612860"/>
              <a:gd name="connsiteX110" fmla="*/ 1411743 w 3195530"/>
              <a:gd name="connsiteY110" fmla="*/ 1476618 h 10612860"/>
              <a:gd name="connsiteX111" fmla="*/ 1132853 w 3195530"/>
              <a:gd name="connsiteY111" fmla="*/ 1356460 h 10612860"/>
              <a:gd name="connsiteX112" fmla="*/ 987224 w 3195530"/>
              <a:gd name="connsiteY112" fmla="*/ 1196250 h 10612860"/>
              <a:gd name="connsiteX113" fmla="*/ 888169 w 3195530"/>
              <a:gd name="connsiteY113" fmla="*/ 929232 h 10612860"/>
              <a:gd name="connsiteX114" fmla="*/ 827953 w 3195530"/>
              <a:gd name="connsiteY114" fmla="*/ 971350 h 10612860"/>
              <a:gd name="connsiteX115" fmla="*/ 713322 w 3195530"/>
              <a:gd name="connsiteY115" fmla="*/ 695928 h 10612860"/>
              <a:gd name="connsiteX116" fmla="*/ 783974 w 3195530"/>
              <a:gd name="connsiteY116" fmla="*/ 630038 h 10612860"/>
              <a:gd name="connsiteX117" fmla="*/ 1290800 w 3195530"/>
              <a:gd name="connsiteY117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45357 w 3195530"/>
              <a:gd name="connsiteY38" fmla="*/ 3964866 h 10612860"/>
              <a:gd name="connsiteX39" fmla="*/ 2459686 w 3195530"/>
              <a:gd name="connsiteY39" fmla="*/ 3964866 h 10612860"/>
              <a:gd name="connsiteX40" fmla="*/ 2469021 w 3195530"/>
              <a:gd name="connsiteY40" fmla="*/ 4013875 h 10612860"/>
              <a:gd name="connsiteX41" fmla="*/ 2974950 w 3195530"/>
              <a:gd name="connsiteY41" fmla="*/ 5593332 h 10612860"/>
              <a:gd name="connsiteX42" fmla="*/ 2708419 w 3195530"/>
              <a:gd name="connsiteY42" fmla="*/ 5730659 h 10612860"/>
              <a:gd name="connsiteX43" fmla="*/ 2736752 w 3195530"/>
              <a:gd name="connsiteY43" fmla="*/ 6385004 h 10612860"/>
              <a:gd name="connsiteX44" fmla="*/ 2718427 w 3195530"/>
              <a:gd name="connsiteY44" fmla="*/ 7009774 h 10612860"/>
              <a:gd name="connsiteX45" fmla="*/ 2690545 w 3195530"/>
              <a:gd name="connsiteY45" fmla="*/ 7429203 h 10612860"/>
              <a:gd name="connsiteX46" fmla="*/ 2595054 w 3195530"/>
              <a:gd name="connsiteY46" fmla="*/ 7760350 h 10612860"/>
              <a:gd name="connsiteX47" fmla="*/ 2500175 w 3195530"/>
              <a:gd name="connsiteY47" fmla="*/ 7873515 h 10612860"/>
              <a:gd name="connsiteX48" fmla="*/ 2483431 w 3195530"/>
              <a:gd name="connsiteY48" fmla="*/ 8113645 h 10612860"/>
              <a:gd name="connsiteX49" fmla="*/ 2412136 w 3195530"/>
              <a:gd name="connsiteY49" fmla="*/ 8776730 h 10612860"/>
              <a:gd name="connsiteX50" fmla="*/ 2380366 w 3195530"/>
              <a:gd name="connsiteY50" fmla="*/ 9173347 h 10612860"/>
              <a:gd name="connsiteX51" fmla="*/ 2396889 w 3195530"/>
              <a:gd name="connsiteY51" fmla="*/ 9467957 h 10612860"/>
              <a:gd name="connsiteX52" fmla="*/ 2454833 w 3195530"/>
              <a:gd name="connsiteY52" fmla="*/ 9613145 h 10612860"/>
              <a:gd name="connsiteX53" fmla="*/ 2424209 w 3195530"/>
              <a:gd name="connsiteY53" fmla="*/ 9804339 h 10612860"/>
              <a:gd name="connsiteX54" fmla="*/ 3134866 w 3195530"/>
              <a:gd name="connsiteY54" fmla="*/ 10341562 h 10612860"/>
              <a:gd name="connsiteX55" fmla="*/ 3160024 w 3195530"/>
              <a:gd name="connsiteY55" fmla="*/ 10564964 h 10612860"/>
              <a:gd name="connsiteX56" fmla="*/ 2531417 w 3195530"/>
              <a:gd name="connsiteY56" fmla="*/ 10550290 h 10612860"/>
              <a:gd name="connsiteX57" fmla="*/ 1876236 w 3195530"/>
              <a:gd name="connsiteY57" fmla="*/ 10303490 h 10612860"/>
              <a:gd name="connsiteX58" fmla="*/ 1861870 w 3195530"/>
              <a:gd name="connsiteY58" fmla="*/ 10020777 h 10612860"/>
              <a:gd name="connsiteX59" fmla="*/ 1835213 w 3195530"/>
              <a:gd name="connsiteY59" fmla="*/ 9894183 h 10612860"/>
              <a:gd name="connsiteX60" fmla="*/ 1882681 w 3195530"/>
              <a:gd name="connsiteY60" fmla="*/ 9589781 h 10612860"/>
              <a:gd name="connsiteX61" fmla="*/ 1802386 w 3195530"/>
              <a:gd name="connsiteY61" fmla="*/ 9334796 h 10612860"/>
              <a:gd name="connsiteX62" fmla="*/ 1800887 w 3195530"/>
              <a:gd name="connsiteY62" fmla="*/ 8152789 h 10612860"/>
              <a:gd name="connsiteX63" fmla="*/ 1935942 w 3195530"/>
              <a:gd name="connsiteY63" fmla="*/ 7506024 h 10612860"/>
              <a:gd name="connsiteX64" fmla="*/ 1876110 w 3195530"/>
              <a:gd name="connsiteY64" fmla="*/ 7319701 h 10612860"/>
              <a:gd name="connsiteX65" fmla="*/ 1916465 w 3195530"/>
              <a:gd name="connsiteY65" fmla="*/ 7164091 h 10612860"/>
              <a:gd name="connsiteX66" fmla="*/ 1910193 w 3195530"/>
              <a:gd name="connsiteY66" fmla="*/ 6839348 h 10612860"/>
              <a:gd name="connsiteX67" fmla="*/ 1707813 w 3195530"/>
              <a:gd name="connsiteY67" fmla="*/ 6238651 h 10612860"/>
              <a:gd name="connsiteX68" fmla="*/ 1377613 w 3195530"/>
              <a:gd name="connsiteY68" fmla="*/ 7441295 h 10612860"/>
              <a:gd name="connsiteX69" fmla="*/ 1374660 w 3195530"/>
              <a:gd name="connsiteY69" fmla="*/ 7650818 h 10612860"/>
              <a:gd name="connsiteX70" fmla="*/ 1267540 w 3195530"/>
              <a:gd name="connsiteY70" fmla="*/ 7793055 h 10612860"/>
              <a:gd name="connsiteX71" fmla="*/ 1278558 w 3195530"/>
              <a:gd name="connsiteY71" fmla="*/ 7897618 h 10612860"/>
              <a:gd name="connsiteX72" fmla="*/ 1205942 w 3195530"/>
              <a:gd name="connsiteY72" fmla="*/ 8057305 h 10612860"/>
              <a:gd name="connsiteX73" fmla="*/ 1033520 w 3195530"/>
              <a:gd name="connsiteY73" fmla="*/ 9173347 h 10612860"/>
              <a:gd name="connsiteX74" fmla="*/ 1054274 w 3195530"/>
              <a:gd name="connsiteY74" fmla="*/ 9656724 h 10612860"/>
              <a:gd name="connsiteX75" fmla="*/ 990267 w 3195530"/>
              <a:gd name="connsiteY75" fmla="*/ 10063276 h 10612860"/>
              <a:gd name="connsiteX76" fmla="*/ 1368683 w 3195530"/>
              <a:gd name="connsiteY76" fmla="*/ 10442252 h 10612860"/>
              <a:gd name="connsiteX77" fmla="*/ 918876 w 3195530"/>
              <a:gd name="connsiteY77" fmla="*/ 10600044 h 10612860"/>
              <a:gd name="connsiteX78" fmla="*/ 474779 w 3195530"/>
              <a:gd name="connsiteY78" fmla="*/ 10287718 h 10612860"/>
              <a:gd name="connsiteX79" fmla="*/ 566182 w 3195530"/>
              <a:gd name="connsiteY79" fmla="*/ 10019896 h 10612860"/>
              <a:gd name="connsiteX80" fmla="*/ 460825 w 3195530"/>
              <a:gd name="connsiteY80" fmla="*/ 9692724 h 10612860"/>
              <a:gd name="connsiteX81" fmla="*/ 511587 w 3195530"/>
              <a:gd name="connsiteY81" fmla="*/ 9032388 h 10612860"/>
              <a:gd name="connsiteX82" fmla="*/ 622935 w 3195530"/>
              <a:gd name="connsiteY82" fmla="*/ 7525502 h 10612860"/>
              <a:gd name="connsiteX83" fmla="*/ 669466 w 3195530"/>
              <a:gd name="connsiteY83" fmla="*/ 7311969 h 10612860"/>
              <a:gd name="connsiteX84" fmla="*/ 689870 w 3195530"/>
              <a:gd name="connsiteY84" fmla="*/ 7037851 h 10612860"/>
              <a:gd name="connsiteX85" fmla="*/ 677180 w 3195530"/>
              <a:gd name="connsiteY85" fmla="*/ 6796735 h 10612860"/>
              <a:gd name="connsiteX86" fmla="*/ 587421 w 3195530"/>
              <a:gd name="connsiteY86" fmla="*/ 6210025 h 10612860"/>
              <a:gd name="connsiteX87" fmla="*/ 503127 w 3195530"/>
              <a:gd name="connsiteY87" fmla="*/ 5850688 h 10612860"/>
              <a:gd name="connsiteX88" fmla="*/ 304621 w 3195530"/>
              <a:gd name="connsiteY88" fmla="*/ 5601332 h 10612860"/>
              <a:gd name="connsiteX89" fmla="*/ 461987 w 3195530"/>
              <a:gd name="connsiteY89" fmla="*/ 4201579 h 10612860"/>
              <a:gd name="connsiteX90" fmla="*/ 480370 w 3195530"/>
              <a:gd name="connsiteY90" fmla="*/ 4073429 h 10612860"/>
              <a:gd name="connsiteX91" fmla="*/ 480370 w 3195530"/>
              <a:gd name="connsiteY91" fmla="*/ 4037882 h 10612860"/>
              <a:gd name="connsiteX92" fmla="*/ 430481 w 3195530"/>
              <a:gd name="connsiteY92" fmla="*/ 3966665 h 10612860"/>
              <a:gd name="connsiteX93" fmla="*/ 480370 w 3195530"/>
              <a:gd name="connsiteY93" fmla="*/ 3731366 h 10612860"/>
              <a:gd name="connsiteX94" fmla="*/ 357520 w 3195530"/>
              <a:gd name="connsiteY94" fmla="*/ 3489579 h 10612860"/>
              <a:gd name="connsiteX95" fmla="*/ 296032 w 3195530"/>
              <a:gd name="connsiteY95" fmla="*/ 3332537 h 10612860"/>
              <a:gd name="connsiteX96" fmla="*/ 312879 w 3195530"/>
              <a:gd name="connsiteY96" fmla="*/ 3170839 h 10612860"/>
              <a:gd name="connsiteX97" fmla="*/ 258721 w 3195530"/>
              <a:gd name="connsiteY97" fmla="*/ 3134915 h 10612860"/>
              <a:gd name="connsiteX98" fmla="*/ 207412 w 3195530"/>
              <a:gd name="connsiteY98" fmla="*/ 2897913 h 10612860"/>
              <a:gd name="connsiteX99" fmla="*/ 54452 w 3195530"/>
              <a:gd name="connsiteY99" fmla="*/ 2538400 h 10612860"/>
              <a:gd name="connsiteX100" fmla="*/ 9303 w 3195530"/>
              <a:gd name="connsiteY100" fmla="*/ 2186090 h 10612860"/>
              <a:gd name="connsiteX101" fmla="*/ 81583 w 3195530"/>
              <a:gd name="connsiteY101" fmla="*/ 1743638 h 10612860"/>
              <a:gd name="connsiteX102" fmla="*/ 649543 w 3195530"/>
              <a:gd name="connsiteY102" fmla="*/ 1494582 h 10612860"/>
              <a:gd name="connsiteX103" fmla="*/ 945925 w 3195530"/>
              <a:gd name="connsiteY103" fmla="*/ 1232699 h 10612860"/>
              <a:gd name="connsiteX104" fmla="*/ 952102 w 3195530"/>
              <a:gd name="connsiteY104" fmla="*/ 1238129 h 10612860"/>
              <a:gd name="connsiteX105" fmla="*/ 1453685 w 3195530"/>
              <a:gd name="connsiteY105" fmla="*/ 1885887 h 10612860"/>
              <a:gd name="connsiteX106" fmla="*/ 1302916 w 3195530"/>
              <a:gd name="connsiteY106" fmla="*/ 1712325 h 10612860"/>
              <a:gd name="connsiteX107" fmla="*/ 1505401 w 3195530"/>
              <a:gd name="connsiteY107" fmla="*/ 1530023 h 10612860"/>
              <a:gd name="connsiteX108" fmla="*/ 1518343 w 3195530"/>
              <a:gd name="connsiteY108" fmla="*/ 1530185 h 10612860"/>
              <a:gd name="connsiteX109" fmla="*/ 1411743 w 3195530"/>
              <a:gd name="connsiteY109" fmla="*/ 1476618 h 10612860"/>
              <a:gd name="connsiteX110" fmla="*/ 1132853 w 3195530"/>
              <a:gd name="connsiteY110" fmla="*/ 1356460 h 10612860"/>
              <a:gd name="connsiteX111" fmla="*/ 987224 w 3195530"/>
              <a:gd name="connsiteY111" fmla="*/ 1196250 h 10612860"/>
              <a:gd name="connsiteX112" fmla="*/ 888169 w 3195530"/>
              <a:gd name="connsiteY112" fmla="*/ 929232 h 10612860"/>
              <a:gd name="connsiteX113" fmla="*/ 827953 w 3195530"/>
              <a:gd name="connsiteY113" fmla="*/ 971350 h 10612860"/>
              <a:gd name="connsiteX114" fmla="*/ 713322 w 3195530"/>
              <a:gd name="connsiteY114" fmla="*/ 695928 h 10612860"/>
              <a:gd name="connsiteX115" fmla="*/ 783974 w 3195530"/>
              <a:gd name="connsiteY115" fmla="*/ 630038 h 10612860"/>
              <a:gd name="connsiteX116" fmla="*/ 1290800 w 3195530"/>
              <a:gd name="connsiteY116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45357 w 3195530"/>
              <a:gd name="connsiteY38" fmla="*/ 3964866 h 10612860"/>
              <a:gd name="connsiteX39" fmla="*/ 2469021 w 3195530"/>
              <a:gd name="connsiteY39" fmla="*/ 4013875 h 10612860"/>
              <a:gd name="connsiteX40" fmla="*/ 2974950 w 3195530"/>
              <a:gd name="connsiteY40" fmla="*/ 5593332 h 10612860"/>
              <a:gd name="connsiteX41" fmla="*/ 2708419 w 3195530"/>
              <a:gd name="connsiteY41" fmla="*/ 5730659 h 10612860"/>
              <a:gd name="connsiteX42" fmla="*/ 2736752 w 3195530"/>
              <a:gd name="connsiteY42" fmla="*/ 6385004 h 10612860"/>
              <a:gd name="connsiteX43" fmla="*/ 2718427 w 3195530"/>
              <a:gd name="connsiteY43" fmla="*/ 7009774 h 10612860"/>
              <a:gd name="connsiteX44" fmla="*/ 2690545 w 3195530"/>
              <a:gd name="connsiteY44" fmla="*/ 7429203 h 10612860"/>
              <a:gd name="connsiteX45" fmla="*/ 2595054 w 3195530"/>
              <a:gd name="connsiteY45" fmla="*/ 7760350 h 10612860"/>
              <a:gd name="connsiteX46" fmla="*/ 2500175 w 3195530"/>
              <a:gd name="connsiteY46" fmla="*/ 7873515 h 10612860"/>
              <a:gd name="connsiteX47" fmla="*/ 2483431 w 3195530"/>
              <a:gd name="connsiteY47" fmla="*/ 8113645 h 10612860"/>
              <a:gd name="connsiteX48" fmla="*/ 2412136 w 3195530"/>
              <a:gd name="connsiteY48" fmla="*/ 8776730 h 10612860"/>
              <a:gd name="connsiteX49" fmla="*/ 2380366 w 3195530"/>
              <a:gd name="connsiteY49" fmla="*/ 9173347 h 10612860"/>
              <a:gd name="connsiteX50" fmla="*/ 2396889 w 3195530"/>
              <a:gd name="connsiteY50" fmla="*/ 9467957 h 10612860"/>
              <a:gd name="connsiteX51" fmla="*/ 2454833 w 3195530"/>
              <a:gd name="connsiteY51" fmla="*/ 9613145 h 10612860"/>
              <a:gd name="connsiteX52" fmla="*/ 2424209 w 3195530"/>
              <a:gd name="connsiteY52" fmla="*/ 9804339 h 10612860"/>
              <a:gd name="connsiteX53" fmla="*/ 3134866 w 3195530"/>
              <a:gd name="connsiteY53" fmla="*/ 10341562 h 10612860"/>
              <a:gd name="connsiteX54" fmla="*/ 3160024 w 3195530"/>
              <a:gd name="connsiteY54" fmla="*/ 10564964 h 10612860"/>
              <a:gd name="connsiteX55" fmla="*/ 2531417 w 3195530"/>
              <a:gd name="connsiteY55" fmla="*/ 10550290 h 10612860"/>
              <a:gd name="connsiteX56" fmla="*/ 1876236 w 3195530"/>
              <a:gd name="connsiteY56" fmla="*/ 10303490 h 10612860"/>
              <a:gd name="connsiteX57" fmla="*/ 1861870 w 3195530"/>
              <a:gd name="connsiteY57" fmla="*/ 10020777 h 10612860"/>
              <a:gd name="connsiteX58" fmla="*/ 1835213 w 3195530"/>
              <a:gd name="connsiteY58" fmla="*/ 9894183 h 10612860"/>
              <a:gd name="connsiteX59" fmla="*/ 1882681 w 3195530"/>
              <a:gd name="connsiteY59" fmla="*/ 9589781 h 10612860"/>
              <a:gd name="connsiteX60" fmla="*/ 1802386 w 3195530"/>
              <a:gd name="connsiteY60" fmla="*/ 9334796 h 10612860"/>
              <a:gd name="connsiteX61" fmla="*/ 1800887 w 3195530"/>
              <a:gd name="connsiteY61" fmla="*/ 8152789 h 10612860"/>
              <a:gd name="connsiteX62" fmla="*/ 1935942 w 3195530"/>
              <a:gd name="connsiteY62" fmla="*/ 7506024 h 10612860"/>
              <a:gd name="connsiteX63" fmla="*/ 1876110 w 3195530"/>
              <a:gd name="connsiteY63" fmla="*/ 7319701 h 10612860"/>
              <a:gd name="connsiteX64" fmla="*/ 1916465 w 3195530"/>
              <a:gd name="connsiteY64" fmla="*/ 7164091 h 10612860"/>
              <a:gd name="connsiteX65" fmla="*/ 1910193 w 3195530"/>
              <a:gd name="connsiteY65" fmla="*/ 6839348 h 10612860"/>
              <a:gd name="connsiteX66" fmla="*/ 1707813 w 3195530"/>
              <a:gd name="connsiteY66" fmla="*/ 6238651 h 10612860"/>
              <a:gd name="connsiteX67" fmla="*/ 1377613 w 3195530"/>
              <a:gd name="connsiteY67" fmla="*/ 7441295 h 10612860"/>
              <a:gd name="connsiteX68" fmla="*/ 1374660 w 3195530"/>
              <a:gd name="connsiteY68" fmla="*/ 7650818 h 10612860"/>
              <a:gd name="connsiteX69" fmla="*/ 1267540 w 3195530"/>
              <a:gd name="connsiteY69" fmla="*/ 7793055 h 10612860"/>
              <a:gd name="connsiteX70" fmla="*/ 1278558 w 3195530"/>
              <a:gd name="connsiteY70" fmla="*/ 7897618 h 10612860"/>
              <a:gd name="connsiteX71" fmla="*/ 1205942 w 3195530"/>
              <a:gd name="connsiteY71" fmla="*/ 8057305 h 10612860"/>
              <a:gd name="connsiteX72" fmla="*/ 1033520 w 3195530"/>
              <a:gd name="connsiteY72" fmla="*/ 9173347 h 10612860"/>
              <a:gd name="connsiteX73" fmla="*/ 1054274 w 3195530"/>
              <a:gd name="connsiteY73" fmla="*/ 9656724 h 10612860"/>
              <a:gd name="connsiteX74" fmla="*/ 990267 w 3195530"/>
              <a:gd name="connsiteY74" fmla="*/ 10063276 h 10612860"/>
              <a:gd name="connsiteX75" fmla="*/ 1368683 w 3195530"/>
              <a:gd name="connsiteY75" fmla="*/ 10442252 h 10612860"/>
              <a:gd name="connsiteX76" fmla="*/ 918876 w 3195530"/>
              <a:gd name="connsiteY76" fmla="*/ 10600044 h 10612860"/>
              <a:gd name="connsiteX77" fmla="*/ 474779 w 3195530"/>
              <a:gd name="connsiteY77" fmla="*/ 10287718 h 10612860"/>
              <a:gd name="connsiteX78" fmla="*/ 566182 w 3195530"/>
              <a:gd name="connsiteY78" fmla="*/ 10019896 h 10612860"/>
              <a:gd name="connsiteX79" fmla="*/ 460825 w 3195530"/>
              <a:gd name="connsiteY79" fmla="*/ 9692724 h 10612860"/>
              <a:gd name="connsiteX80" fmla="*/ 511587 w 3195530"/>
              <a:gd name="connsiteY80" fmla="*/ 9032388 h 10612860"/>
              <a:gd name="connsiteX81" fmla="*/ 622935 w 3195530"/>
              <a:gd name="connsiteY81" fmla="*/ 7525502 h 10612860"/>
              <a:gd name="connsiteX82" fmla="*/ 669466 w 3195530"/>
              <a:gd name="connsiteY82" fmla="*/ 7311969 h 10612860"/>
              <a:gd name="connsiteX83" fmla="*/ 689870 w 3195530"/>
              <a:gd name="connsiteY83" fmla="*/ 7037851 h 10612860"/>
              <a:gd name="connsiteX84" fmla="*/ 677180 w 3195530"/>
              <a:gd name="connsiteY84" fmla="*/ 6796735 h 10612860"/>
              <a:gd name="connsiteX85" fmla="*/ 587421 w 3195530"/>
              <a:gd name="connsiteY85" fmla="*/ 6210025 h 10612860"/>
              <a:gd name="connsiteX86" fmla="*/ 503127 w 3195530"/>
              <a:gd name="connsiteY86" fmla="*/ 5850688 h 10612860"/>
              <a:gd name="connsiteX87" fmla="*/ 304621 w 3195530"/>
              <a:gd name="connsiteY87" fmla="*/ 5601332 h 10612860"/>
              <a:gd name="connsiteX88" fmla="*/ 461987 w 3195530"/>
              <a:gd name="connsiteY88" fmla="*/ 4201579 h 10612860"/>
              <a:gd name="connsiteX89" fmla="*/ 480370 w 3195530"/>
              <a:gd name="connsiteY89" fmla="*/ 4073429 h 10612860"/>
              <a:gd name="connsiteX90" fmla="*/ 480370 w 3195530"/>
              <a:gd name="connsiteY90" fmla="*/ 4037882 h 10612860"/>
              <a:gd name="connsiteX91" fmla="*/ 430481 w 3195530"/>
              <a:gd name="connsiteY91" fmla="*/ 3966665 h 10612860"/>
              <a:gd name="connsiteX92" fmla="*/ 480370 w 3195530"/>
              <a:gd name="connsiteY92" fmla="*/ 3731366 h 10612860"/>
              <a:gd name="connsiteX93" fmla="*/ 357520 w 3195530"/>
              <a:gd name="connsiteY93" fmla="*/ 3489579 h 10612860"/>
              <a:gd name="connsiteX94" fmla="*/ 296032 w 3195530"/>
              <a:gd name="connsiteY94" fmla="*/ 3332537 h 10612860"/>
              <a:gd name="connsiteX95" fmla="*/ 312879 w 3195530"/>
              <a:gd name="connsiteY95" fmla="*/ 3170839 h 10612860"/>
              <a:gd name="connsiteX96" fmla="*/ 258721 w 3195530"/>
              <a:gd name="connsiteY96" fmla="*/ 3134915 h 10612860"/>
              <a:gd name="connsiteX97" fmla="*/ 207412 w 3195530"/>
              <a:gd name="connsiteY97" fmla="*/ 2897913 h 10612860"/>
              <a:gd name="connsiteX98" fmla="*/ 54452 w 3195530"/>
              <a:gd name="connsiteY98" fmla="*/ 2538400 h 10612860"/>
              <a:gd name="connsiteX99" fmla="*/ 9303 w 3195530"/>
              <a:gd name="connsiteY99" fmla="*/ 2186090 h 10612860"/>
              <a:gd name="connsiteX100" fmla="*/ 81583 w 3195530"/>
              <a:gd name="connsiteY100" fmla="*/ 1743638 h 10612860"/>
              <a:gd name="connsiteX101" fmla="*/ 649543 w 3195530"/>
              <a:gd name="connsiteY101" fmla="*/ 1494582 h 10612860"/>
              <a:gd name="connsiteX102" fmla="*/ 945925 w 3195530"/>
              <a:gd name="connsiteY102" fmla="*/ 1232699 h 10612860"/>
              <a:gd name="connsiteX103" fmla="*/ 952102 w 3195530"/>
              <a:gd name="connsiteY103" fmla="*/ 1238129 h 10612860"/>
              <a:gd name="connsiteX104" fmla="*/ 1453685 w 3195530"/>
              <a:gd name="connsiteY104" fmla="*/ 1885887 h 10612860"/>
              <a:gd name="connsiteX105" fmla="*/ 1302916 w 3195530"/>
              <a:gd name="connsiteY105" fmla="*/ 1712325 h 10612860"/>
              <a:gd name="connsiteX106" fmla="*/ 1505401 w 3195530"/>
              <a:gd name="connsiteY106" fmla="*/ 1530023 h 10612860"/>
              <a:gd name="connsiteX107" fmla="*/ 1518343 w 3195530"/>
              <a:gd name="connsiteY107" fmla="*/ 1530185 h 10612860"/>
              <a:gd name="connsiteX108" fmla="*/ 1411743 w 3195530"/>
              <a:gd name="connsiteY108" fmla="*/ 1476618 h 10612860"/>
              <a:gd name="connsiteX109" fmla="*/ 1132853 w 3195530"/>
              <a:gd name="connsiteY109" fmla="*/ 1356460 h 10612860"/>
              <a:gd name="connsiteX110" fmla="*/ 987224 w 3195530"/>
              <a:gd name="connsiteY110" fmla="*/ 1196250 h 10612860"/>
              <a:gd name="connsiteX111" fmla="*/ 888169 w 3195530"/>
              <a:gd name="connsiteY111" fmla="*/ 929232 h 10612860"/>
              <a:gd name="connsiteX112" fmla="*/ 827953 w 3195530"/>
              <a:gd name="connsiteY112" fmla="*/ 971350 h 10612860"/>
              <a:gd name="connsiteX113" fmla="*/ 713322 w 3195530"/>
              <a:gd name="connsiteY113" fmla="*/ 695928 h 10612860"/>
              <a:gd name="connsiteX114" fmla="*/ 783974 w 3195530"/>
              <a:gd name="connsiteY114" fmla="*/ 630038 h 10612860"/>
              <a:gd name="connsiteX115" fmla="*/ 1290800 w 3195530"/>
              <a:gd name="connsiteY115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69021 w 3195530"/>
              <a:gd name="connsiteY38" fmla="*/ 4013875 h 10612860"/>
              <a:gd name="connsiteX39" fmla="*/ 2974950 w 3195530"/>
              <a:gd name="connsiteY39" fmla="*/ 5593332 h 10612860"/>
              <a:gd name="connsiteX40" fmla="*/ 2708419 w 3195530"/>
              <a:gd name="connsiteY40" fmla="*/ 5730659 h 10612860"/>
              <a:gd name="connsiteX41" fmla="*/ 2736752 w 3195530"/>
              <a:gd name="connsiteY41" fmla="*/ 6385004 h 10612860"/>
              <a:gd name="connsiteX42" fmla="*/ 2718427 w 3195530"/>
              <a:gd name="connsiteY42" fmla="*/ 7009774 h 10612860"/>
              <a:gd name="connsiteX43" fmla="*/ 2690545 w 3195530"/>
              <a:gd name="connsiteY43" fmla="*/ 7429203 h 10612860"/>
              <a:gd name="connsiteX44" fmla="*/ 2595054 w 3195530"/>
              <a:gd name="connsiteY44" fmla="*/ 7760350 h 10612860"/>
              <a:gd name="connsiteX45" fmla="*/ 2500175 w 3195530"/>
              <a:gd name="connsiteY45" fmla="*/ 7873515 h 10612860"/>
              <a:gd name="connsiteX46" fmla="*/ 2483431 w 3195530"/>
              <a:gd name="connsiteY46" fmla="*/ 8113645 h 10612860"/>
              <a:gd name="connsiteX47" fmla="*/ 2412136 w 3195530"/>
              <a:gd name="connsiteY47" fmla="*/ 8776730 h 10612860"/>
              <a:gd name="connsiteX48" fmla="*/ 2380366 w 3195530"/>
              <a:gd name="connsiteY48" fmla="*/ 9173347 h 10612860"/>
              <a:gd name="connsiteX49" fmla="*/ 2396889 w 3195530"/>
              <a:gd name="connsiteY49" fmla="*/ 9467957 h 10612860"/>
              <a:gd name="connsiteX50" fmla="*/ 2454833 w 3195530"/>
              <a:gd name="connsiteY50" fmla="*/ 9613145 h 10612860"/>
              <a:gd name="connsiteX51" fmla="*/ 2424209 w 3195530"/>
              <a:gd name="connsiteY51" fmla="*/ 9804339 h 10612860"/>
              <a:gd name="connsiteX52" fmla="*/ 3134866 w 3195530"/>
              <a:gd name="connsiteY52" fmla="*/ 10341562 h 10612860"/>
              <a:gd name="connsiteX53" fmla="*/ 3160024 w 3195530"/>
              <a:gd name="connsiteY53" fmla="*/ 10564964 h 10612860"/>
              <a:gd name="connsiteX54" fmla="*/ 2531417 w 3195530"/>
              <a:gd name="connsiteY54" fmla="*/ 10550290 h 10612860"/>
              <a:gd name="connsiteX55" fmla="*/ 1876236 w 3195530"/>
              <a:gd name="connsiteY55" fmla="*/ 10303490 h 10612860"/>
              <a:gd name="connsiteX56" fmla="*/ 1861870 w 3195530"/>
              <a:gd name="connsiteY56" fmla="*/ 10020777 h 10612860"/>
              <a:gd name="connsiteX57" fmla="*/ 1835213 w 3195530"/>
              <a:gd name="connsiteY57" fmla="*/ 9894183 h 10612860"/>
              <a:gd name="connsiteX58" fmla="*/ 1882681 w 3195530"/>
              <a:gd name="connsiteY58" fmla="*/ 9589781 h 10612860"/>
              <a:gd name="connsiteX59" fmla="*/ 1802386 w 3195530"/>
              <a:gd name="connsiteY59" fmla="*/ 9334796 h 10612860"/>
              <a:gd name="connsiteX60" fmla="*/ 1800887 w 3195530"/>
              <a:gd name="connsiteY60" fmla="*/ 8152789 h 10612860"/>
              <a:gd name="connsiteX61" fmla="*/ 1935942 w 3195530"/>
              <a:gd name="connsiteY61" fmla="*/ 7506024 h 10612860"/>
              <a:gd name="connsiteX62" fmla="*/ 1876110 w 3195530"/>
              <a:gd name="connsiteY62" fmla="*/ 7319701 h 10612860"/>
              <a:gd name="connsiteX63" fmla="*/ 1916465 w 3195530"/>
              <a:gd name="connsiteY63" fmla="*/ 7164091 h 10612860"/>
              <a:gd name="connsiteX64" fmla="*/ 1910193 w 3195530"/>
              <a:gd name="connsiteY64" fmla="*/ 6839348 h 10612860"/>
              <a:gd name="connsiteX65" fmla="*/ 1707813 w 3195530"/>
              <a:gd name="connsiteY65" fmla="*/ 6238651 h 10612860"/>
              <a:gd name="connsiteX66" fmla="*/ 1377613 w 3195530"/>
              <a:gd name="connsiteY66" fmla="*/ 7441295 h 10612860"/>
              <a:gd name="connsiteX67" fmla="*/ 1374660 w 3195530"/>
              <a:gd name="connsiteY67" fmla="*/ 7650818 h 10612860"/>
              <a:gd name="connsiteX68" fmla="*/ 1267540 w 3195530"/>
              <a:gd name="connsiteY68" fmla="*/ 7793055 h 10612860"/>
              <a:gd name="connsiteX69" fmla="*/ 1278558 w 3195530"/>
              <a:gd name="connsiteY69" fmla="*/ 7897618 h 10612860"/>
              <a:gd name="connsiteX70" fmla="*/ 1205942 w 3195530"/>
              <a:gd name="connsiteY70" fmla="*/ 8057305 h 10612860"/>
              <a:gd name="connsiteX71" fmla="*/ 1033520 w 3195530"/>
              <a:gd name="connsiteY71" fmla="*/ 9173347 h 10612860"/>
              <a:gd name="connsiteX72" fmla="*/ 1054274 w 3195530"/>
              <a:gd name="connsiteY72" fmla="*/ 9656724 h 10612860"/>
              <a:gd name="connsiteX73" fmla="*/ 990267 w 3195530"/>
              <a:gd name="connsiteY73" fmla="*/ 10063276 h 10612860"/>
              <a:gd name="connsiteX74" fmla="*/ 1368683 w 3195530"/>
              <a:gd name="connsiteY74" fmla="*/ 10442252 h 10612860"/>
              <a:gd name="connsiteX75" fmla="*/ 918876 w 3195530"/>
              <a:gd name="connsiteY75" fmla="*/ 10600044 h 10612860"/>
              <a:gd name="connsiteX76" fmla="*/ 474779 w 3195530"/>
              <a:gd name="connsiteY76" fmla="*/ 10287718 h 10612860"/>
              <a:gd name="connsiteX77" fmla="*/ 566182 w 3195530"/>
              <a:gd name="connsiteY77" fmla="*/ 10019896 h 10612860"/>
              <a:gd name="connsiteX78" fmla="*/ 460825 w 3195530"/>
              <a:gd name="connsiteY78" fmla="*/ 9692724 h 10612860"/>
              <a:gd name="connsiteX79" fmla="*/ 511587 w 3195530"/>
              <a:gd name="connsiteY79" fmla="*/ 9032388 h 10612860"/>
              <a:gd name="connsiteX80" fmla="*/ 622935 w 3195530"/>
              <a:gd name="connsiteY80" fmla="*/ 7525502 h 10612860"/>
              <a:gd name="connsiteX81" fmla="*/ 669466 w 3195530"/>
              <a:gd name="connsiteY81" fmla="*/ 7311969 h 10612860"/>
              <a:gd name="connsiteX82" fmla="*/ 689870 w 3195530"/>
              <a:gd name="connsiteY82" fmla="*/ 7037851 h 10612860"/>
              <a:gd name="connsiteX83" fmla="*/ 677180 w 3195530"/>
              <a:gd name="connsiteY83" fmla="*/ 6796735 h 10612860"/>
              <a:gd name="connsiteX84" fmla="*/ 587421 w 3195530"/>
              <a:gd name="connsiteY84" fmla="*/ 6210025 h 10612860"/>
              <a:gd name="connsiteX85" fmla="*/ 503127 w 3195530"/>
              <a:gd name="connsiteY85" fmla="*/ 5850688 h 10612860"/>
              <a:gd name="connsiteX86" fmla="*/ 304621 w 3195530"/>
              <a:gd name="connsiteY86" fmla="*/ 5601332 h 10612860"/>
              <a:gd name="connsiteX87" fmla="*/ 461987 w 3195530"/>
              <a:gd name="connsiteY87" fmla="*/ 4201579 h 10612860"/>
              <a:gd name="connsiteX88" fmla="*/ 480370 w 3195530"/>
              <a:gd name="connsiteY88" fmla="*/ 4073429 h 10612860"/>
              <a:gd name="connsiteX89" fmla="*/ 480370 w 3195530"/>
              <a:gd name="connsiteY89" fmla="*/ 4037882 h 10612860"/>
              <a:gd name="connsiteX90" fmla="*/ 430481 w 3195530"/>
              <a:gd name="connsiteY90" fmla="*/ 3966665 h 10612860"/>
              <a:gd name="connsiteX91" fmla="*/ 480370 w 3195530"/>
              <a:gd name="connsiteY91" fmla="*/ 3731366 h 10612860"/>
              <a:gd name="connsiteX92" fmla="*/ 357520 w 3195530"/>
              <a:gd name="connsiteY92" fmla="*/ 3489579 h 10612860"/>
              <a:gd name="connsiteX93" fmla="*/ 296032 w 3195530"/>
              <a:gd name="connsiteY93" fmla="*/ 3332537 h 10612860"/>
              <a:gd name="connsiteX94" fmla="*/ 312879 w 3195530"/>
              <a:gd name="connsiteY94" fmla="*/ 3170839 h 10612860"/>
              <a:gd name="connsiteX95" fmla="*/ 258721 w 3195530"/>
              <a:gd name="connsiteY95" fmla="*/ 3134915 h 10612860"/>
              <a:gd name="connsiteX96" fmla="*/ 207412 w 3195530"/>
              <a:gd name="connsiteY96" fmla="*/ 2897913 h 10612860"/>
              <a:gd name="connsiteX97" fmla="*/ 54452 w 3195530"/>
              <a:gd name="connsiteY97" fmla="*/ 2538400 h 10612860"/>
              <a:gd name="connsiteX98" fmla="*/ 9303 w 3195530"/>
              <a:gd name="connsiteY98" fmla="*/ 2186090 h 10612860"/>
              <a:gd name="connsiteX99" fmla="*/ 81583 w 3195530"/>
              <a:gd name="connsiteY99" fmla="*/ 1743638 h 10612860"/>
              <a:gd name="connsiteX100" fmla="*/ 649543 w 3195530"/>
              <a:gd name="connsiteY100" fmla="*/ 1494582 h 10612860"/>
              <a:gd name="connsiteX101" fmla="*/ 945925 w 3195530"/>
              <a:gd name="connsiteY101" fmla="*/ 1232699 h 10612860"/>
              <a:gd name="connsiteX102" fmla="*/ 952102 w 3195530"/>
              <a:gd name="connsiteY102" fmla="*/ 1238129 h 10612860"/>
              <a:gd name="connsiteX103" fmla="*/ 1453685 w 3195530"/>
              <a:gd name="connsiteY103" fmla="*/ 1885887 h 10612860"/>
              <a:gd name="connsiteX104" fmla="*/ 1302916 w 3195530"/>
              <a:gd name="connsiteY104" fmla="*/ 1712325 h 10612860"/>
              <a:gd name="connsiteX105" fmla="*/ 1505401 w 3195530"/>
              <a:gd name="connsiteY105" fmla="*/ 1530023 h 10612860"/>
              <a:gd name="connsiteX106" fmla="*/ 1518343 w 3195530"/>
              <a:gd name="connsiteY106" fmla="*/ 1530185 h 10612860"/>
              <a:gd name="connsiteX107" fmla="*/ 1411743 w 3195530"/>
              <a:gd name="connsiteY107" fmla="*/ 1476618 h 10612860"/>
              <a:gd name="connsiteX108" fmla="*/ 1132853 w 3195530"/>
              <a:gd name="connsiteY108" fmla="*/ 1356460 h 10612860"/>
              <a:gd name="connsiteX109" fmla="*/ 987224 w 3195530"/>
              <a:gd name="connsiteY109" fmla="*/ 1196250 h 10612860"/>
              <a:gd name="connsiteX110" fmla="*/ 888169 w 3195530"/>
              <a:gd name="connsiteY110" fmla="*/ 929232 h 10612860"/>
              <a:gd name="connsiteX111" fmla="*/ 827953 w 3195530"/>
              <a:gd name="connsiteY111" fmla="*/ 971350 h 10612860"/>
              <a:gd name="connsiteX112" fmla="*/ 713322 w 3195530"/>
              <a:gd name="connsiteY112" fmla="*/ 695928 h 10612860"/>
              <a:gd name="connsiteX113" fmla="*/ 783974 w 3195530"/>
              <a:gd name="connsiteY113" fmla="*/ 630038 h 10612860"/>
              <a:gd name="connsiteX114" fmla="*/ 1290800 w 3195530"/>
              <a:gd name="connsiteY114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445357 w 3195530"/>
              <a:gd name="connsiteY36" fmla="*/ 3730903 h 10612860"/>
              <a:gd name="connsiteX37" fmla="*/ 2469021 w 3195530"/>
              <a:gd name="connsiteY37" fmla="*/ 4013875 h 10612860"/>
              <a:gd name="connsiteX38" fmla="*/ 2974950 w 3195530"/>
              <a:gd name="connsiteY38" fmla="*/ 5593332 h 10612860"/>
              <a:gd name="connsiteX39" fmla="*/ 2708419 w 3195530"/>
              <a:gd name="connsiteY39" fmla="*/ 5730659 h 10612860"/>
              <a:gd name="connsiteX40" fmla="*/ 2736752 w 3195530"/>
              <a:gd name="connsiteY40" fmla="*/ 6385004 h 10612860"/>
              <a:gd name="connsiteX41" fmla="*/ 2718427 w 3195530"/>
              <a:gd name="connsiteY41" fmla="*/ 7009774 h 10612860"/>
              <a:gd name="connsiteX42" fmla="*/ 2690545 w 3195530"/>
              <a:gd name="connsiteY42" fmla="*/ 7429203 h 10612860"/>
              <a:gd name="connsiteX43" fmla="*/ 2595054 w 3195530"/>
              <a:gd name="connsiteY43" fmla="*/ 7760350 h 10612860"/>
              <a:gd name="connsiteX44" fmla="*/ 2500175 w 3195530"/>
              <a:gd name="connsiteY44" fmla="*/ 7873515 h 10612860"/>
              <a:gd name="connsiteX45" fmla="*/ 2483431 w 3195530"/>
              <a:gd name="connsiteY45" fmla="*/ 8113645 h 10612860"/>
              <a:gd name="connsiteX46" fmla="*/ 2412136 w 3195530"/>
              <a:gd name="connsiteY46" fmla="*/ 8776730 h 10612860"/>
              <a:gd name="connsiteX47" fmla="*/ 2380366 w 3195530"/>
              <a:gd name="connsiteY47" fmla="*/ 9173347 h 10612860"/>
              <a:gd name="connsiteX48" fmla="*/ 2396889 w 3195530"/>
              <a:gd name="connsiteY48" fmla="*/ 9467957 h 10612860"/>
              <a:gd name="connsiteX49" fmla="*/ 2454833 w 3195530"/>
              <a:gd name="connsiteY49" fmla="*/ 9613145 h 10612860"/>
              <a:gd name="connsiteX50" fmla="*/ 2424209 w 3195530"/>
              <a:gd name="connsiteY50" fmla="*/ 9804339 h 10612860"/>
              <a:gd name="connsiteX51" fmla="*/ 3134866 w 3195530"/>
              <a:gd name="connsiteY51" fmla="*/ 10341562 h 10612860"/>
              <a:gd name="connsiteX52" fmla="*/ 3160024 w 3195530"/>
              <a:gd name="connsiteY52" fmla="*/ 10564964 h 10612860"/>
              <a:gd name="connsiteX53" fmla="*/ 2531417 w 3195530"/>
              <a:gd name="connsiteY53" fmla="*/ 10550290 h 10612860"/>
              <a:gd name="connsiteX54" fmla="*/ 1876236 w 3195530"/>
              <a:gd name="connsiteY54" fmla="*/ 10303490 h 10612860"/>
              <a:gd name="connsiteX55" fmla="*/ 1861870 w 3195530"/>
              <a:gd name="connsiteY55" fmla="*/ 10020777 h 10612860"/>
              <a:gd name="connsiteX56" fmla="*/ 1835213 w 3195530"/>
              <a:gd name="connsiteY56" fmla="*/ 9894183 h 10612860"/>
              <a:gd name="connsiteX57" fmla="*/ 1882681 w 3195530"/>
              <a:gd name="connsiteY57" fmla="*/ 9589781 h 10612860"/>
              <a:gd name="connsiteX58" fmla="*/ 1802386 w 3195530"/>
              <a:gd name="connsiteY58" fmla="*/ 9334796 h 10612860"/>
              <a:gd name="connsiteX59" fmla="*/ 1800887 w 3195530"/>
              <a:gd name="connsiteY59" fmla="*/ 8152789 h 10612860"/>
              <a:gd name="connsiteX60" fmla="*/ 1935942 w 3195530"/>
              <a:gd name="connsiteY60" fmla="*/ 7506024 h 10612860"/>
              <a:gd name="connsiteX61" fmla="*/ 1876110 w 3195530"/>
              <a:gd name="connsiteY61" fmla="*/ 7319701 h 10612860"/>
              <a:gd name="connsiteX62" fmla="*/ 1916465 w 3195530"/>
              <a:gd name="connsiteY62" fmla="*/ 7164091 h 10612860"/>
              <a:gd name="connsiteX63" fmla="*/ 1910193 w 3195530"/>
              <a:gd name="connsiteY63" fmla="*/ 6839348 h 10612860"/>
              <a:gd name="connsiteX64" fmla="*/ 1707813 w 3195530"/>
              <a:gd name="connsiteY64" fmla="*/ 6238651 h 10612860"/>
              <a:gd name="connsiteX65" fmla="*/ 1377613 w 3195530"/>
              <a:gd name="connsiteY65" fmla="*/ 7441295 h 10612860"/>
              <a:gd name="connsiteX66" fmla="*/ 1374660 w 3195530"/>
              <a:gd name="connsiteY66" fmla="*/ 7650818 h 10612860"/>
              <a:gd name="connsiteX67" fmla="*/ 1267540 w 3195530"/>
              <a:gd name="connsiteY67" fmla="*/ 7793055 h 10612860"/>
              <a:gd name="connsiteX68" fmla="*/ 1278558 w 3195530"/>
              <a:gd name="connsiteY68" fmla="*/ 7897618 h 10612860"/>
              <a:gd name="connsiteX69" fmla="*/ 1205942 w 3195530"/>
              <a:gd name="connsiteY69" fmla="*/ 8057305 h 10612860"/>
              <a:gd name="connsiteX70" fmla="*/ 1033520 w 3195530"/>
              <a:gd name="connsiteY70" fmla="*/ 9173347 h 10612860"/>
              <a:gd name="connsiteX71" fmla="*/ 1054274 w 3195530"/>
              <a:gd name="connsiteY71" fmla="*/ 9656724 h 10612860"/>
              <a:gd name="connsiteX72" fmla="*/ 990267 w 3195530"/>
              <a:gd name="connsiteY72" fmla="*/ 10063276 h 10612860"/>
              <a:gd name="connsiteX73" fmla="*/ 1368683 w 3195530"/>
              <a:gd name="connsiteY73" fmla="*/ 10442252 h 10612860"/>
              <a:gd name="connsiteX74" fmla="*/ 918876 w 3195530"/>
              <a:gd name="connsiteY74" fmla="*/ 10600044 h 10612860"/>
              <a:gd name="connsiteX75" fmla="*/ 474779 w 3195530"/>
              <a:gd name="connsiteY75" fmla="*/ 10287718 h 10612860"/>
              <a:gd name="connsiteX76" fmla="*/ 566182 w 3195530"/>
              <a:gd name="connsiteY76" fmla="*/ 10019896 h 10612860"/>
              <a:gd name="connsiteX77" fmla="*/ 460825 w 3195530"/>
              <a:gd name="connsiteY77" fmla="*/ 9692724 h 10612860"/>
              <a:gd name="connsiteX78" fmla="*/ 511587 w 3195530"/>
              <a:gd name="connsiteY78" fmla="*/ 9032388 h 10612860"/>
              <a:gd name="connsiteX79" fmla="*/ 622935 w 3195530"/>
              <a:gd name="connsiteY79" fmla="*/ 7525502 h 10612860"/>
              <a:gd name="connsiteX80" fmla="*/ 669466 w 3195530"/>
              <a:gd name="connsiteY80" fmla="*/ 7311969 h 10612860"/>
              <a:gd name="connsiteX81" fmla="*/ 689870 w 3195530"/>
              <a:gd name="connsiteY81" fmla="*/ 7037851 h 10612860"/>
              <a:gd name="connsiteX82" fmla="*/ 677180 w 3195530"/>
              <a:gd name="connsiteY82" fmla="*/ 6796735 h 10612860"/>
              <a:gd name="connsiteX83" fmla="*/ 587421 w 3195530"/>
              <a:gd name="connsiteY83" fmla="*/ 6210025 h 10612860"/>
              <a:gd name="connsiteX84" fmla="*/ 503127 w 3195530"/>
              <a:gd name="connsiteY84" fmla="*/ 5850688 h 10612860"/>
              <a:gd name="connsiteX85" fmla="*/ 304621 w 3195530"/>
              <a:gd name="connsiteY85" fmla="*/ 5601332 h 10612860"/>
              <a:gd name="connsiteX86" fmla="*/ 461987 w 3195530"/>
              <a:gd name="connsiteY86" fmla="*/ 4201579 h 10612860"/>
              <a:gd name="connsiteX87" fmla="*/ 480370 w 3195530"/>
              <a:gd name="connsiteY87" fmla="*/ 4073429 h 10612860"/>
              <a:gd name="connsiteX88" fmla="*/ 480370 w 3195530"/>
              <a:gd name="connsiteY88" fmla="*/ 4037882 h 10612860"/>
              <a:gd name="connsiteX89" fmla="*/ 430481 w 3195530"/>
              <a:gd name="connsiteY89" fmla="*/ 3966665 h 10612860"/>
              <a:gd name="connsiteX90" fmla="*/ 480370 w 3195530"/>
              <a:gd name="connsiteY90" fmla="*/ 3731366 h 10612860"/>
              <a:gd name="connsiteX91" fmla="*/ 357520 w 3195530"/>
              <a:gd name="connsiteY91" fmla="*/ 3489579 h 10612860"/>
              <a:gd name="connsiteX92" fmla="*/ 296032 w 3195530"/>
              <a:gd name="connsiteY92" fmla="*/ 3332537 h 10612860"/>
              <a:gd name="connsiteX93" fmla="*/ 312879 w 3195530"/>
              <a:gd name="connsiteY93" fmla="*/ 3170839 h 10612860"/>
              <a:gd name="connsiteX94" fmla="*/ 258721 w 3195530"/>
              <a:gd name="connsiteY94" fmla="*/ 3134915 h 10612860"/>
              <a:gd name="connsiteX95" fmla="*/ 207412 w 3195530"/>
              <a:gd name="connsiteY95" fmla="*/ 2897913 h 10612860"/>
              <a:gd name="connsiteX96" fmla="*/ 54452 w 3195530"/>
              <a:gd name="connsiteY96" fmla="*/ 2538400 h 10612860"/>
              <a:gd name="connsiteX97" fmla="*/ 9303 w 3195530"/>
              <a:gd name="connsiteY97" fmla="*/ 2186090 h 10612860"/>
              <a:gd name="connsiteX98" fmla="*/ 81583 w 3195530"/>
              <a:gd name="connsiteY98" fmla="*/ 1743638 h 10612860"/>
              <a:gd name="connsiteX99" fmla="*/ 649543 w 3195530"/>
              <a:gd name="connsiteY99" fmla="*/ 1494582 h 10612860"/>
              <a:gd name="connsiteX100" fmla="*/ 945925 w 3195530"/>
              <a:gd name="connsiteY100" fmla="*/ 1232699 h 10612860"/>
              <a:gd name="connsiteX101" fmla="*/ 952102 w 3195530"/>
              <a:gd name="connsiteY101" fmla="*/ 1238129 h 10612860"/>
              <a:gd name="connsiteX102" fmla="*/ 1453685 w 3195530"/>
              <a:gd name="connsiteY102" fmla="*/ 1885887 h 10612860"/>
              <a:gd name="connsiteX103" fmla="*/ 1302916 w 3195530"/>
              <a:gd name="connsiteY103" fmla="*/ 1712325 h 10612860"/>
              <a:gd name="connsiteX104" fmla="*/ 1505401 w 3195530"/>
              <a:gd name="connsiteY104" fmla="*/ 1530023 h 10612860"/>
              <a:gd name="connsiteX105" fmla="*/ 1518343 w 3195530"/>
              <a:gd name="connsiteY105" fmla="*/ 1530185 h 10612860"/>
              <a:gd name="connsiteX106" fmla="*/ 1411743 w 3195530"/>
              <a:gd name="connsiteY106" fmla="*/ 1476618 h 10612860"/>
              <a:gd name="connsiteX107" fmla="*/ 1132853 w 3195530"/>
              <a:gd name="connsiteY107" fmla="*/ 1356460 h 10612860"/>
              <a:gd name="connsiteX108" fmla="*/ 987224 w 3195530"/>
              <a:gd name="connsiteY108" fmla="*/ 1196250 h 10612860"/>
              <a:gd name="connsiteX109" fmla="*/ 888169 w 3195530"/>
              <a:gd name="connsiteY109" fmla="*/ 929232 h 10612860"/>
              <a:gd name="connsiteX110" fmla="*/ 827953 w 3195530"/>
              <a:gd name="connsiteY110" fmla="*/ 971350 h 10612860"/>
              <a:gd name="connsiteX111" fmla="*/ 713322 w 3195530"/>
              <a:gd name="connsiteY111" fmla="*/ 695928 h 10612860"/>
              <a:gd name="connsiteX112" fmla="*/ 783974 w 3195530"/>
              <a:gd name="connsiteY112" fmla="*/ 630038 h 10612860"/>
              <a:gd name="connsiteX113" fmla="*/ 1290800 w 3195530"/>
              <a:gd name="connsiteY113" fmla="*/ 0 h 1061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3195530" h="10612860">
                <a:moveTo>
                  <a:pt x="1763037" y="2903008"/>
                </a:moveTo>
                <a:cubicBezTo>
                  <a:pt x="1885202" y="3033635"/>
                  <a:pt x="1872984" y="3065139"/>
                  <a:pt x="1850995" y="3156579"/>
                </a:cubicBezTo>
                <a:cubicBezTo>
                  <a:pt x="1916962" y="3145053"/>
                  <a:pt x="1941396" y="3013657"/>
                  <a:pt x="1868097" y="2960638"/>
                </a:cubicBezTo>
                <a:lnTo>
                  <a:pt x="1763037" y="2903008"/>
                </a:lnTo>
                <a:close/>
                <a:moveTo>
                  <a:pt x="1290800" y="0"/>
                </a:moveTo>
                <a:cubicBezTo>
                  <a:pt x="1801445" y="7956"/>
                  <a:pt x="1808775" y="336334"/>
                  <a:pt x="1852755" y="556368"/>
                </a:cubicBezTo>
                <a:cubicBezTo>
                  <a:pt x="1963687" y="508007"/>
                  <a:pt x="1888928" y="775456"/>
                  <a:pt x="1880139" y="826219"/>
                </a:cubicBezTo>
                <a:cubicBezTo>
                  <a:pt x="1853721" y="920973"/>
                  <a:pt x="1832190" y="902771"/>
                  <a:pt x="1800885" y="889179"/>
                </a:cubicBezTo>
                <a:cubicBezTo>
                  <a:pt x="1794692" y="1052768"/>
                  <a:pt x="1749407" y="1133370"/>
                  <a:pt x="1665029" y="1234718"/>
                </a:cubicBezTo>
                <a:cubicBezTo>
                  <a:pt x="1652388" y="1274130"/>
                  <a:pt x="1654407" y="1304321"/>
                  <a:pt x="1649096" y="1339123"/>
                </a:cubicBezTo>
                <a:cubicBezTo>
                  <a:pt x="1649324" y="1430088"/>
                  <a:pt x="1591182" y="1487163"/>
                  <a:pt x="1534696" y="1530388"/>
                </a:cubicBezTo>
                <a:cubicBezTo>
                  <a:pt x="1631138" y="1537326"/>
                  <a:pt x="1656218" y="1674523"/>
                  <a:pt x="1721540" y="1740863"/>
                </a:cubicBezTo>
                <a:cubicBezTo>
                  <a:pt x="1723080" y="1745641"/>
                  <a:pt x="1724169" y="1750405"/>
                  <a:pt x="1724957" y="1755132"/>
                </a:cubicBezTo>
                <a:lnTo>
                  <a:pt x="1652304" y="1750313"/>
                </a:lnTo>
                <a:lnTo>
                  <a:pt x="1751358" y="1930550"/>
                </a:lnTo>
                <a:cubicBezTo>
                  <a:pt x="1734495" y="1865727"/>
                  <a:pt x="1738270" y="1816989"/>
                  <a:pt x="1724957" y="1755132"/>
                </a:cubicBezTo>
                <a:lnTo>
                  <a:pt x="1736291" y="1755884"/>
                </a:lnTo>
                <a:lnTo>
                  <a:pt x="1721540" y="1740863"/>
                </a:lnTo>
                <a:cubicBezTo>
                  <a:pt x="1712755" y="1703995"/>
                  <a:pt x="1697127" y="1662129"/>
                  <a:pt x="1667880" y="1609649"/>
                </a:cubicBezTo>
                <a:lnTo>
                  <a:pt x="1658106" y="1372022"/>
                </a:lnTo>
                <a:cubicBezTo>
                  <a:pt x="1691718" y="1475323"/>
                  <a:pt x="1705784" y="1525605"/>
                  <a:pt x="1734509" y="1541309"/>
                </a:cubicBezTo>
                <a:cubicBezTo>
                  <a:pt x="1938405" y="1625368"/>
                  <a:pt x="2120309" y="1644883"/>
                  <a:pt x="2326647" y="1715111"/>
                </a:cubicBezTo>
                <a:cubicBezTo>
                  <a:pt x="2387577" y="1741653"/>
                  <a:pt x="2468052" y="1735922"/>
                  <a:pt x="2509435" y="1794736"/>
                </a:cubicBezTo>
                <a:cubicBezTo>
                  <a:pt x="2578423" y="1861987"/>
                  <a:pt x="2583886" y="2028360"/>
                  <a:pt x="2606453" y="2095611"/>
                </a:cubicBezTo>
                <a:cubicBezTo>
                  <a:pt x="2645682" y="2153081"/>
                  <a:pt x="2650703" y="2150616"/>
                  <a:pt x="2672829" y="2178119"/>
                </a:cubicBezTo>
                <a:cubicBezTo>
                  <a:pt x="2671964" y="2219628"/>
                  <a:pt x="2671098" y="2261137"/>
                  <a:pt x="2670233" y="2302646"/>
                </a:cubicBezTo>
                <a:cubicBezTo>
                  <a:pt x="2698229" y="2345244"/>
                  <a:pt x="2677359" y="2320992"/>
                  <a:pt x="2712685" y="2352064"/>
                </a:cubicBezTo>
                <a:lnTo>
                  <a:pt x="2702149" y="2404747"/>
                </a:lnTo>
                <a:cubicBezTo>
                  <a:pt x="2725733" y="2417650"/>
                  <a:pt x="2734657" y="2405196"/>
                  <a:pt x="2763128" y="2436539"/>
                </a:cubicBezTo>
                <a:cubicBezTo>
                  <a:pt x="2783404" y="2468460"/>
                  <a:pt x="2759701" y="2504990"/>
                  <a:pt x="2757987" y="2539216"/>
                </a:cubicBezTo>
                <a:cubicBezTo>
                  <a:pt x="2830675" y="2570897"/>
                  <a:pt x="2952228" y="2786992"/>
                  <a:pt x="3024915" y="2938542"/>
                </a:cubicBezTo>
                <a:lnTo>
                  <a:pt x="3138120" y="3005297"/>
                </a:lnTo>
                <a:cubicBezTo>
                  <a:pt x="3176534" y="3119388"/>
                  <a:pt x="3200288" y="3168933"/>
                  <a:pt x="3194723" y="3333739"/>
                </a:cubicBezTo>
                <a:cubicBezTo>
                  <a:pt x="3121510" y="3499632"/>
                  <a:pt x="3109378" y="3603286"/>
                  <a:pt x="2857806" y="3656225"/>
                </a:cubicBezTo>
                <a:lnTo>
                  <a:pt x="2542420" y="3660305"/>
                </a:lnTo>
                <a:cubicBezTo>
                  <a:pt x="2487616" y="3649756"/>
                  <a:pt x="2506110" y="3650733"/>
                  <a:pt x="2461079" y="3610217"/>
                </a:cubicBezTo>
                <a:lnTo>
                  <a:pt x="2445357" y="3730903"/>
                </a:lnTo>
                <a:lnTo>
                  <a:pt x="2469021" y="4013875"/>
                </a:lnTo>
                <a:cubicBezTo>
                  <a:pt x="2533134" y="4303569"/>
                  <a:pt x="2824378" y="5106399"/>
                  <a:pt x="2974950" y="5593332"/>
                </a:cubicBezTo>
                <a:cubicBezTo>
                  <a:pt x="3011367" y="5707926"/>
                  <a:pt x="2843607" y="5642497"/>
                  <a:pt x="2708419" y="5730659"/>
                </a:cubicBezTo>
                <a:cubicBezTo>
                  <a:pt x="2757344" y="5999535"/>
                  <a:pt x="2737509" y="6102898"/>
                  <a:pt x="2736752" y="6385004"/>
                </a:cubicBezTo>
                <a:cubicBezTo>
                  <a:pt x="2736620" y="6633185"/>
                  <a:pt x="2747845" y="6839701"/>
                  <a:pt x="2718427" y="7009774"/>
                </a:cubicBezTo>
                <a:cubicBezTo>
                  <a:pt x="2666595" y="7086786"/>
                  <a:pt x="2735962" y="7280136"/>
                  <a:pt x="2690545" y="7429203"/>
                </a:cubicBezTo>
                <a:cubicBezTo>
                  <a:pt x="2634529" y="7582454"/>
                  <a:pt x="2615963" y="7594947"/>
                  <a:pt x="2595054" y="7760350"/>
                </a:cubicBezTo>
                <a:cubicBezTo>
                  <a:pt x="2588928" y="7805572"/>
                  <a:pt x="2483805" y="7828293"/>
                  <a:pt x="2500175" y="7873515"/>
                </a:cubicBezTo>
                <a:cubicBezTo>
                  <a:pt x="2579762" y="8026219"/>
                  <a:pt x="2466379" y="8049122"/>
                  <a:pt x="2483431" y="8113645"/>
                </a:cubicBezTo>
                <a:cubicBezTo>
                  <a:pt x="2517403" y="8288153"/>
                  <a:pt x="2436363" y="8606939"/>
                  <a:pt x="2412136" y="8776730"/>
                </a:cubicBezTo>
                <a:cubicBezTo>
                  <a:pt x="2369240" y="8959967"/>
                  <a:pt x="2353609" y="9066251"/>
                  <a:pt x="2380366" y="9173347"/>
                </a:cubicBezTo>
                <a:cubicBezTo>
                  <a:pt x="2432405" y="9284240"/>
                  <a:pt x="2442141" y="9369753"/>
                  <a:pt x="2396889" y="9467957"/>
                </a:cubicBezTo>
                <a:cubicBezTo>
                  <a:pt x="2363285" y="9537774"/>
                  <a:pt x="2376298" y="9577438"/>
                  <a:pt x="2454833" y="9613145"/>
                </a:cubicBezTo>
                <a:cubicBezTo>
                  <a:pt x="2491303" y="9642018"/>
                  <a:pt x="2530300" y="9658824"/>
                  <a:pt x="2424209" y="9804339"/>
                </a:cubicBezTo>
                <a:cubicBezTo>
                  <a:pt x="2356358" y="9899657"/>
                  <a:pt x="2771113" y="10115384"/>
                  <a:pt x="3134866" y="10341562"/>
                </a:cubicBezTo>
                <a:cubicBezTo>
                  <a:pt x="3198279" y="10390076"/>
                  <a:pt x="3220414" y="10515372"/>
                  <a:pt x="3160024" y="10564964"/>
                </a:cubicBezTo>
                <a:cubicBezTo>
                  <a:pt x="3063292" y="10600964"/>
                  <a:pt x="2776202" y="10577739"/>
                  <a:pt x="2531417" y="10550290"/>
                </a:cubicBezTo>
                <a:cubicBezTo>
                  <a:pt x="2270722" y="10510324"/>
                  <a:pt x="2132699" y="10411138"/>
                  <a:pt x="1876236" y="10303490"/>
                </a:cubicBezTo>
                <a:cubicBezTo>
                  <a:pt x="1796716" y="10260760"/>
                  <a:pt x="1856789" y="10099505"/>
                  <a:pt x="1861870" y="10020777"/>
                </a:cubicBezTo>
                <a:cubicBezTo>
                  <a:pt x="1875485" y="9978580"/>
                  <a:pt x="1808100" y="9931880"/>
                  <a:pt x="1835213" y="9894183"/>
                </a:cubicBezTo>
                <a:cubicBezTo>
                  <a:pt x="1921808" y="9780870"/>
                  <a:pt x="1753517" y="9679787"/>
                  <a:pt x="1882681" y="9589781"/>
                </a:cubicBezTo>
                <a:cubicBezTo>
                  <a:pt x="1923556" y="9549469"/>
                  <a:pt x="1807828" y="9495425"/>
                  <a:pt x="1802386" y="9334796"/>
                </a:cubicBezTo>
                <a:cubicBezTo>
                  <a:pt x="1822325" y="9064188"/>
                  <a:pt x="1759591" y="8373565"/>
                  <a:pt x="1800887" y="8152789"/>
                </a:cubicBezTo>
                <a:cubicBezTo>
                  <a:pt x="1845905" y="7937201"/>
                  <a:pt x="1869773" y="7666622"/>
                  <a:pt x="1935942" y="7506024"/>
                </a:cubicBezTo>
                <a:cubicBezTo>
                  <a:pt x="1956496" y="7425915"/>
                  <a:pt x="1882555" y="7399809"/>
                  <a:pt x="1876110" y="7319701"/>
                </a:cubicBezTo>
                <a:cubicBezTo>
                  <a:pt x="1873064" y="7251333"/>
                  <a:pt x="1978010" y="7223460"/>
                  <a:pt x="1916465" y="7164091"/>
                </a:cubicBezTo>
                <a:cubicBezTo>
                  <a:pt x="1851017" y="7064316"/>
                  <a:pt x="1962768" y="6911047"/>
                  <a:pt x="1910193" y="6839348"/>
                </a:cubicBezTo>
                <a:cubicBezTo>
                  <a:pt x="1788088" y="6651715"/>
                  <a:pt x="1879283" y="6224771"/>
                  <a:pt x="1707813" y="6238651"/>
                </a:cubicBezTo>
                <a:cubicBezTo>
                  <a:pt x="1596229" y="6246332"/>
                  <a:pt x="1573799" y="6862550"/>
                  <a:pt x="1377613" y="7441295"/>
                </a:cubicBezTo>
                <a:cubicBezTo>
                  <a:pt x="1339968" y="7523826"/>
                  <a:pt x="1391155" y="7574319"/>
                  <a:pt x="1374660" y="7650818"/>
                </a:cubicBezTo>
                <a:cubicBezTo>
                  <a:pt x="1338208" y="7728919"/>
                  <a:pt x="1281496" y="7732414"/>
                  <a:pt x="1267540" y="7793055"/>
                </a:cubicBezTo>
                <a:cubicBezTo>
                  <a:pt x="1244423" y="7826500"/>
                  <a:pt x="1255144" y="7847253"/>
                  <a:pt x="1278558" y="7897618"/>
                </a:cubicBezTo>
                <a:cubicBezTo>
                  <a:pt x="1292967" y="7951528"/>
                  <a:pt x="1192496" y="7984277"/>
                  <a:pt x="1205942" y="8057305"/>
                </a:cubicBezTo>
                <a:cubicBezTo>
                  <a:pt x="1236310" y="8316457"/>
                  <a:pt x="1126150" y="8888629"/>
                  <a:pt x="1033520" y="9173347"/>
                </a:cubicBezTo>
                <a:cubicBezTo>
                  <a:pt x="1002075" y="9250656"/>
                  <a:pt x="1090137" y="9496528"/>
                  <a:pt x="1054274" y="9656724"/>
                </a:cubicBezTo>
                <a:cubicBezTo>
                  <a:pt x="981217" y="9804572"/>
                  <a:pt x="969453" y="9963578"/>
                  <a:pt x="990267" y="10063276"/>
                </a:cubicBezTo>
                <a:cubicBezTo>
                  <a:pt x="1143347" y="10247861"/>
                  <a:pt x="1168717" y="10274048"/>
                  <a:pt x="1368683" y="10442252"/>
                </a:cubicBezTo>
                <a:cubicBezTo>
                  <a:pt x="1524599" y="10561929"/>
                  <a:pt x="1338067" y="10646149"/>
                  <a:pt x="918876" y="10600044"/>
                </a:cubicBezTo>
                <a:cubicBezTo>
                  <a:pt x="716747" y="10529872"/>
                  <a:pt x="523630" y="10469407"/>
                  <a:pt x="474779" y="10287718"/>
                </a:cubicBezTo>
                <a:cubicBezTo>
                  <a:pt x="460994" y="10214163"/>
                  <a:pt x="590583" y="10089490"/>
                  <a:pt x="566182" y="10019896"/>
                </a:cubicBezTo>
                <a:cubicBezTo>
                  <a:pt x="514350" y="9901569"/>
                  <a:pt x="513736" y="9833548"/>
                  <a:pt x="460825" y="9692724"/>
                </a:cubicBezTo>
                <a:cubicBezTo>
                  <a:pt x="428186" y="9545332"/>
                  <a:pt x="547918" y="9172668"/>
                  <a:pt x="511587" y="9032388"/>
                </a:cubicBezTo>
                <a:cubicBezTo>
                  <a:pt x="417570" y="8647125"/>
                  <a:pt x="441994" y="7931915"/>
                  <a:pt x="622935" y="7525502"/>
                </a:cubicBezTo>
                <a:cubicBezTo>
                  <a:pt x="660944" y="7463322"/>
                  <a:pt x="586275" y="7374687"/>
                  <a:pt x="669466" y="7311969"/>
                </a:cubicBezTo>
                <a:cubicBezTo>
                  <a:pt x="731364" y="7273515"/>
                  <a:pt x="604138" y="7146071"/>
                  <a:pt x="689870" y="7037851"/>
                </a:cubicBezTo>
                <a:cubicBezTo>
                  <a:pt x="719938" y="7010042"/>
                  <a:pt x="607537" y="6942878"/>
                  <a:pt x="677180" y="6796735"/>
                </a:cubicBezTo>
                <a:cubicBezTo>
                  <a:pt x="694258" y="6708282"/>
                  <a:pt x="529714" y="6543249"/>
                  <a:pt x="587421" y="6210025"/>
                </a:cubicBezTo>
                <a:cubicBezTo>
                  <a:pt x="599552" y="6134828"/>
                  <a:pt x="413486" y="6131917"/>
                  <a:pt x="503127" y="5850688"/>
                </a:cubicBezTo>
                <a:cubicBezTo>
                  <a:pt x="536354" y="5706433"/>
                  <a:pt x="319271" y="5761965"/>
                  <a:pt x="304621" y="5601332"/>
                </a:cubicBezTo>
                <a:cubicBezTo>
                  <a:pt x="320313" y="5340683"/>
                  <a:pt x="403834" y="4624329"/>
                  <a:pt x="461987" y="4201579"/>
                </a:cubicBezTo>
                <a:lnTo>
                  <a:pt x="480370" y="4073429"/>
                </a:lnTo>
                <a:lnTo>
                  <a:pt x="480370" y="4037882"/>
                </a:lnTo>
                <a:lnTo>
                  <a:pt x="430481" y="3966665"/>
                </a:lnTo>
                <a:lnTo>
                  <a:pt x="480370" y="3731366"/>
                </a:lnTo>
                <a:lnTo>
                  <a:pt x="357520" y="3489579"/>
                </a:lnTo>
                <a:cubicBezTo>
                  <a:pt x="337024" y="3429548"/>
                  <a:pt x="331188" y="3411010"/>
                  <a:pt x="296032" y="3332537"/>
                </a:cubicBezTo>
                <a:cubicBezTo>
                  <a:pt x="300019" y="3258660"/>
                  <a:pt x="289345" y="3260853"/>
                  <a:pt x="312879" y="3170839"/>
                </a:cubicBezTo>
                <a:lnTo>
                  <a:pt x="258721" y="3134915"/>
                </a:lnTo>
                <a:cubicBezTo>
                  <a:pt x="244061" y="3061294"/>
                  <a:pt x="263608" y="3033775"/>
                  <a:pt x="207412" y="2897913"/>
                </a:cubicBezTo>
                <a:cubicBezTo>
                  <a:pt x="161312" y="2801896"/>
                  <a:pt x="102996" y="2715099"/>
                  <a:pt x="54452" y="2538400"/>
                </a:cubicBezTo>
                <a:cubicBezTo>
                  <a:pt x="18227" y="2400985"/>
                  <a:pt x="52858" y="2339642"/>
                  <a:pt x="9303" y="2186090"/>
                </a:cubicBezTo>
                <a:cubicBezTo>
                  <a:pt x="8963" y="1985587"/>
                  <a:pt x="-37798" y="1978719"/>
                  <a:pt x="81583" y="1743638"/>
                </a:cubicBezTo>
                <a:cubicBezTo>
                  <a:pt x="192719" y="1639872"/>
                  <a:pt x="438234" y="1552243"/>
                  <a:pt x="649543" y="1494582"/>
                </a:cubicBezTo>
                <a:cubicBezTo>
                  <a:pt x="811283" y="1452620"/>
                  <a:pt x="910748" y="1222236"/>
                  <a:pt x="945925" y="1232699"/>
                </a:cubicBezTo>
                <a:cubicBezTo>
                  <a:pt x="948270" y="1233396"/>
                  <a:pt x="950329" y="1235164"/>
                  <a:pt x="952102" y="1238129"/>
                </a:cubicBezTo>
                <a:cubicBezTo>
                  <a:pt x="927905" y="1306516"/>
                  <a:pt x="1245770" y="1656136"/>
                  <a:pt x="1453685" y="1885887"/>
                </a:cubicBezTo>
                <a:cubicBezTo>
                  <a:pt x="1429491" y="1820348"/>
                  <a:pt x="1429728" y="1805525"/>
                  <a:pt x="1302916" y="1712325"/>
                </a:cubicBezTo>
                <a:lnTo>
                  <a:pt x="1505401" y="1530023"/>
                </a:lnTo>
                <a:lnTo>
                  <a:pt x="1518343" y="1530185"/>
                </a:lnTo>
                <a:cubicBezTo>
                  <a:pt x="1483021" y="1505424"/>
                  <a:pt x="1447382" y="1494945"/>
                  <a:pt x="1411743" y="1476618"/>
                </a:cubicBezTo>
                <a:cubicBezTo>
                  <a:pt x="1330996" y="1480364"/>
                  <a:pt x="1291785" y="1520994"/>
                  <a:pt x="1132853" y="1356460"/>
                </a:cubicBezTo>
                <a:cubicBezTo>
                  <a:pt x="1078609" y="1303057"/>
                  <a:pt x="1031695" y="1265790"/>
                  <a:pt x="987224" y="1196250"/>
                </a:cubicBezTo>
                <a:cubicBezTo>
                  <a:pt x="929773" y="1116465"/>
                  <a:pt x="921187" y="1018238"/>
                  <a:pt x="888169" y="929232"/>
                </a:cubicBezTo>
                <a:cubicBezTo>
                  <a:pt x="868097" y="943271"/>
                  <a:pt x="852911" y="966532"/>
                  <a:pt x="827953" y="971350"/>
                </a:cubicBezTo>
                <a:cubicBezTo>
                  <a:pt x="788114" y="976360"/>
                  <a:pt x="721398" y="813092"/>
                  <a:pt x="713322" y="695928"/>
                </a:cubicBezTo>
                <a:cubicBezTo>
                  <a:pt x="710811" y="610956"/>
                  <a:pt x="744950" y="629718"/>
                  <a:pt x="783974" y="630038"/>
                </a:cubicBezTo>
                <a:cubicBezTo>
                  <a:pt x="714289" y="279409"/>
                  <a:pt x="896262" y="16377"/>
                  <a:pt x="12908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1" dirty="0"/>
          </a:p>
        </p:txBody>
      </p:sp>
      <p:sp>
        <p:nvSpPr>
          <p:cNvPr id="106" name="Graphic 11">
            <a:extLst>
              <a:ext uri="{FF2B5EF4-FFF2-40B4-BE49-F238E27FC236}">
                <a16:creationId xmlns:a16="http://schemas.microsoft.com/office/drawing/2014/main" id="{7D71E8A2-B40F-4009-B9EC-126096A0CB18}"/>
              </a:ext>
            </a:extLst>
          </p:cNvPr>
          <p:cNvSpPr/>
          <p:nvPr/>
        </p:nvSpPr>
        <p:spPr>
          <a:xfrm>
            <a:off x="6558493" y="2159989"/>
            <a:ext cx="1397205" cy="3603719"/>
          </a:xfrm>
          <a:custGeom>
            <a:avLst/>
            <a:gdLst>
              <a:gd name="connsiteX0" fmla="*/ 1732970 w 1743075"/>
              <a:gd name="connsiteY0" fmla="*/ 1329937 h 4495800"/>
              <a:gd name="connsiteX1" fmla="*/ 1726302 w 1743075"/>
              <a:gd name="connsiteY1" fmla="*/ 1291837 h 4495800"/>
              <a:gd name="connsiteX2" fmla="*/ 1698680 w 1743075"/>
              <a:gd name="connsiteY2" fmla="*/ 1230877 h 4495800"/>
              <a:gd name="connsiteX3" fmla="*/ 1666295 w 1743075"/>
              <a:gd name="connsiteY3" fmla="*/ 1177537 h 4495800"/>
              <a:gd name="connsiteX4" fmla="*/ 1643435 w 1743075"/>
              <a:gd name="connsiteY4" fmla="*/ 1128959 h 4495800"/>
              <a:gd name="connsiteX5" fmla="*/ 1636767 w 1743075"/>
              <a:gd name="connsiteY5" fmla="*/ 1117529 h 4495800"/>
              <a:gd name="connsiteX6" fmla="*/ 1595810 w 1743075"/>
              <a:gd name="connsiteY6" fmla="*/ 1023232 h 4495800"/>
              <a:gd name="connsiteX7" fmla="*/ 1586285 w 1743075"/>
              <a:gd name="connsiteY7" fmla="*/ 1007039 h 4495800"/>
              <a:gd name="connsiteX8" fmla="*/ 1573902 w 1743075"/>
              <a:gd name="connsiteY8" fmla="*/ 972749 h 4495800"/>
              <a:gd name="connsiteX9" fmla="*/ 1560567 w 1743075"/>
              <a:gd name="connsiteY9" fmla="*/ 923219 h 4495800"/>
              <a:gd name="connsiteX10" fmla="*/ 1550090 w 1743075"/>
              <a:gd name="connsiteY10" fmla="*/ 880357 h 4495800"/>
              <a:gd name="connsiteX11" fmla="*/ 1547232 w 1743075"/>
              <a:gd name="connsiteY11" fmla="*/ 863212 h 4495800"/>
              <a:gd name="connsiteX12" fmla="*/ 1508180 w 1743075"/>
              <a:gd name="connsiteY12" fmla="*/ 747959 h 4495800"/>
              <a:gd name="connsiteX13" fmla="*/ 1468175 w 1743075"/>
              <a:gd name="connsiteY13" fmla="*/ 705097 h 4495800"/>
              <a:gd name="connsiteX14" fmla="*/ 1428170 w 1743075"/>
              <a:gd name="connsiteY14" fmla="*/ 685094 h 4495800"/>
              <a:gd name="connsiteX15" fmla="*/ 1380545 w 1743075"/>
              <a:gd name="connsiteY15" fmla="*/ 669854 h 4495800"/>
              <a:gd name="connsiteX16" fmla="*/ 1303392 w 1743075"/>
              <a:gd name="connsiteY16" fmla="*/ 650804 h 4495800"/>
              <a:gd name="connsiteX17" fmla="*/ 1301487 w 1743075"/>
              <a:gd name="connsiteY17" fmla="*/ 649852 h 4495800"/>
              <a:gd name="connsiteX18" fmla="*/ 1223382 w 1743075"/>
              <a:gd name="connsiteY18" fmla="*/ 629849 h 4495800"/>
              <a:gd name="connsiteX19" fmla="*/ 1160517 w 1743075"/>
              <a:gd name="connsiteY19" fmla="*/ 610799 h 4495800"/>
              <a:gd name="connsiteX20" fmla="*/ 1101462 w 1743075"/>
              <a:gd name="connsiteY20" fmla="*/ 511739 h 4495800"/>
              <a:gd name="connsiteX21" fmla="*/ 1106225 w 1743075"/>
              <a:gd name="connsiteY21" fmla="*/ 422204 h 4495800"/>
              <a:gd name="connsiteX22" fmla="*/ 1119560 w 1743075"/>
              <a:gd name="connsiteY22" fmla="*/ 398392 h 4495800"/>
              <a:gd name="connsiteX23" fmla="*/ 1150040 w 1743075"/>
              <a:gd name="connsiteY23" fmla="*/ 352672 h 4495800"/>
              <a:gd name="connsiteX24" fmla="*/ 1155755 w 1743075"/>
              <a:gd name="connsiteY24" fmla="*/ 326002 h 4495800"/>
              <a:gd name="connsiteX25" fmla="*/ 1153850 w 1743075"/>
              <a:gd name="connsiteY25" fmla="*/ 263137 h 4495800"/>
              <a:gd name="connsiteX26" fmla="*/ 1135752 w 1743075"/>
              <a:gd name="connsiteY26" fmla="*/ 252659 h 4495800"/>
              <a:gd name="connsiteX27" fmla="*/ 1124322 w 1743075"/>
              <a:gd name="connsiteY27" fmla="*/ 241229 h 4495800"/>
              <a:gd name="connsiteX28" fmla="*/ 1125275 w 1743075"/>
              <a:gd name="connsiteY28" fmla="*/ 203129 h 4495800"/>
              <a:gd name="connsiteX29" fmla="*/ 1124322 w 1743075"/>
              <a:gd name="connsiteY29" fmla="*/ 182174 h 4495800"/>
              <a:gd name="connsiteX30" fmla="*/ 1074792 w 1743075"/>
              <a:gd name="connsiteY30" fmla="*/ 56444 h 4495800"/>
              <a:gd name="connsiteX31" fmla="*/ 1048122 w 1743075"/>
              <a:gd name="connsiteY31" fmla="*/ 37394 h 4495800"/>
              <a:gd name="connsiteX32" fmla="*/ 1005260 w 1743075"/>
              <a:gd name="connsiteY32" fmla="*/ 20249 h 4495800"/>
              <a:gd name="connsiteX33" fmla="*/ 873815 w 1743075"/>
              <a:gd name="connsiteY33" fmla="*/ 24059 h 4495800"/>
              <a:gd name="connsiteX34" fmla="*/ 782375 w 1743075"/>
              <a:gd name="connsiteY34" fmla="*/ 104069 h 4495800"/>
              <a:gd name="connsiteX35" fmla="*/ 775707 w 1743075"/>
              <a:gd name="connsiteY35" fmla="*/ 117404 h 4495800"/>
              <a:gd name="connsiteX36" fmla="*/ 769040 w 1743075"/>
              <a:gd name="connsiteY36" fmla="*/ 159314 h 4495800"/>
              <a:gd name="connsiteX37" fmla="*/ 759515 w 1743075"/>
              <a:gd name="connsiteY37" fmla="*/ 293617 h 4495800"/>
              <a:gd name="connsiteX38" fmla="*/ 759515 w 1743075"/>
              <a:gd name="connsiteY38" fmla="*/ 297427 h 4495800"/>
              <a:gd name="connsiteX39" fmla="*/ 762372 w 1743075"/>
              <a:gd name="connsiteY39" fmla="*/ 370769 h 4495800"/>
              <a:gd name="connsiteX40" fmla="*/ 786185 w 1743075"/>
              <a:gd name="connsiteY40" fmla="*/ 424109 h 4495800"/>
              <a:gd name="connsiteX41" fmla="*/ 799520 w 1743075"/>
              <a:gd name="connsiteY41" fmla="*/ 446969 h 4495800"/>
              <a:gd name="connsiteX42" fmla="*/ 811902 w 1743075"/>
              <a:gd name="connsiteY42" fmla="*/ 517454 h 4495800"/>
              <a:gd name="connsiteX43" fmla="*/ 806187 w 1743075"/>
              <a:gd name="connsiteY43" fmla="*/ 540314 h 4495800"/>
              <a:gd name="connsiteX44" fmla="*/ 729035 w 1743075"/>
              <a:gd name="connsiteY44" fmla="*/ 576509 h 4495800"/>
              <a:gd name="connsiteX45" fmla="*/ 717605 w 1743075"/>
              <a:gd name="connsiteY45" fmla="*/ 579367 h 4495800"/>
              <a:gd name="connsiteX46" fmla="*/ 546155 w 1743075"/>
              <a:gd name="connsiteY46" fmla="*/ 617467 h 4495800"/>
              <a:gd name="connsiteX47" fmla="*/ 469955 w 1743075"/>
              <a:gd name="connsiteY47" fmla="*/ 627944 h 4495800"/>
              <a:gd name="connsiteX48" fmla="*/ 396612 w 1743075"/>
              <a:gd name="connsiteY48" fmla="*/ 646994 h 4495800"/>
              <a:gd name="connsiteX49" fmla="*/ 348035 w 1743075"/>
              <a:gd name="connsiteY49" fmla="*/ 688904 h 4495800"/>
              <a:gd name="connsiteX50" fmla="*/ 311840 w 1743075"/>
              <a:gd name="connsiteY50" fmla="*/ 807014 h 4495800"/>
              <a:gd name="connsiteX51" fmla="*/ 287075 w 1743075"/>
              <a:gd name="connsiteY51" fmla="*/ 848924 h 4495800"/>
              <a:gd name="connsiteX52" fmla="*/ 246117 w 1743075"/>
              <a:gd name="connsiteY52" fmla="*/ 896549 h 4495800"/>
              <a:gd name="connsiteX53" fmla="*/ 233735 w 1743075"/>
              <a:gd name="connsiteY53" fmla="*/ 922267 h 4495800"/>
              <a:gd name="connsiteX54" fmla="*/ 164202 w 1743075"/>
              <a:gd name="connsiteY54" fmla="*/ 1008944 h 4495800"/>
              <a:gd name="connsiteX55" fmla="*/ 152772 w 1743075"/>
              <a:gd name="connsiteY55" fmla="*/ 1024184 h 4495800"/>
              <a:gd name="connsiteX56" fmla="*/ 81335 w 1743075"/>
              <a:gd name="connsiteY56" fmla="*/ 1130864 h 4495800"/>
              <a:gd name="connsiteX57" fmla="*/ 10850 w 1743075"/>
              <a:gd name="connsiteY57" fmla="*/ 1280407 h 4495800"/>
              <a:gd name="connsiteX58" fmla="*/ 27042 w 1743075"/>
              <a:gd name="connsiteY58" fmla="*/ 1395659 h 4495800"/>
              <a:gd name="connsiteX59" fmla="*/ 61332 w 1743075"/>
              <a:gd name="connsiteY59" fmla="*/ 1453762 h 4495800"/>
              <a:gd name="connsiteX60" fmla="*/ 74667 w 1743075"/>
              <a:gd name="connsiteY60" fmla="*/ 1474717 h 4495800"/>
              <a:gd name="connsiteX61" fmla="*/ 97527 w 1743075"/>
              <a:gd name="connsiteY61" fmla="*/ 1509007 h 4495800"/>
              <a:gd name="connsiteX62" fmla="*/ 108005 w 1743075"/>
              <a:gd name="connsiteY62" fmla="*/ 1522342 h 4495800"/>
              <a:gd name="connsiteX63" fmla="*/ 162297 w 1743075"/>
              <a:gd name="connsiteY63" fmla="*/ 1602352 h 4495800"/>
              <a:gd name="connsiteX64" fmla="*/ 201350 w 1743075"/>
              <a:gd name="connsiteY64" fmla="*/ 1654739 h 4495800"/>
              <a:gd name="connsiteX65" fmla="*/ 288980 w 1743075"/>
              <a:gd name="connsiteY65" fmla="*/ 1768087 h 4495800"/>
              <a:gd name="connsiteX66" fmla="*/ 300410 w 1743075"/>
              <a:gd name="connsiteY66" fmla="*/ 1810949 h 4495800"/>
              <a:gd name="connsiteX67" fmla="*/ 288027 w 1743075"/>
              <a:gd name="connsiteY67" fmla="*/ 1909057 h 4495800"/>
              <a:gd name="connsiteX68" fmla="*/ 279455 w 1743075"/>
              <a:gd name="connsiteY68" fmla="*/ 2064314 h 4495800"/>
              <a:gd name="connsiteX69" fmla="*/ 277550 w 1743075"/>
              <a:gd name="connsiteY69" fmla="*/ 2079554 h 4495800"/>
              <a:gd name="connsiteX70" fmla="*/ 266120 w 1743075"/>
              <a:gd name="connsiteY70" fmla="*/ 2192902 h 4495800"/>
              <a:gd name="connsiteX71" fmla="*/ 265167 w 1743075"/>
              <a:gd name="connsiteY71" fmla="*/ 2338634 h 4495800"/>
              <a:gd name="connsiteX72" fmla="*/ 251832 w 1743075"/>
              <a:gd name="connsiteY72" fmla="*/ 2463412 h 4495800"/>
              <a:gd name="connsiteX73" fmla="*/ 268025 w 1743075"/>
              <a:gd name="connsiteY73" fmla="*/ 2496749 h 4495800"/>
              <a:gd name="connsiteX74" fmla="*/ 358512 w 1743075"/>
              <a:gd name="connsiteY74" fmla="*/ 2521514 h 4495800"/>
              <a:gd name="connsiteX75" fmla="*/ 377562 w 1743075"/>
              <a:gd name="connsiteY75" fmla="*/ 2525324 h 4495800"/>
              <a:gd name="connsiteX76" fmla="*/ 467097 w 1743075"/>
              <a:gd name="connsiteY76" fmla="*/ 2499607 h 4495800"/>
              <a:gd name="connsiteX77" fmla="*/ 496625 w 1743075"/>
              <a:gd name="connsiteY77" fmla="*/ 2472937 h 4495800"/>
              <a:gd name="connsiteX78" fmla="*/ 498530 w 1743075"/>
              <a:gd name="connsiteY78" fmla="*/ 2500559 h 4495800"/>
              <a:gd name="connsiteX79" fmla="*/ 497577 w 1743075"/>
              <a:gd name="connsiteY79" fmla="*/ 2653912 h 4495800"/>
              <a:gd name="connsiteX80" fmla="*/ 491862 w 1743075"/>
              <a:gd name="connsiteY80" fmla="*/ 2752972 h 4495800"/>
              <a:gd name="connsiteX81" fmla="*/ 489957 w 1743075"/>
              <a:gd name="connsiteY81" fmla="*/ 2915849 h 4495800"/>
              <a:gd name="connsiteX82" fmla="*/ 483290 w 1743075"/>
              <a:gd name="connsiteY82" fmla="*/ 3303517 h 4495800"/>
              <a:gd name="connsiteX83" fmla="*/ 483290 w 1743075"/>
              <a:gd name="connsiteY83" fmla="*/ 3423532 h 4495800"/>
              <a:gd name="connsiteX84" fmla="*/ 489005 w 1743075"/>
              <a:gd name="connsiteY84" fmla="*/ 3666419 h 4495800"/>
              <a:gd name="connsiteX85" fmla="*/ 497577 w 1743075"/>
              <a:gd name="connsiteY85" fmla="*/ 3953122 h 4495800"/>
              <a:gd name="connsiteX86" fmla="*/ 498530 w 1743075"/>
              <a:gd name="connsiteY86" fmla="*/ 3964552 h 4495800"/>
              <a:gd name="connsiteX87" fmla="*/ 505197 w 1743075"/>
              <a:gd name="connsiteY87" fmla="*/ 4019797 h 4495800"/>
              <a:gd name="connsiteX88" fmla="*/ 507102 w 1743075"/>
              <a:gd name="connsiteY88" fmla="*/ 4083614 h 4495800"/>
              <a:gd name="connsiteX89" fmla="*/ 513770 w 1743075"/>
              <a:gd name="connsiteY89" fmla="*/ 4111237 h 4495800"/>
              <a:gd name="connsiteX90" fmla="*/ 539487 w 1743075"/>
              <a:gd name="connsiteY90" fmla="*/ 4176959 h 4495800"/>
              <a:gd name="connsiteX91" fmla="*/ 562347 w 1743075"/>
              <a:gd name="connsiteY91" fmla="*/ 4278877 h 4495800"/>
              <a:gd name="connsiteX92" fmla="*/ 561395 w 1743075"/>
              <a:gd name="connsiteY92" fmla="*/ 4299832 h 4495800"/>
              <a:gd name="connsiteX93" fmla="*/ 551870 w 1743075"/>
              <a:gd name="connsiteY93" fmla="*/ 4354124 h 4495800"/>
              <a:gd name="connsiteX94" fmla="*/ 583302 w 1743075"/>
              <a:gd name="connsiteY94" fmla="*/ 4404607 h 4495800"/>
              <a:gd name="connsiteX95" fmla="*/ 600447 w 1743075"/>
              <a:gd name="connsiteY95" fmla="*/ 4423657 h 4495800"/>
              <a:gd name="connsiteX96" fmla="*/ 628070 w 1743075"/>
              <a:gd name="connsiteY96" fmla="*/ 4459852 h 4495800"/>
              <a:gd name="connsiteX97" fmla="*/ 690935 w 1743075"/>
              <a:gd name="connsiteY97" fmla="*/ 4483664 h 4495800"/>
              <a:gd name="connsiteX98" fmla="*/ 762372 w 1743075"/>
              <a:gd name="connsiteY98" fmla="*/ 4492237 h 4495800"/>
              <a:gd name="connsiteX99" fmla="*/ 898580 w 1743075"/>
              <a:gd name="connsiteY99" fmla="*/ 4493189 h 4495800"/>
              <a:gd name="connsiteX100" fmla="*/ 913820 w 1743075"/>
              <a:gd name="connsiteY100" fmla="*/ 4464614 h 4495800"/>
              <a:gd name="connsiteX101" fmla="*/ 901437 w 1743075"/>
              <a:gd name="connsiteY101" fmla="*/ 4434134 h 4495800"/>
              <a:gd name="connsiteX102" fmla="*/ 869052 w 1743075"/>
              <a:gd name="connsiteY102" fmla="*/ 4351267 h 4495800"/>
              <a:gd name="connsiteX103" fmla="*/ 859527 w 1743075"/>
              <a:gd name="connsiteY103" fmla="*/ 4338884 h 4495800"/>
              <a:gd name="connsiteX104" fmla="*/ 811902 w 1743075"/>
              <a:gd name="connsiteY104" fmla="*/ 4263637 h 4495800"/>
              <a:gd name="connsiteX105" fmla="*/ 812855 w 1743075"/>
              <a:gd name="connsiteY105" fmla="*/ 4206487 h 4495800"/>
              <a:gd name="connsiteX106" fmla="*/ 823332 w 1743075"/>
              <a:gd name="connsiteY106" fmla="*/ 4165529 h 4495800"/>
              <a:gd name="connsiteX107" fmla="*/ 841430 w 1743075"/>
              <a:gd name="connsiteY107" fmla="*/ 4050277 h 4495800"/>
              <a:gd name="connsiteX108" fmla="*/ 849050 w 1743075"/>
              <a:gd name="connsiteY108" fmla="*/ 3982649 h 4495800"/>
              <a:gd name="connsiteX109" fmla="*/ 837620 w 1743075"/>
              <a:gd name="connsiteY109" fmla="*/ 3734999 h 4495800"/>
              <a:gd name="connsiteX110" fmla="*/ 826190 w 1743075"/>
              <a:gd name="connsiteY110" fmla="*/ 3662609 h 4495800"/>
              <a:gd name="connsiteX111" fmla="*/ 807140 w 1743075"/>
              <a:gd name="connsiteY111" fmla="*/ 3601649 h 4495800"/>
              <a:gd name="connsiteX112" fmla="*/ 789995 w 1743075"/>
              <a:gd name="connsiteY112" fmla="*/ 3537832 h 4495800"/>
              <a:gd name="connsiteX113" fmla="*/ 786185 w 1743075"/>
              <a:gd name="connsiteY113" fmla="*/ 3494017 h 4495800"/>
              <a:gd name="connsiteX114" fmla="*/ 790947 w 1743075"/>
              <a:gd name="connsiteY114" fmla="*/ 3454012 h 4495800"/>
              <a:gd name="connsiteX115" fmla="*/ 798567 w 1743075"/>
              <a:gd name="connsiteY115" fmla="*/ 3393052 h 4495800"/>
              <a:gd name="connsiteX116" fmla="*/ 799520 w 1743075"/>
              <a:gd name="connsiteY116" fmla="*/ 3274942 h 4495800"/>
              <a:gd name="connsiteX117" fmla="*/ 803330 w 1743075"/>
              <a:gd name="connsiteY117" fmla="*/ 3260654 h 4495800"/>
              <a:gd name="connsiteX118" fmla="*/ 819522 w 1743075"/>
              <a:gd name="connsiteY118" fmla="*/ 3223507 h 4495800"/>
              <a:gd name="connsiteX119" fmla="*/ 825237 w 1743075"/>
              <a:gd name="connsiteY119" fmla="*/ 3178739 h 4495800"/>
              <a:gd name="connsiteX120" fmla="*/ 903342 w 1743075"/>
              <a:gd name="connsiteY120" fmla="*/ 2818694 h 4495800"/>
              <a:gd name="connsiteX121" fmla="*/ 921440 w 1743075"/>
              <a:gd name="connsiteY121" fmla="*/ 2752019 h 4495800"/>
              <a:gd name="connsiteX122" fmla="*/ 927155 w 1743075"/>
              <a:gd name="connsiteY122" fmla="*/ 2753924 h 4495800"/>
              <a:gd name="connsiteX123" fmla="*/ 917630 w 1743075"/>
              <a:gd name="connsiteY123" fmla="*/ 2838697 h 4495800"/>
              <a:gd name="connsiteX124" fmla="*/ 899532 w 1743075"/>
              <a:gd name="connsiteY124" fmla="*/ 3093967 h 4495800"/>
              <a:gd name="connsiteX125" fmla="*/ 902390 w 1743075"/>
              <a:gd name="connsiteY125" fmla="*/ 3124447 h 4495800"/>
              <a:gd name="connsiteX126" fmla="*/ 893817 w 1743075"/>
              <a:gd name="connsiteY126" fmla="*/ 3190169 h 4495800"/>
              <a:gd name="connsiteX127" fmla="*/ 894770 w 1743075"/>
              <a:gd name="connsiteY127" fmla="*/ 3224459 h 4495800"/>
              <a:gd name="connsiteX128" fmla="*/ 905247 w 1743075"/>
              <a:gd name="connsiteY128" fmla="*/ 3328282 h 4495800"/>
              <a:gd name="connsiteX129" fmla="*/ 905247 w 1743075"/>
              <a:gd name="connsiteY129" fmla="*/ 3412102 h 4495800"/>
              <a:gd name="connsiteX130" fmla="*/ 913820 w 1743075"/>
              <a:gd name="connsiteY130" fmla="*/ 3633082 h 4495800"/>
              <a:gd name="connsiteX131" fmla="*/ 919535 w 1743075"/>
              <a:gd name="connsiteY131" fmla="*/ 3730237 h 4495800"/>
              <a:gd name="connsiteX132" fmla="*/ 916677 w 1743075"/>
              <a:gd name="connsiteY132" fmla="*/ 3760717 h 4495800"/>
              <a:gd name="connsiteX133" fmla="*/ 896675 w 1743075"/>
              <a:gd name="connsiteY133" fmla="*/ 3862634 h 4495800"/>
              <a:gd name="connsiteX134" fmla="*/ 883340 w 1743075"/>
              <a:gd name="connsiteY134" fmla="*/ 4033132 h 4495800"/>
              <a:gd name="connsiteX135" fmla="*/ 855717 w 1743075"/>
              <a:gd name="connsiteY135" fmla="*/ 4201724 h 4495800"/>
              <a:gd name="connsiteX136" fmla="*/ 880482 w 1743075"/>
              <a:gd name="connsiteY136" fmla="*/ 4262684 h 4495800"/>
              <a:gd name="connsiteX137" fmla="*/ 936680 w 1743075"/>
              <a:gd name="connsiteY137" fmla="*/ 4289354 h 4495800"/>
              <a:gd name="connsiteX138" fmla="*/ 979542 w 1743075"/>
              <a:gd name="connsiteY138" fmla="*/ 4295069 h 4495800"/>
              <a:gd name="connsiteX139" fmla="*/ 1015737 w 1743075"/>
              <a:gd name="connsiteY139" fmla="*/ 4306499 h 4495800"/>
              <a:gd name="connsiteX140" fmla="*/ 1038597 w 1743075"/>
              <a:gd name="connsiteY140" fmla="*/ 4339837 h 4495800"/>
              <a:gd name="connsiteX141" fmla="*/ 1059552 w 1743075"/>
              <a:gd name="connsiteY141" fmla="*/ 4361744 h 4495800"/>
              <a:gd name="connsiteX142" fmla="*/ 1170995 w 1743075"/>
              <a:gd name="connsiteY142" fmla="*/ 4391272 h 4495800"/>
              <a:gd name="connsiteX143" fmla="*/ 1283390 w 1743075"/>
              <a:gd name="connsiteY143" fmla="*/ 4390319 h 4495800"/>
              <a:gd name="connsiteX144" fmla="*/ 1321490 w 1743075"/>
              <a:gd name="connsiteY144" fmla="*/ 4385557 h 4495800"/>
              <a:gd name="connsiteX145" fmla="*/ 1333872 w 1743075"/>
              <a:gd name="connsiteY145" fmla="*/ 4358887 h 4495800"/>
              <a:gd name="connsiteX146" fmla="*/ 1317680 w 1743075"/>
              <a:gd name="connsiteY146" fmla="*/ 4324597 h 4495800"/>
              <a:gd name="connsiteX147" fmla="*/ 1297677 w 1743075"/>
              <a:gd name="connsiteY147" fmla="*/ 4296974 h 4495800"/>
              <a:gd name="connsiteX148" fmla="*/ 1258625 w 1743075"/>
              <a:gd name="connsiteY148" fmla="*/ 4268399 h 4495800"/>
              <a:gd name="connsiteX149" fmla="*/ 1196712 w 1743075"/>
              <a:gd name="connsiteY149" fmla="*/ 4203629 h 4495800"/>
              <a:gd name="connsiteX150" fmla="*/ 1195760 w 1743075"/>
              <a:gd name="connsiteY150" fmla="*/ 4201724 h 4495800"/>
              <a:gd name="connsiteX151" fmla="*/ 1173852 w 1743075"/>
              <a:gd name="connsiteY151" fmla="*/ 4137907 h 4495800"/>
              <a:gd name="connsiteX152" fmla="*/ 1159565 w 1743075"/>
              <a:gd name="connsiteY152" fmla="*/ 4061707 h 4495800"/>
              <a:gd name="connsiteX153" fmla="*/ 1165280 w 1743075"/>
              <a:gd name="connsiteY153" fmla="*/ 4002652 h 4495800"/>
              <a:gd name="connsiteX154" fmla="*/ 1172900 w 1743075"/>
              <a:gd name="connsiteY154" fmla="*/ 3971219 h 4495800"/>
              <a:gd name="connsiteX155" fmla="*/ 1185282 w 1743075"/>
              <a:gd name="connsiteY155" fmla="*/ 3875017 h 4495800"/>
              <a:gd name="connsiteX156" fmla="*/ 1194807 w 1743075"/>
              <a:gd name="connsiteY156" fmla="*/ 3808342 h 4495800"/>
              <a:gd name="connsiteX157" fmla="*/ 1204332 w 1743075"/>
              <a:gd name="connsiteY157" fmla="*/ 3674992 h 4495800"/>
              <a:gd name="connsiteX158" fmla="*/ 1206237 w 1743075"/>
              <a:gd name="connsiteY158" fmla="*/ 3661657 h 4495800"/>
              <a:gd name="connsiteX159" fmla="*/ 1226240 w 1743075"/>
              <a:gd name="connsiteY159" fmla="*/ 3498779 h 4495800"/>
              <a:gd name="connsiteX160" fmla="*/ 1231002 w 1743075"/>
              <a:gd name="connsiteY160" fmla="*/ 3436867 h 4495800"/>
              <a:gd name="connsiteX161" fmla="*/ 1230050 w 1743075"/>
              <a:gd name="connsiteY161" fmla="*/ 3412102 h 4495800"/>
              <a:gd name="connsiteX162" fmla="*/ 1225287 w 1743075"/>
              <a:gd name="connsiteY162" fmla="*/ 3374002 h 4495800"/>
              <a:gd name="connsiteX163" fmla="*/ 1225287 w 1743075"/>
              <a:gd name="connsiteY163" fmla="*/ 3293992 h 4495800"/>
              <a:gd name="connsiteX164" fmla="*/ 1231955 w 1743075"/>
              <a:gd name="connsiteY164" fmla="*/ 3253987 h 4495800"/>
              <a:gd name="connsiteX165" fmla="*/ 1239575 w 1743075"/>
              <a:gd name="connsiteY165" fmla="*/ 3222554 h 4495800"/>
              <a:gd name="connsiteX166" fmla="*/ 1248147 w 1743075"/>
              <a:gd name="connsiteY166" fmla="*/ 3120637 h 4495800"/>
              <a:gd name="connsiteX167" fmla="*/ 1250052 w 1743075"/>
              <a:gd name="connsiteY167" fmla="*/ 3109207 h 4495800"/>
              <a:gd name="connsiteX168" fmla="*/ 1263387 w 1743075"/>
              <a:gd name="connsiteY168" fmla="*/ 3019672 h 4495800"/>
              <a:gd name="connsiteX169" fmla="*/ 1274817 w 1743075"/>
              <a:gd name="connsiteY169" fmla="*/ 2951092 h 4495800"/>
              <a:gd name="connsiteX170" fmla="*/ 1287200 w 1743075"/>
              <a:gd name="connsiteY170" fmla="*/ 2882512 h 4495800"/>
              <a:gd name="connsiteX171" fmla="*/ 1289105 w 1743075"/>
              <a:gd name="connsiteY171" fmla="*/ 2861557 h 4495800"/>
              <a:gd name="connsiteX172" fmla="*/ 1302440 w 1743075"/>
              <a:gd name="connsiteY172" fmla="*/ 2764402 h 4495800"/>
              <a:gd name="connsiteX173" fmla="*/ 1308155 w 1743075"/>
              <a:gd name="connsiteY173" fmla="*/ 2728207 h 4495800"/>
              <a:gd name="connsiteX174" fmla="*/ 1317680 w 1743075"/>
              <a:gd name="connsiteY174" fmla="*/ 2672962 h 4495800"/>
              <a:gd name="connsiteX175" fmla="*/ 1328157 w 1743075"/>
              <a:gd name="connsiteY175" fmla="*/ 2557709 h 4495800"/>
              <a:gd name="connsiteX176" fmla="*/ 1329110 w 1743075"/>
              <a:gd name="connsiteY176" fmla="*/ 2553899 h 4495800"/>
              <a:gd name="connsiteX177" fmla="*/ 1348160 w 1743075"/>
              <a:gd name="connsiteY177" fmla="*/ 2535802 h 4495800"/>
              <a:gd name="connsiteX178" fmla="*/ 1445315 w 1743075"/>
              <a:gd name="connsiteY178" fmla="*/ 2494844 h 4495800"/>
              <a:gd name="connsiteX179" fmla="*/ 1474842 w 1743075"/>
              <a:gd name="connsiteY179" fmla="*/ 2438647 h 4495800"/>
              <a:gd name="connsiteX180" fmla="*/ 1470080 w 1743075"/>
              <a:gd name="connsiteY180" fmla="*/ 2388164 h 4495800"/>
              <a:gd name="connsiteX181" fmla="*/ 1468175 w 1743075"/>
              <a:gd name="connsiteY181" fmla="*/ 2351017 h 4495800"/>
              <a:gd name="connsiteX182" fmla="*/ 1460555 w 1743075"/>
              <a:gd name="connsiteY182" fmla="*/ 1997639 h 4495800"/>
              <a:gd name="connsiteX183" fmla="*/ 1460555 w 1743075"/>
              <a:gd name="connsiteY183" fmla="*/ 1976684 h 4495800"/>
              <a:gd name="connsiteX184" fmla="*/ 1471985 w 1743075"/>
              <a:gd name="connsiteY184" fmla="*/ 1951919 h 4495800"/>
              <a:gd name="connsiteX185" fmla="*/ 1495797 w 1743075"/>
              <a:gd name="connsiteY185" fmla="*/ 1918582 h 4495800"/>
              <a:gd name="connsiteX186" fmla="*/ 1513895 w 1743075"/>
              <a:gd name="connsiteY186" fmla="*/ 1884292 h 4495800"/>
              <a:gd name="connsiteX187" fmla="*/ 1573902 w 1743075"/>
              <a:gd name="connsiteY187" fmla="*/ 1793804 h 4495800"/>
              <a:gd name="connsiteX188" fmla="*/ 1599620 w 1743075"/>
              <a:gd name="connsiteY188" fmla="*/ 1739512 h 4495800"/>
              <a:gd name="connsiteX189" fmla="*/ 1692965 w 1743075"/>
              <a:gd name="connsiteY189" fmla="*/ 1561394 h 4495800"/>
              <a:gd name="connsiteX190" fmla="*/ 1714872 w 1743075"/>
              <a:gd name="connsiteY190" fmla="*/ 1491862 h 4495800"/>
              <a:gd name="connsiteX191" fmla="*/ 1729160 w 1743075"/>
              <a:gd name="connsiteY191" fmla="*/ 1408042 h 4495800"/>
              <a:gd name="connsiteX192" fmla="*/ 1732970 w 1743075"/>
              <a:gd name="connsiteY192" fmla="*/ 1329937 h 4495800"/>
              <a:gd name="connsiteX193" fmla="*/ 373752 w 1743075"/>
              <a:gd name="connsiteY193" fmla="*/ 1452809 h 4495800"/>
              <a:gd name="connsiteX194" fmla="*/ 367085 w 1743075"/>
              <a:gd name="connsiteY194" fmla="*/ 1460429 h 4495800"/>
              <a:gd name="connsiteX195" fmla="*/ 361370 w 1743075"/>
              <a:gd name="connsiteY195" fmla="*/ 1453762 h 4495800"/>
              <a:gd name="connsiteX196" fmla="*/ 319460 w 1743075"/>
              <a:gd name="connsiteY196" fmla="*/ 1365179 h 4495800"/>
              <a:gd name="connsiteX197" fmla="*/ 310887 w 1743075"/>
              <a:gd name="connsiteY197" fmla="*/ 1351844 h 4495800"/>
              <a:gd name="connsiteX198" fmla="*/ 311840 w 1743075"/>
              <a:gd name="connsiteY198" fmla="*/ 1334699 h 4495800"/>
              <a:gd name="connsiteX199" fmla="*/ 343272 w 1743075"/>
              <a:gd name="connsiteY199" fmla="*/ 1297552 h 4495800"/>
              <a:gd name="connsiteX200" fmla="*/ 367085 w 1743075"/>
              <a:gd name="connsiteY200" fmla="*/ 1301362 h 4495800"/>
              <a:gd name="connsiteX201" fmla="*/ 377562 w 1743075"/>
              <a:gd name="connsiteY201" fmla="*/ 1348034 h 4495800"/>
              <a:gd name="connsiteX202" fmla="*/ 377562 w 1743075"/>
              <a:gd name="connsiteY202" fmla="*/ 1381372 h 4495800"/>
              <a:gd name="connsiteX203" fmla="*/ 381372 w 1743075"/>
              <a:gd name="connsiteY203" fmla="*/ 1381372 h 4495800"/>
              <a:gd name="connsiteX204" fmla="*/ 373752 w 1743075"/>
              <a:gd name="connsiteY204" fmla="*/ 1452809 h 4495800"/>
              <a:gd name="connsiteX205" fmla="*/ 575682 w 1743075"/>
              <a:gd name="connsiteY205" fmla="*/ 1686172 h 4495800"/>
              <a:gd name="connsiteX206" fmla="*/ 559490 w 1743075"/>
              <a:gd name="connsiteY206" fmla="*/ 1708079 h 4495800"/>
              <a:gd name="connsiteX207" fmla="*/ 480432 w 1743075"/>
              <a:gd name="connsiteY207" fmla="*/ 1817617 h 4495800"/>
              <a:gd name="connsiteX208" fmla="*/ 476622 w 1743075"/>
              <a:gd name="connsiteY208" fmla="*/ 1834762 h 4495800"/>
              <a:gd name="connsiteX209" fmla="*/ 437570 w 1743075"/>
              <a:gd name="connsiteY209" fmla="*/ 1828094 h 4495800"/>
              <a:gd name="connsiteX210" fmla="*/ 466145 w 1743075"/>
              <a:gd name="connsiteY210" fmla="*/ 1792852 h 4495800"/>
              <a:gd name="connsiteX211" fmla="*/ 557585 w 1743075"/>
              <a:gd name="connsiteY211" fmla="*/ 1688077 h 4495800"/>
              <a:gd name="connsiteX212" fmla="*/ 567110 w 1743075"/>
              <a:gd name="connsiteY212" fmla="*/ 1678552 h 4495800"/>
              <a:gd name="connsiteX213" fmla="*/ 573777 w 1743075"/>
              <a:gd name="connsiteY213" fmla="*/ 1678552 h 4495800"/>
              <a:gd name="connsiteX214" fmla="*/ 575682 w 1743075"/>
              <a:gd name="connsiteY214" fmla="*/ 1686172 h 4495800"/>
              <a:gd name="connsiteX215" fmla="*/ 889055 w 1743075"/>
              <a:gd name="connsiteY215" fmla="*/ 1877624 h 4495800"/>
              <a:gd name="connsiteX216" fmla="*/ 890007 w 1743075"/>
              <a:gd name="connsiteY216" fmla="*/ 1871909 h 4495800"/>
              <a:gd name="connsiteX217" fmla="*/ 887150 w 1743075"/>
              <a:gd name="connsiteY217" fmla="*/ 1834762 h 4495800"/>
              <a:gd name="connsiteX218" fmla="*/ 789995 w 1743075"/>
              <a:gd name="connsiteY218" fmla="*/ 1769992 h 4495800"/>
              <a:gd name="connsiteX219" fmla="*/ 689030 w 1743075"/>
              <a:gd name="connsiteY219" fmla="*/ 1727129 h 4495800"/>
              <a:gd name="connsiteX220" fmla="*/ 655692 w 1743075"/>
              <a:gd name="connsiteY220" fmla="*/ 1712842 h 4495800"/>
              <a:gd name="connsiteX221" fmla="*/ 604257 w 1743075"/>
              <a:gd name="connsiteY221" fmla="*/ 1685219 h 4495800"/>
              <a:gd name="connsiteX222" fmla="*/ 602352 w 1743075"/>
              <a:gd name="connsiteY222" fmla="*/ 1636642 h 4495800"/>
              <a:gd name="connsiteX223" fmla="*/ 618545 w 1743075"/>
              <a:gd name="connsiteY223" fmla="*/ 1626164 h 4495800"/>
              <a:gd name="connsiteX224" fmla="*/ 628070 w 1743075"/>
              <a:gd name="connsiteY224" fmla="*/ 1608067 h 4495800"/>
              <a:gd name="connsiteX225" fmla="*/ 637595 w 1743075"/>
              <a:gd name="connsiteY225" fmla="*/ 1581397 h 4495800"/>
              <a:gd name="connsiteX226" fmla="*/ 711890 w 1743075"/>
              <a:gd name="connsiteY226" fmla="*/ 1492814 h 4495800"/>
              <a:gd name="connsiteX227" fmla="*/ 788090 w 1743075"/>
              <a:gd name="connsiteY227" fmla="*/ 1357559 h 4495800"/>
              <a:gd name="connsiteX228" fmla="*/ 821427 w 1743075"/>
              <a:gd name="connsiteY228" fmla="*/ 1114672 h 4495800"/>
              <a:gd name="connsiteX229" fmla="*/ 819522 w 1743075"/>
              <a:gd name="connsiteY229" fmla="*/ 889882 h 4495800"/>
              <a:gd name="connsiteX230" fmla="*/ 813807 w 1743075"/>
              <a:gd name="connsiteY230" fmla="*/ 738434 h 4495800"/>
              <a:gd name="connsiteX231" fmla="*/ 813807 w 1743075"/>
              <a:gd name="connsiteY231" fmla="*/ 720337 h 4495800"/>
              <a:gd name="connsiteX232" fmla="*/ 818570 w 1743075"/>
              <a:gd name="connsiteY232" fmla="*/ 718432 h 4495800"/>
              <a:gd name="connsiteX233" fmla="*/ 863337 w 1743075"/>
              <a:gd name="connsiteY233" fmla="*/ 815587 h 4495800"/>
              <a:gd name="connsiteX234" fmla="*/ 866195 w 1743075"/>
              <a:gd name="connsiteY234" fmla="*/ 814634 h 4495800"/>
              <a:gd name="connsiteX235" fmla="*/ 848097 w 1743075"/>
              <a:gd name="connsiteY235" fmla="*/ 771772 h 4495800"/>
              <a:gd name="connsiteX236" fmla="*/ 828095 w 1743075"/>
              <a:gd name="connsiteY236" fmla="*/ 727004 h 4495800"/>
              <a:gd name="connsiteX237" fmla="*/ 810950 w 1743075"/>
              <a:gd name="connsiteY237" fmla="*/ 617467 h 4495800"/>
              <a:gd name="connsiteX238" fmla="*/ 812855 w 1743075"/>
              <a:gd name="connsiteY238" fmla="*/ 580319 h 4495800"/>
              <a:gd name="connsiteX239" fmla="*/ 816665 w 1743075"/>
              <a:gd name="connsiteY239" fmla="*/ 556507 h 4495800"/>
              <a:gd name="connsiteX240" fmla="*/ 821427 w 1743075"/>
              <a:gd name="connsiteY240" fmla="*/ 554602 h 4495800"/>
              <a:gd name="connsiteX241" fmla="*/ 856670 w 1743075"/>
              <a:gd name="connsiteY241" fmla="*/ 594607 h 4495800"/>
              <a:gd name="connsiteX242" fmla="*/ 913820 w 1743075"/>
              <a:gd name="connsiteY242" fmla="*/ 638422 h 4495800"/>
              <a:gd name="connsiteX243" fmla="*/ 974780 w 1743075"/>
              <a:gd name="connsiteY243" fmla="*/ 679379 h 4495800"/>
              <a:gd name="connsiteX244" fmla="*/ 973827 w 1743075"/>
              <a:gd name="connsiteY244" fmla="*/ 696524 h 4495800"/>
              <a:gd name="connsiteX245" fmla="*/ 950015 w 1743075"/>
              <a:gd name="connsiteY245" fmla="*/ 721289 h 4495800"/>
              <a:gd name="connsiteX246" fmla="*/ 899532 w 1743075"/>
              <a:gd name="connsiteY246" fmla="*/ 797489 h 4495800"/>
              <a:gd name="connsiteX247" fmla="*/ 930012 w 1743075"/>
              <a:gd name="connsiteY247" fmla="*/ 759389 h 4495800"/>
              <a:gd name="connsiteX248" fmla="*/ 945252 w 1743075"/>
              <a:gd name="connsiteY248" fmla="*/ 759389 h 4495800"/>
              <a:gd name="connsiteX249" fmla="*/ 954777 w 1743075"/>
              <a:gd name="connsiteY249" fmla="*/ 800347 h 4495800"/>
              <a:gd name="connsiteX250" fmla="*/ 910962 w 1743075"/>
              <a:gd name="connsiteY250" fmla="*/ 1142294 h 4495800"/>
              <a:gd name="connsiteX251" fmla="*/ 917630 w 1743075"/>
              <a:gd name="connsiteY251" fmla="*/ 1495672 h 4495800"/>
              <a:gd name="connsiteX252" fmla="*/ 929060 w 1743075"/>
              <a:gd name="connsiteY252" fmla="*/ 1776659 h 4495800"/>
              <a:gd name="connsiteX253" fmla="*/ 938585 w 1743075"/>
              <a:gd name="connsiteY253" fmla="*/ 1802377 h 4495800"/>
              <a:gd name="connsiteX254" fmla="*/ 1026215 w 1743075"/>
              <a:gd name="connsiteY254" fmla="*/ 1895722 h 4495800"/>
              <a:gd name="connsiteX255" fmla="*/ 1036692 w 1743075"/>
              <a:gd name="connsiteY255" fmla="*/ 1909057 h 4495800"/>
              <a:gd name="connsiteX256" fmla="*/ 889055 w 1743075"/>
              <a:gd name="connsiteY256" fmla="*/ 1877624 h 4495800"/>
              <a:gd name="connsiteX257" fmla="*/ 1279580 w 1743075"/>
              <a:gd name="connsiteY257" fmla="*/ 1673789 h 4495800"/>
              <a:gd name="connsiteX258" fmla="*/ 1275770 w 1743075"/>
              <a:gd name="connsiteY258" fmla="*/ 1747132 h 4495800"/>
              <a:gd name="connsiteX259" fmla="*/ 1250052 w 1743075"/>
              <a:gd name="connsiteY259" fmla="*/ 1809044 h 4495800"/>
              <a:gd name="connsiteX260" fmla="*/ 1188140 w 1743075"/>
              <a:gd name="connsiteY260" fmla="*/ 1870004 h 4495800"/>
              <a:gd name="connsiteX261" fmla="*/ 1170042 w 1743075"/>
              <a:gd name="connsiteY261" fmla="*/ 1907152 h 4495800"/>
              <a:gd name="connsiteX262" fmla="*/ 1160517 w 1743075"/>
              <a:gd name="connsiteY262" fmla="*/ 1919534 h 4495800"/>
              <a:gd name="connsiteX263" fmla="*/ 1142420 w 1743075"/>
              <a:gd name="connsiteY263" fmla="*/ 1924297 h 4495800"/>
              <a:gd name="connsiteX264" fmla="*/ 1045265 w 1743075"/>
              <a:gd name="connsiteY264" fmla="*/ 1916677 h 4495800"/>
              <a:gd name="connsiteX265" fmla="*/ 1053837 w 1743075"/>
              <a:gd name="connsiteY265" fmla="*/ 1901437 h 4495800"/>
              <a:gd name="connsiteX266" fmla="*/ 1132895 w 1743075"/>
              <a:gd name="connsiteY266" fmla="*/ 1803329 h 4495800"/>
              <a:gd name="connsiteX267" fmla="*/ 1143372 w 1743075"/>
              <a:gd name="connsiteY267" fmla="*/ 1770944 h 4495800"/>
              <a:gd name="connsiteX268" fmla="*/ 1137657 w 1743075"/>
              <a:gd name="connsiteY268" fmla="*/ 1666169 h 4495800"/>
              <a:gd name="connsiteX269" fmla="*/ 1130037 w 1743075"/>
              <a:gd name="connsiteY269" fmla="*/ 1505197 h 4495800"/>
              <a:gd name="connsiteX270" fmla="*/ 1115750 w 1743075"/>
              <a:gd name="connsiteY270" fmla="*/ 1296599 h 4495800"/>
              <a:gd name="connsiteX271" fmla="*/ 1094795 w 1743075"/>
              <a:gd name="connsiteY271" fmla="*/ 1091812 h 4495800"/>
              <a:gd name="connsiteX272" fmla="*/ 1037645 w 1743075"/>
              <a:gd name="connsiteY272" fmla="*/ 839399 h 4495800"/>
              <a:gd name="connsiteX273" fmla="*/ 1019547 w 1743075"/>
              <a:gd name="connsiteY273" fmla="*/ 780344 h 4495800"/>
              <a:gd name="connsiteX274" fmla="*/ 1024310 w 1743075"/>
              <a:gd name="connsiteY274" fmla="*/ 761294 h 4495800"/>
              <a:gd name="connsiteX275" fmla="*/ 1042407 w 1743075"/>
              <a:gd name="connsiteY275" fmla="*/ 744149 h 4495800"/>
              <a:gd name="connsiteX276" fmla="*/ 1069077 w 1743075"/>
              <a:gd name="connsiteY276" fmla="*/ 806062 h 4495800"/>
              <a:gd name="connsiteX277" fmla="*/ 1014785 w 1743075"/>
              <a:gd name="connsiteY277" fmla="*/ 699382 h 4495800"/>
              <a:gd name="connsiteX278" fmla="*/ 1015737 w 1743075"/>
              <a:gd name="connsiteY278" fmla="*/ 677474 h 4495800"/>
              <a:gd name="connsiteX279" fmla="*/ 1068125 w 1743075"/>
              <a:gd name="connsiteY279" fmla="*/ 631754 h 4495800"/>
              <a:gd name="connsiteX280" fmla="*/ 1096700 w 1743075"/>
              <a:gd name="connsiteY280" fmla="*/ 571747 h 4495800"/>
              <a:gd name="connsiteX281" fmla="*/ 1102415 w 1743075"/>
              <a:gd name="connsiteY281" fmla="*/ 552697 h 4495800"/>
              <a:gd name="connsiteX282" fmla="*/ 1120512 w 1743075"/>
              <a:gd name="connsiteY282" fmla="*/ 606989 h 4495800"/>
              <a:gd name="connsiteX283" fmla="*/ 1107177 w 1743075"/>
              <a:gd name="connsiteY283" fmla="*/ 742244 h 4495800"/>
              <a:gd name="connsiteX284" fmla="*/ 1108130 w 1743075"/>
              <a:gd name="connsiteY284" fmla="*/ 761294 h 4495800"/>
              <a:gd name="connsiteX285" fmla="*/ 1127180 w 1743075"/>
              <a:gd name="connsiteY285" fmla="*/ 621277 h 4495800"/>
              <a:gd name="connsiteX286" fmla="*/ 1187187 w 1743075"/>
              <a:gd name="connsiteY286" fmla="*/ 829874 h 4495800"/>
              <a:gd name="connsiteX287" fmla="*/ 1228145 w 1743075"/>
              <a:gd name="connsiteY287" fmla="*/ 993704 h 4495800"/>
              <a:gd name="connsiteX288" fmla="*/ 1246242 w 1743075"/>
              <a:gd name="connsiteY288" fmla="*/ 1128007 h 4495800"/>
              <a:gd name="connsiteX289" fmla="*/ 1270055 w 1743075"/>
              <a:gd name="connsiteY289" fmla="*/ 1363274 h 4495800"/>
              <a:gd name="connsiteX290" fmla="*/ 1276722 w 1743075"/>
              <a:gd name="connsiteY290" fmla="*/ 1427092 h 4495800"/>
              <a:gd name="connsiteX291" fmla="*/ 1284342 w 1743075"/>
              <a:gd name="connsiteY291" fmla="*/ 1534724 h 4495800"/>
              <a:gd name="connsiteX292" fmla="*/ 1279580 w 1743075"/>
              <a:gd name="connsiteY292" fmla="*/ 1673789 h 4495800"/>
              <a:gd name="connsiteX293" fmla="*/ 1437695 w 1743075"/>
              <a:gd name="connsiteY293" fmla="*/ 1289932 h 4495800"/>
              <a:gd name="connsiteX294" fmla="*/ 1442457 w 1743075"/>
              <a:gd name="connsiteY294" fmla="*/ 1288979 h 4495800"/>
              <a:gd name="connsiteX295" fmla="*/ 1447220 w 1743075"/>
              <a:gd name="connsiteY295" fmla="*/ 1300409 h 4495800"/>
              <a:gd name="connsiteX296" fmla="*/ 1448172 w 1743075"/>
              <a:gd name="connsiteY296" fmla="*/ 1327079 h 4495800"/>
              <a:gd name="connsiteX297" fmla="*/ 1470080 w 1743075"/>
              <a:gd name="connsiteY297" fmla="*/ 1394707 h 4495800"/>
              <a:gd name="connsiteX298" fmla="*/ 1476747 w 1743075"/>
              <a:gd name="connsiteY298" fmla="*/ 1433759 h 4495800"/>
              <a:gd name="connsiteX299" fmla="*/ 1439600 w 1743075"/>
              <a:gd name="connsiteY299" fmla="*/ 1497577 h 4495800"/>
              <a:gd name="connsiteX300" fmla="*/ 1437695 w 1743075"/>
              <a:gd name="connsiteY300" fmla="*/ 1289932 h 4495800"/>
              <a:gd name="connsiteX301" fmla="*/ 1475795 w 1743075"/>
              <a:gd name="connsiteY301" fmla="*/ 1882387 h 4495800"/>
              <a:gd name="connsiteX302" fmla="*/ 1462460 w 1743075"/>
              <a:gd name="connsiteY302" fmla="*/ 1874767 h 4495800"/>
              <a:gd name="connsiteX303" fmla="*/ 1371972 w 1743075"/>
              <a:gd name="connsiteY303" fmla="*/ 1769992 h 4495800"/>
              <a:gd name="connsiteX304" fmla="*/ 1336730 w 1743075"/>
              <a:gd name="connsiteY304" fmla="*/ 1750942 h 4495800"/>
              <a:gd name="connsiteX305" fmla="*/ 1319585 w 1743075"/>
              <a:gd name="connsiteY305" fmla="*/ 1744274 h 4495800"/>
              <a:gd name="connsiteX306" fmla="*/ 1320537 w 1743075"/>
              <a:gd name="connsiteY306" fmla="*/ 1738559 h 4495800"/>
              <a:gd name="connsiteX307" fmla="*/ 1337682 w 1743075"/>
              <a:gd name="connsiteY307" fmla="*/ 1740464 h 4495800"/>
              <a:gd name="connsiteX308" fmla="*/ 1416740 w 1743075"/>
              <a:gd name="connsiteY308" fmla="*/ 1788089 h 4495800"/>
              <a:gd name="connsiteX309" fmla="*/ 1473890 w 1743075"/>
              <a:gd name="connsiteY309" fmla="*/ 1853812 h 4495800"/>
              <a:gd name="connsiteX310" fmla="*/ 1480557 w 1743075"/>
              <a:gd name="connsiteY310" fmla="*/ 1865242 h 4495800"/>
              <a:gd name="connsiteX311" fmla="*/ 1475795 w 1743075"/>
              <a:gd name="connsiteY311" fmla="*/ 1882387 h 44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</a:cxnLst>
            <a:rect l="l" t="t" r="r" b="b"/>
            <a:pathLst>
              <a:path w="1743075" h="4495800">
                <a:moveTo>
                  <a:pt x="1732970" y="1329937"/>
                </a:moveTo>
                <a:cubicBezTo>
                  <a:pt x="1728207" y="1318507"/>
                  <a:pt x="1726302" y="1304219"/>
                  <a:pt x="1726302" y="1291837"/>
                </a:cubicBezTo>
                <a:cubicBezTo>
                  <a:pt x="1728207" y="1266119"/>
                  <a:pt x="1718682" y="1246117"/>
                  <a:pt x="1698680" y="1230877"/>
                </a:cubicBezTo>
                <a:cubicBezTo>
                  <a:pt x="1680582" y="1216589"/>
                  <a:pt x="1672962" y="1197539"/>
                  <a:pt x="1666295" y="1177537"/>
                </a:cubicBezTo>
                <a:cubicBezTo>
                  <a:pt x="1660580" y="1160392"/>
                  <a:pt x="1651055" y="1145152"/>
                  <a:pt x="1643435" y="1128959"/>
                </a:cubicBezTo>
                <a:cubicBezTo>
                  <a:pt x="1641530" y="1125149"/>
                  <a:pt x="1638672" y="1121339"/>
                  <a:pt x="1636767" y="1117529"/>
                </a:cubicBezTo>
                <a:cubicBezTo>
                  <a:pt x="1623432" y="1086097"/>
                  <a:pt x="1610097" y="1054664"/>
                  <a:pt x="1595810" y="1023232"/>
                </a:cubicBezTo>
                <a:cubicBezTo>
                  <a:pt x="1592952" y="1017517"/>
                  <a:pt x="1588190" y="1012754"/>
                  <a:pt x="1586285" y="1007039"/>
                </a:cubicBezTo>
                <a:cubicBezTo>
                  <a:pt x="1581522" y="995609"/>
                  <a:pt x="1574855" y="984179"/>
                  <a:pt x="1573902" y="972749"/>
                </a:cubicBezTo>
                <a:cubicBezTo>
                  <a:pt x="1571997" y="955604"/>
                  <a:pt x="1569140" y="939412"/>
                  <a:pt x="1560567" y="923219"/>
                </a:cubicBezTo>
                <a:cubicBezTo>
                  <a:pt x="1553900" y="910837"/>
                  <a:pt x="1552947" y="894644"/>
                  <a:pt x="1550090" y="880357"/>
                </a:cubicBezTo>
                <a:cubicBezTo>
                  <a:pt x="1549137" y="874642"/>
                  <a:pt x="1549137" y="868927"/>
                  <a:pt x="1547232" y="863212"/>
                </a:cubicBezTo>
                <a:cubicBezTo>
                  <a:pt x="1534850" y="824159"/>
                  <a:pt x="1521515" y="786059"/>
                  <a:pt x="1508180" y="747959"/>
                </a:cubicBezTo>
                <a:cubicBezTo>
                  <a:pt x="1501512" y="727957"/>
                  <a:pt x="1488177" y="713669"/>
                  <a:pt x="1468175" y="705097"/>
                </a:cubicBezTo>
                <a:cubicBezTo>
                  <a:pt x="1454840" y="699382"/>
                  <a:pt x="1442457" y="690809"/>
                  <a:pt x="1428170" y="685094"/>
                </a:cubicBezTo>
                <a:cubicBezTo>
                  <a:pt x="1412930" y="678427"/>
                  <a:pt x="1396737" y="673664"/>
                  <a:pt x="1380545" y="669854"/>
                </a:cubicBezTo>
                <a:cubicBezTo>
                  <a:pt x="1354827" y="663187"/>
                  <a:pt x="1329110" y="657472"/>
                  <a:pt x="1303392" y="650804"/>
                </a:cubicBezTo>
                <a:cubicBezTo>
                  <a:pt x="1302440" y="650804"/>
                  <a:pt x="1302440" y="649852"/>
                  <a:pt x="1301487" y="649852"/>
                </a:cubicBezTo>
                <a:cubicBezTo>
                  <a:pt x="1275770" y="643184"/>
                  <a:pt x="1249100" y="636517"/>
                  <a:pt x="1223382" y="629849"/>
                </a:cubicBezTo>
                <a:cubicBezTo>
                  <a:pt x="1202427" y="624134"/>
                  <a:pt x="1180520" y="619372"/>
                  <a:pt x="1160517" y="610799"/>
                </a:cubicBezTo>
                <a:cubicBezTo>
                  <a:pt x="1118607" y="591749"/>
                  <a:pt x="1104320" y="552697"/>
                  <a:pt x="1101462" y="511739"/>
                </a:cubicBezTo>
                <a:cubicBezTo>
                  <a:pt x="1098605" y="482212"/>
                  <a:pt x="1104320" y="452684"/>
                  <a:pt x="1106225" y="422204"/>
                </a:cubicBezTo>
                <a:cubicBezTo>
                  <a:pt x="1107177" y="411727"/>
                  <a:pt x="1110987" y="404107"/>
                  <a:pt x="1119560" y="398392"/>
                </a:cubicBezTo>
                <a:cubicBezTo>
                  <a:pt x="1136705" y="387914"/>
                  <a:pt x="1146230" y="371722"/>
                  <a:pt x="1150040" y="352672"/>
                </a:cubicBezTo>
                <a:cubicBezTo>
                  <a:pt x="1151945" y="344099"/>
                  <a:pt x="1155755" y="335527"/>
                  <a:pt x="1155755" y="326002"/>
                </a:cubicBezTo>
                <a:cubicBezTo>
                  <a:pt x="1155755" y="305047"/>
                  <a:pt x="1155755" y="284092"/>
                  <a:pt x="1153850" y="263137"/>
                </a:cubicBezTo>
                <a:cubicBezTo>
                  <a:pt x="1152897" y="254564"/>
                  <a:pt x="1148135" y="247897"/>
                  <a:pt x="1135752" y="252659"/>
                </a:cubicBezTo>
                <a:cubicBezTo>
                  <a:pt x="1125275" y="256469"/>
                  <a:pt x="1123370" y="252659"/>
                  <a:pt x="1124322" y="241229"/>
                </a:cubicBezTo>
                <a:cubicBezTo>
                  <a:pt x="1125275" y="228847"/>
                  <a:pt x="1125275" y="215512"/>
                  <a:pt x="1125275" y="203129"/>
                </a:cubicBezTo>
                <a:cubicBezTo>
                  <a:pt x="1125275" y="196462"/>
                  <a:pt x="1123370" y="188842"/>
                  <a:pt x="1124322" y="182174"/>
                </a:cubicBezTo>
                <a:cubicBezTo>
                  <a:pt x="1125275" y="133597"/>
                  <a:pt x="1102415" y="93592"/>
                  <a:pt x="1074792" y="56444"/>
                </a:cubicBezTo>
                <a:cubicBezTo>
                  <a:pt x="1069077" y="47872"/>
                  <a:pt x="1057647" y="42157"/>
                  <a:pt x="1048122" y="37394"/>
                </a:cubicBezTo>
                <a:cubicBezTo>
                  <a:pt x="1033835" y="30727"/>
                  <a:pt x="1019547" y="24059"/>
                  <a:pt x="1005260" y="20249"/>
                </a:cubicBezTo>
                <a:cubicBezTo>
                  <a:pt x="959540" y="5009"/>
                  <a:pt x="914772" y="-706"/>
                  <a:pt x="873815" y="24059"/>
                </a:cubicBezTo>
                <a:cubicBezTo>
                  <a:pt x="839525" y="45967"/>
                  <a:pt x="808092" y="71684"/>
                  <a:pt x="782375" y="104069"/>
                </a:cubicBezTo>
                <a:cubicBezTo>
                  <a:pt x="779517" y="107879"/>
                  <a:pt x="776660" y="112642"/>
                  <a:pt x="775707" y="117404"/>
                </a:cubicBezTo>
                <a:cubicBezTo>
                  <a:pt x="772850" y="131692"/>
                  <a:pt x="770945" y="145027"/>
                  <a:pt x="769040" y="159314"/>
                </a:cubicBezTo>
                <a:cubicBezTo>
                  <a:pt x="765230" y="204082"/>
                  <a:pt x="777612" y="249802"/>
                  <a:pt x="759515" y="293617"/>
                </a:cubicBezTo>
                <a:cubicBezTo>
                  <a:pt x="759515" y="294569"/>
                  <a:pt x="759515" y="296474"/>
                  <a:pt x="759515" y="297427"/>
                </a:cubicBezTo>
                <a:cubicBezTo>
                  <a:pt x="760467" y="322192"/>
                  <a:pt x="760467" y="346957"/>
                  <a:pt x="762372" y="370769"/>
                </a:cubicBezTo>
                <a:cubicBezTo>
                  <a:pt x="763325" y="390772"/>
                  <a:pt x="769040" y="409822"/>
                  <a:pt x="786185" y="424109"/>
                </a:cubicBezTo>
                <a:cubicBezTo>
                  <a:pt x="792852" y="429824"/>
                  <a:pt x="797615" y="438397"/>
                  <a:pt x="799520" y="446969"/>
                </a:cubicBezTo>
                <a:cubicBezTo>
                  <a:pt x="805235" y="469829"/>
                  <a:pt x="809045" y="493642"/>
                  <a:pt x="811902" y="517454"/>
                </a:cubicBezTo>
                <a:cubicBezTo>
                  <a:pt x="812855" y="525074"/>
                  <a:pt x="810950" y="536504"/>
                  <a:pt x="806187" y="540314"/>
                </a:cubicBezTo>
                <a:cubicBezTo>
                  <a:pt x="783327" y="557459"/>
                  <a:pt x="761420" y="578414"/>
                  <a:pt x="729035" y="576509"/>
                </a:cubicBezTo>
                <a:cubicBezTo>
                  <a:pt x="725225" y="576509"/>
                  <a:pt x="721415" y="578414"/>
                  <a:pt x="717605" y="579367"/>
                </a:cubicBezTo>
                <a:cubicBezTo>
                  <a:pt x="660455" y="592702"/>
                  <a:pt x="603305" y="606037"/>
                  <a:pt x="546155" y="617467"/>
                </a:cubicBezTo>
                <a:cubicBezTo>
                  <a:pt x="521390" y="622229"/>
                  <a:pt x="494720" y="623182"/>
                  <a:pt x="469955" y="627944"/>
                </a:cubicBezTo>
                <a:cubicBezTo>
                  <a:pt x="445190" y="632707"/>
                  <a:pt x="421377" y="639374"/>
                  <a:pt x="396612" y="646994"/>
                </a:cubicBezTo>
                <a:cubicBezTo>
                  <a:pt x="374705" y="653662"/>
                  <a:pt x="357560" y="668902"/>
                  <a:pt x="348035" y="688904"/>
                </a:cubicBezTo>
                <a:cubicBezTo>
                  <a:pt x="329937" y="727004"/>
                  <a:pt x="321365" y="767009"/>
                  <a:pt x="311840" y="807014"/>
                </a:cubicBezTo>
                <a:cubicBezTo>
                  <a:pt x="308030" y="824159"/>
                  <a:pt x="302315" y="838447"/>
                  <a:pt x="287075" y="848924"/>
                </a:cubicBezTo>
                <a:cubicBezTo>
                  <a:pt x="269930" y="861307"/>
                  <a:pt x="253737" y="875594"/>
                  <a:pt x="246117" y="896549"/>
                </a:cubicBezTo>
                <a:cubicBezTo>
                  <a:pt x="243260" y="905122"/>
                  <a:pt x="239450" y="914647"/>
                  <a:pt x="233735" y="922267"/>
                </a:cubicBezTo>
                <a:cubicBezTo>
                  <a:pt x="209922" y="950842"/>
                  <a:pt x="195635" y="987037"/>
                  <a:pt x="164202" y="1008944"/>
                </a:cubicBezTo>
                <a:cubicBezTo>
                  <a:pt x="159440" y="1012754"/>
                  <a:pt x="155630" y="1018469"/>
                  <a:pt x="152772" y="1024184"/>
                </a:cubicBezTo>
                <a:cubicBezTo>
                  <a:pt x="128960" y="1059427"/>
                  <a:pt x="105147" y="1094669"/>
                  <a:pt x="81335" y="1130864"/>
                </a:cubicBezTo>
                <a:cubicBezTo>
                  <a:pt x="50855" y="1177537"/>
                  <a:pt x="22280" y="1225162"/>
                  <a:pt x="10850" y="1280407"/>
                </a:cubicBezTo>
                <a:cubicBezTo>
                  <a:pt x="2277" y="1320412"/>
                  <a:pt x="8945" y="1359464"/>
                  <a:pt x="27042" y="1395659"/>
                </a:cubicBezTo>
                <a:cubicBezTo>
                  <a:pt x="36567" y="1415662"/>
                  <a:pt x="49902" y="1434712"/>
                  <a:pt x="61332" y="1453762"/>
                </a:cubicBezTo>
                <a:cubicBezTo>
                  <a:pt x="66095" y="1460429"/>
                  <a:pt x="71810" y="1467097"/>
                  <a:pt x="74667" y="1474717"/>
                </a:cubicBezTo>
                <a:cubicBezTo>
                  <a:pt x="78477" y="1489004"/>
                  <a:pt x="83240" y="1501387"/>
                  <a:pt x="97527" y="1509007"/>
                </a:cubicBezTo>
                <a:cubicBezTo>
                  <a:pt x="102290" y="1510912"/>
                  <a:pt x="104195" y="1517579"/>
                  <a:pt x="108005" y="1522342"/>
                </a:cubicBezTo>
                <a:cubicBezTo>
                  <a:pt x="126102" y="1549012"/>
                  <a:pt x="143247" y="1575682"/>
                  <a:pt x="162297" y="1602352"/>
                </a:cubicBezTo>
                <a:cubicBezTo>
                  <a:pt x="174680" y="1620449"/>
                  <a:pt x="189920" y="1636642"/>
                  <a:pt x="201350" y="1654739"/>
                </a:cubicBezTo>
                <a:cubicBezTo>
                  <a:pt x="228020" y="1694744"/>
                  <a:pt x="257547" y="1731892"/>
                  <a:pt x="288980" y="1768087"/>
                </a:cubicBezTo>
                <a:cubicBezTo>
                  <a:pt x="300410" y="1781422"/>
                  <a:pt x="303267" y="1794757"/>
                  <a:pt x="300410" y="1810949"/>
                </a:cubicBezTo>
                <a:cubicBezTo>
                  <a:pt x="295647" y="1843334"/>
                  <a:pt x="290885" y="1875719"/>
                  <a:pt x="288027" y="1909057"/>
                </a:cubicBezTo>
                <a:cubicBezTo>
                  <a:pt x="284217" y="1960492"/>
                  <a:pt x="282312" y="2012879"/>
                  <a:pt x="279455" y="2064314"/>
                </a:cubicBezTo>
                <a:cubicBezTo>
                  <a:pt x="279455" y="2069077"/>
                  <a:pt x="278502" y="2074792"/>
                  <a:pt x="277550" y="2079554"/>
                </a:cubicBezTo>
                <a:cubicBezTo>
                  <a:pt x="273740" y="2117654"/>
                  <a:pt x="268025" y="2154802"/>
                  <a:pt x="266120" y="2192902"/>
                </a:cubicBezTo>
                <a:cubicBezTo>
                  <a:pt x="264215" y="2241479"/>
                  <a:pt x="263262" y="2290057"/>
                  <a:pt x="265167" y="2338634"/>
                </a:cubicBezTo>
                <a:cubicBezTo>
                  <a:pt x="266120" y="2381497"/>
                  <a:pt x="259452" y="2422454"/>
                  <a:pt x="251832" y="2463412"/>
                </a:cubicBezTo>
                <a:cubicBezTo>
                  <a:pt x="248975" y="2479604"/>
                  <a:pt x="253737" y="2490082"/>
                  <a:pt x="268025" y="2496749"/>
                </a:cubicBezTo>
                <a:cubicBezTo>
                  <a:pt x="297552" y="2508179"/>
                  <a:pt x="326127" y="2523419"/>
                  <a:pt x="358512" y="2521514"/>
                </a:cubicBezTo>
                <a:cubicBezTo>
                  <a:pt x="365180" y="2521514"/>
                  <a:pt x="370895" y="2523419"/>
                  <a:pt x="377562" y="2525324"/>
                </a:cubicBezTo>
                <a:cubicBezTo>
                  <a:pt x="411852" y="2531039"/>
                  <a:pt x="443285" y="2530087"/>
                  <a:pt x="467097" y="2499607"/>
                </a:cubicBezTo>
                <a:cubicBezTo>
                  <a:pt x="474717" y="2490082"/>
                  <a:pt x="485195" y="2483414"/>
                  <a:pt x="496625" y="2472937"/>
                </a:cubicBezTo>
                <a:cubicBezTo>
                  <a:pt x="497577" y="2485319"/>
                  <a:pt x="498530" y="2492939"/>
                  <a:pt x="498530" y="2500559"/>
                </a:cubicBezTo>
                <a:cubicBezTo>
                  <a:pt x="498530" y="2551994"/>
                  <a:pt x="498530" y="2602477"/>
                  <a:pt x="497577" y="2653912"/>
                </a:cubicBezTo>
                <a:cubicBezTo>
                  <a:pt x="496625" y="2687249"/>
                  <a:pt x="492815" y="2719634"/>
                  <a:pt x="491862" y="2752972"/>
                </a:cubicBezTo>
                <a:cubicBezTo>
                  <a:pt x="490910" y="2807264"/>
                  <a:pt x="491862" y="2861557"/>
                  <a:pt x="489957" y="2915849"/>
                </a:cubicBezTo>
                <a:cubicBezTo>
                  <a:pt x="486147" y="3045389"/>
                  <a:pt x="496625" y="3174929"/>
                  <a:pt x="483290" y="3303517"/>
                </a:cubicBezTo>
                <a:cubicBezTo>
                  <a:pt x="479480" y="3343522"/>
                  <a:pt x="482337" y="3383527"/>
                  <a:pt x="483290" y="3423532"/>
                </a:cubicBezTo>
                <a:cubicBezTo>
                  <a:pt x="484242" y="3504494"/>
                  <a:pt x="483290" y="3585457"/>
                  <a:pt x="489005" y="3666419"/>
                </a:cubicBezTo>
                <a:cubicBezTo>
                  <a:pt x="495672" y="3761669"/>
                  <a:pt x="495672" y="3857872"/>
                  <a:pt x="497577" y="3953122"/>
                </a:cubicBezTo>
                <a:cubicBezTo>
                  <a:pt x="497577" y="3956932"/>
                  <a:pt x="498530" y="3960742"/>
                  <a:pt x="498530" y="3964552"/>
                </a:cubicBezTo>
                <a:cubicBezTo>
                  <a:pt x="500435" y="3982649"/>
                  <a:pt x="503292" y="4001699"/>
                  <a:pt x="505197" y="4019797"/>
                </a:cubicBezTo>
                <a:cubicBezTo>
                  <a:pt x="506150" y="4040752"/>
                  <a:pt x="506150" y="4062659"/>
                  <a:pt x="507102" y="4083614"/>
                </a:cubicBezTo>
                <a:cubicBezTo>
                  <a:pt x="508055" y="4093139"/>
                  <a:pt x="509007" y="4104569"/>
                  <a:pt x="513770" y="4111237"/>
                </a:cubicBezTo>
                <a:cubicBezTo>
                  <a:pt x="528057" y="4131239"/>
                  <a:pt x="534725" y="4153147"/>
                  <a:pt x="539487" y="4176959"/>
                </a:cubicBezTo>
                <a:cubicBezTo>
                  <a:pt x="546155" y="4211249"/>
                  <a:pt x="554727" y="4244587"/>
                  <a:pt x="562347" y="4278877"/>
                </a:cubicBezTo>
                <a:cubicBezTo>
                  <a:pt x="563300" y="4285544"/>
                  <a:pt x="565205" y="4295069"/>
                  <a:pt x="561395" y="4299832"/>
                </a:cubicBezTo>
                <a:cubicBezTo>
                  <a:pt x="549965" y="4316977"/>
                  <a:pt x="553775" y="4336027"/>
                  <a:pt x="551870" y="4354124"/>
                </a:cubicBezTo>
                <a:cubicBezTo>
                  <a:pt x="549965" y="4379842"/>
                  <a:pt x="563300" y="4395082"/>
                  <a:pt x="583302" y="4404607"/>
                </a:cubicBezTo>
                <a:cubicBezTo>
                  <a:pt x="591875" y="4409369"/>
                  <a:pt x="597590" y="4414132"/>
                  <a:pt x="600447" y="4423657"/>
                </a:cubicBezTo>
                <a:cubicBezTo>
                  <a:pt x="605210" y="4438897"/>
                  <a:pt x="614735" y="4452232"/>
                  <a:pt x="628070" y="4459852"/>
                </a:cubicBezTo>
                <a:cubicBezTo>
                  <a:pt x="648072" y="4469377"/>
                  <a:pt x="669027" y="4478902"/>
                  <a:pt x="690935" y="4483664"/>
                </a:cubicBezTo>
                <a:cubicBezTo>
                  <a:pt x="713795" y="4489379"/>
                  <a:pt x="738560" y="4491284"/>
                  <a:pt x="762372" y="4492237"/>
                </a:cubicBezTo>
                <a:cubicBezTo>
                  <a:pt x="808092" y="4493189"/>
                  <a:pt x="852860" y="4493189"/>
                  <a:pt x="898580" y="4493189"/>
                </a:cubicBezTo>
                <a:cubicBezTo>
                  <a:pt x="917630" y="4493189"/>
                  <a:pt x="922392" y="4482712"/>
                  <a:pt x="913820" y="4464614"/>
                </a:cubicBezTo>
                <a:cubicBezTo>
                  <a:pt x="909057" y="4455089"/>
                  <a:pt x="906200" y="4444612"/>
                  <a:pt x="901437" y="4434134"/>
                </a:cubicBezTo>
                <a:cubicBezTo>
                  <a:pt x="890960" y="4406512"/>
                  <a:pt x="880482" y="4378889"/>
                  <a:pt x="869052" y="4351267"/>
                </a:cubicBezTo>
                <a:cubicBezTo>
                  <a:pt x="867147" y="4346504"/>
                  <a:pt x="863337" y="4342694"/>
                  <a:pt x="859527" y="4338884"/>
                </a:cubicBezTo>
                <a:cubicBezTo>
                  <a:pt x="837620" y="4317929"/>
                  <a:pt x="818570" y="4295069"/>
                  <a:pt x="811902" y="4263637"/>
                </a:cubicBezTo>
                <a:cubicBezTo>
                  <a:pt x="808092" y="4244587"/>
                  <a:pt x="806187" y="4225537"/>
                  <a:pt x="812855" y="4206487"/>
                </a:cubicBezTo>
                <a:cubicBezTo>
                  <a:pt x="817617" y="4193152"/>
                  <a:pt x="820475" y="4178864"/>
                  <a:pt x="823332" y="4165529"/>
                </a:cubicBezTo>
                <a:cubicBezTo>
                  <a:pt x="830000" y="4127429"/>
                  <a:pt x="835715" y="4089329"/>
                  <a:pt x="841430" y="4050277"/>
                </a:cubicBezTo>
                <a:cubicBezTo>
                  <a:pt x="845240" y="4028369"/>
                  <a:pt x="850955" y="4005509"/>
                  <a:pt x="849050" y="3982649"/>
                </a:cubicBezTo>
                <a:cubicBezTo>
                  <a:pt x="843335" y="3899782"/>
                  <a:pt x="839525" y="3817867"/>
                  <a:pt x="837620" y="3734999"/>
                </a:cubicBezTo>
                <a:cubicBezTo>
                  <a:pt x="836667" y="3711187"/>
                  <a:pt x="831905" y="3686422"/>
                  <a:pt x="826190" y="3662609"/>
                </a:cubicBezTo>
                <a:cubicBezTo>
                  <a:pt x="821427" y="3641654"/>
                  <a:pt x="813807" y="3622604"/>
                  <a:pt x="807140" y="3601649"/>
                </a:cubicBezTo>
                <a:cubicBezTo>
                  <a:pt x="801425" y="3580694"/>
                  <a:pt x="794757" y="3559739"/>
                  <a:pt x="789995" y="3537832"/>
                </a:cubicBezTo>
                <a:cubicBezTo>
                  <a:pt x="787137" y="3523544"/>
                  <a:pt x="785232" y="3508304"/>
                  <a:pt x="786185" y="3494017"/>
                </a:cubicBezTo>
                <a:cubicBezTo>
                  <a:pt x="786185" y="3480682"/>
                  <a:pt x="789995" y="3467347"/>
                  <a:pt x="790947" y="3454012"/>
                </a:cubicBezTo>
                <a:cubicBezTo>
                  <a:pt x="793805" y="3434009"/>
                  <a:pt x="797615" y="3413054"/>
                  <a:pt x="798567" y="3393052"/>
                </a:cubicBezTo>
                <a:cubicBezTo>
                  <a:pt x="799520" y="3353999"/>
                  <a:pt x="799520" y="3313994"/>
                  <a:pt x="799520" y="3274942"/>
                </a:cubicBezTo>
                <a:cubicBezTo>
                  <a:pt x="799520" y="3270179"/>
                  <a:pt x="800472" y="3262559"/>
                  <a:pt x="803330" y="3260654"/>
                </a:cubicBezTo>
                <a:cubicBezTo>
                  <a:pt x="818570" y="3252082"/>
                  <a:pt x="817617" y="3237794"/>
                  <a:pt x="819522" y="3223507"/>
                </a:cubicBezTo>
                <a:cubicBezTo>
                  <a:pt x="820475" y="3208267"/>
                  <a:pt x="822380" y="3193979"/>
                  <a:pt x="825237" y="3178739"/>
                </a:cubicBezTo>
                <a:cubicBezTo>
                  <a:pt x="847145" y="3057772"/>
                  <a:pt x="868100" y="2936804"/>
                  <a:pt x="903342" y="2818694"/>
                </a:cubicBezTo>
                <a:cubicBezTo>
                  <a:pt x="910010" y="2796787"/>
                  <a:pt x="915725" y="2773927"/>
                  <a:pt x="921440" y="2752019"/>
                </a:cubicBezTo>
                <a:cubicBezTo>
                  <a:pt x="923345" y="2752972"/>
                  <a:pt x="925250" y="2752972"/>
                  <a:pt x="927155" y="2753924"/>
                </a:cubicBezTo>
                <a:cubicBezTo>
                  <a:pt x="924297" y="2782499"/>
                  <a:pt x="921440" y="2810122"/>
                  <a:pt x="917630" y="2838697"/>
                </a:cubicBezTo>
                <a:cubicBezTo>
                  <a:pt x="906200" y="2923469"/>
                  <a:pt x="895722" y="3008242"/>
                  <a:pt x="899532" y="3093967"/>
                </a:cubicBezTo>
                <a:cubicBezTo>
                  <a:pt x="900485" y="3104444"/>
                  <a:pt x="903342" y="3113969"/>
                  <a:pt x="902390" y="3124447"/>
                </a:cubicBezTo>
                <a:cubicBezTo>
                  <a:pt x="900485" y="3146354"/>
                  <a:pt x="895722" y="3168262"/>
                  <a:pt x="893817" y="3190169"/>
                </a:cubicBezTo>
                <a:cubicBezTo>
                  <a:pt x="892865" y="3201599"/>
                  <a:pt x="893817" y="3213029"/>
                  <a:pt x="894770" y="3224459"/>
                </a:cubicBezTo>
                <a:cubicBezTo>
                  <a:pt x="898580" y="3258749"/>
                  <a:pt x="903342" y="3293039"/>
                  <a:pt x="905247" y="3328282"/>
                </a:cubicBezTo>
                <a:cubicBezTo>
                  <a:pt x="907152" y="3355904"/>
                  <a:pt x="904295" y="3383527"/>
                  <a:pt x="905247" y="3412102"/>
                </a:cubicBezTo>
                <a:cubicBezTo>
                  <a:pt x="908105" y="3485444"/>
                  <a:pt x="910962" y="3559739"/>
                  <a:pt x="913820" y="3633082"/>
                </a:cubicBezTo>
                <a:cubicBezTo>
                  <a:pt x="914772" y="3665467"/>
                  <a:pt x="917630" y="3697852"/>
                  <a:pt x="919535" y="3730237"/>
                </a:cubicBezTo>
                <a:cubicBezTo>
                  <a:pt x="919535" y="3740714"/>
                  <a:pt x="919535" y="3751192"/>
                  <a:pt x="916677" y="3760717"/>
                </a:cubicBezTo>
                <a:cubicBezTo>
                  <a:pt x="907152" y="3794054"/>
                  <a:pt x="897627" y="3827392"/>
                  <a:pt x="896675" y="3862634"/>
                </a:cubicBezTo>
                <a:cubicBezTo>
                  <a:pt x="894770" y="3919784"/>
                  <a:pt x="887150" y="3975982"/>
                  <a:pt x="883340" y="4033132"/>
                </a:cubicBezTo>
                <a:cubicBezTo>
                  <a:pt x="879530" y="4090282"/>
                  <a:pt x="874767" y="4147432"/>
                  <a:pt x="855717" y="4201724"/>
                </a:cubicBezTo>
                <a:cubicBezTo>
                  <a:pt x="845240" y="4233157"/>
                  <a:pt x="850955" y="4246492"/>
                  <a:pt x="880482" y="4262684"/>
                </a:cubicBezTo>
                <a:cubicBezTo>
                  <a:pt x="898580" y="4272209"/>
                  <a:pt x="917630" y="4279829"/>
                  <a:pt x="936680" y="4289354"/>
                </a:cubicBezTo>
                <a:cubicBezTo>
                  <a:pt x="950015" y="4296022"/>
                  <a:pt x="964302" y="4299832"/>
                  <a:pt x="979542" y="4295069"/>
                </a:cubicBezTo>
                <a:cubicBezTo>
                  <a:pt x="993830" y="4290307"/>
                  <a:pt x="1007165" y="4294117"/>
                  <a:pt x="1015737" y="4306499"/>
                </a:cubicBezTo>
                <a:cubicBezTo>
                  <a:pt x="1023357" y="4316977"/>
                  <a:pt x="1030977" y="4329359"/>
                  <a:pt x="1038597" y="4339837"/>
                </a:cubicBezTo>
                <a:cubicBezTo>
                  <a:pt x="1044312" y="4347457"/>
                  <a:pt x="1050980" y="4357934"/>
                  <a:pt x="1059552" y="4361744"/>
                </a:cubicBezTo>
                <a:cubicBezTo>
                  <a:pt x="1093842" y="4379842"/>
                  <a:pt x="1131942" y="4389367"/>
                  <a:pt x="1170995" y="4391272"/>
                </a:cubicBezTo>
                <a:cubicBezTo>
                  <a:pt x="1208142" y="4393177"/>
                  <a:pt x="1246242" y="4391272"/>
                  <a:pt x="1283390" y="4390319"/>
                </a:cubicBezTo>
                <a:cubicBezTo>
                  <a:pt x="1295772" y="4390319"/>
                  <a:pt x="1309107" y="4387462"/>
                  <a:pt x="1321490" y="4385557"/>
                </a:cubicBezTo>
                <a:cubicBezTo>
                  <a:pt x="1336730" y="4382699"/>
                  <a:pt x="1342445" y="4370317"/>
                  <a:pt x="1333872" y="4358887"/>
                </a:cubicBezTo>
                <a:cubicBezTo>
                  <a:pt x="1325300" y="4348409"/>
                  <a:pt x="1323395" y="4336027"/>
                  <a:pt x="1317680" y="4324597"/>
                </a:cubicBezTo>
                <a:cubicBezTo>
                  <a:pt x="1312917" y="4314119"/>
                  <a:pt x="1306250" y="4304594"/>
                  <a:pt x="1297677" y="4296974"/>
                </a:cubicBezTo>
                <a:cubicBezTo>
                  <a:pt x="1286247" y="4286497"/>
                  <a:pt x="1273865" y="4274114"/>
                  <a:pt x="1258625" y="4268399"/>
                </a:cubicBezTo>
                <a:cubicBezTo>
                  <a:pt x="1228145" y="4256017"/>
                  <a:pt x="1207190" y="4235062"/>
                  <a:pt x="1196712" y="4203629"/>
                </a:cubicBezTo>
                <a:cubicBezTo>
                  <a:pt x="1196712" y="4202677"/>
                  <a:pt x="1195760" y="4202677"/>
                  <a:pt x="1195760" y="4201724"/>
                </a:cubicBezTo>
                <a:cubicBezTo>
                  <a:pt x="1188140" y="4180769"/>
                  <a:pt x="1179567" y="4159814"/>
                  <a:pt x="1173852" y="4137907"/>
                </a:cubicBezTo>
                <a:cubicBezTo>
                  <a:pt x="1167185" y="4113142"/>
                  <a:pt x="1165280" y="4087424"/>
                  <a:pt x="1159565" y="4061707"/>
                </a:cubicBezTo>
                <a:cubicBezTo>
                  <a:pt x="1154802" y="4041704"/>
                  <a:pt x="1151945" y="4021702"/>
                  <a:pt x="1165280" y="4002652"/>
                </a:cubicBezTo>
                <a:cubicBezTo>
                  <a:pt x="1170995" y="3994079"/>
                  <a:pt x="1170995" y="3981697"/>
                  <a:pt x="1172900" y="3971219"/>
                </a:cubicBezTo>
                <a:cubicBezTo>
                  <a:pt x="1177662" y="3938834"/>
                  <a:pt x="1181472" y="3907402"/>
                  <a:pt x="1185282" y="3875017"/>
                </a:cubicBezTo>
                <a:cubicBezTo>
                  <a:pt x="1188140" y="3853109"/>
                  <a:pt x="1192902" y="3830249"/>
                  <a:pt x="1194807" y="3808342"/>
                </a:cubicBezTo>
                <a:cubicBezTo>
                  <a:pt x="1198617" y="3763574"/>
                  <a:pt x="1201475" y="3719759"/>
                  <a:pt x="1204332" y="3674992"/>
                </a:cubicBezTo>
                <a:cubicBezTo>
                  <a:pt x="1204332" y="3670229"/>
                  <a:pt x="1205285" y="3666419"/>
                  <a:pt x="1206237" y="3661657"/>
                </a:cubicBezTo>
                <a:cubicBezTo>
                  <a:pt x="1216715" y="3607364"/>
                  <a:pt x="1222430" y="3553072"/>
                  <a:pt x="1226240" y="3498779"/>
                </a:cubicBezTo>
                <a:cubicBezTo>
                  <a:pt x="1227192" y="3477824"/>
                  <a:pt x="1230050" y="3457822"/>
                  <a:pt x="1231002" y="3436867"/>
                </a:cubicBezTo>
                <a:cubicBezTo>
                  <a:pt x="1231955" y="3428294"/>
                  <a:pt x="1231002" y="3419722"/>
                  <a:pt x="1230050" y="3412102"/>
                </a:cubicBezTo>
                <a:cubicBezTo>
                  <a:pt x="1229097" y="3399719"/>
                  <a:pt x="1225287" y="3386384"/>
                  <a:pt x="1225287" y="3374002"/>
                </a:cubicBezTo>
                <a:cubicBezTo>
                  <a:pt x="1224335" y="3347332"/>
                  <a:pt x="1224335" y="3320662"/>
                  <a:pt x="1225287" y="3293992"/>
                </a:cubicBezTo>
                <a:cubicBezTo>
                  <a:pt x="1226240" y="3280657"/>
                  <a:pt x="1229097" y="3267322"/>
                  <a:pt x="1231955" y="3253987"/>
                </a:cubicBezTo>
                <a:cubicBezTo>
                  <a:pt x="1233860" y="3243509"/>
                  <a:pt x="1238622" y="3233032"/>
                  <a:pt x="1239575" y="3222554"/>
                </a:cubicBezTo>
                <a:cubicBezTo>
                  <a:pt x="1243385" y="3188264"/>
                  <a:pt x="1245290" y="3154927"/>
                  <a:pt x="1248147" y="3120637"/>
                </a:cubicBezTo>
                <a:cubicBezTo>
                  <a:pt x="1248147" y="3116827"/>
                  <a:pt x="1249100" y="3113017"/>
                  <a:pt x="1250052" y="3109207"/>
                </a:cubicBezTo>
                <a:cubicBezTo>
                  <a:pt x="1254815" y="3079679"/>
                  <a:pt x="1258625" y="3049199"/>
                  <a:pt x="1263387" y="3019672"/>
                </a:cubicBezTo>
                <a:cubicBezTo>
                  <a:pt x="1267197" y="2996812"/>
                  <a:pt x="1270055" y="2973952"/>
                  <a:pt x="1274817" y="2951092"/>
                </a:cubicBezTo>
                <a:cubicBezTo>
                  <a:pt x="1279580" y="2928232"/>
                  <a:pt x="1288152" y="2906324"/>
                  <a:pt x="1287200" y="2882512"/>
                </a:cubicBezTo>
                <a:cubicBezTo>
                  <a:pt x="1287200" y="2875844"/>
                  <a:pt x="1288152" y="2868224"/>
                  <a:pt x="1289105" y="2861557"/>
                </a:cubicBezTo>
                <a:cubicBezTo>
                  <a:pt x="1293867" y="2829172"/>
                  <a:pt x="1297677" y="2796787"/>
                  <a:pt x="1302440" y="2764402"/>
                </a:cubicBezTo>
                <a:cubicBezTo>
                  <a:pt x="1304345" y="2752019"/>
                  <a:pt x="1306250" y="2740589"/>
                  <a:pt x="1308155" y="2728207"/>
                </a:cubicBezTo>
                <a:cubicBezTo>
                  <a:pt x="1311012" y="2710109"/>
                  <a:pt x="1315775" y="2692012"/>
                  <a:pt x="1317680" y="2672962"/>
                </a:cubicBezTo>
                <a:cubicBezTo>
                  <a:pt x="1322442" y="2634862"/>
                  <a:pt x="1332920" y="2596762"/>
                  <a:pt x="1328157" y="2557709"/>
                </a:cubicBezTo>
                <a:cubicBezTo>
                  <a:pt x="1328157" y="2556757"/>
                  <a:pt x="1328157" y="2554852"/>
                  <a:pt x="1329110" y="2553899"/>
                </a:cubicBezTo>
                <a:cubicBezTo>
                  <a:pt x="1330062" y="2542469"/>
                  <a:pt x="1336730" y="2536754"/>
                  <a:pt x="1348160" y="2535802"/>
                </a:cubicBezTo>
                <a:cubicBezTo>
                  <a:pt x="1384355" y="2531992"/>
                  <a:pt x="1416740" y="2517704"/>
                  <a:pt x="1445315" y="2494844"/>
                </a:cubicBezTo>
                <a:cubicBezTo>
                  <a:pt x="1463412" y="2480557"/>
                  <a:pt x="1479605" y="2465317"/>
                  <a:pt x="1474842" y="2438647"/>
                </a:cubicBezTo>
                <a:cubicBezTo>
                  <a:pt x="1471985" y="2422454"/>
                  <a:pt x="1471985" y="2405309"/>
                  <a:pt x="1470080" y="2388164"/>
                </a:cubicBezTo>
                <a:cubicBezTo>
                  <a:pt x="1469127" y="2375782"/>
                  <a:pt x="1468175" y="2363399"/>
                  <a:pt x="1468175" y="2351017"/>
                </a:cubicBezTo>
                <a:cubicBezTo>
                  <a:pt x="1465317" y="2232907"/>
                  <a:pt x="1472937" y="2115749"/>
                  <a:pt x="1460555" y="1997639"/>
                </a:cubicBezTo>
                <a:cubicBezTo>
                  <a:pt x="1459602" y="1990972"/>
                  <a:pt x="1460555" y="1983352"/>
                  <a:pt x="1460555" y="1976684"/>
                </a:cubicBezTo>
                <a:cubicBezTo>
                  <a:pt x="1460555" y="1966207"/>
                  <a:pt x="1463412" y="1957634"/>
                  <a:pt x="1471985" y="1951919"/>
                </a:cubicBezTo>
                <a:cubicBezTo>
                  <a:pt x="1483415" y="1943347"/>
                  <a:pt x="1491987" y="1932869"/>
                  <a:pt x="1495797" y="1918582"/>
                </a:cubicBezTo>
                <a:cubicBezTo>
                  <a:pt x="1499607" y="1906199"/>
                  <a:pt x="1507227" y="1895722"/>
                  <a:pt x="1513895" y="1884292"/>
                </a:cubicBezTo>
                <a:cubicBezTo>
                  <a:pt x="1533897" y="1853812"/>
                  <a:pt x="1554852" y="1825237"/>
                  <a:pt x="1573902" y="1793804"/>
                </a:cubicBezTo>
                <a:cubicBezTo>
                  <a:pt x="1584380" y="1776659"/>
                  <a:pt x="1590095" y="1757609"/>
                  <a:pt x="1599620" y="1739512"/>
                </a:cubicBezTo>
                <a:cubicBezTo>
                  <a:pt x="1631052" y="1679504"/>
                  <a:pt x="1663437" y="1621402"/>
                  <a:pt x="1692965" y="1561394"/>
                </a:cubicBezTo>
                <a:cubicBezTo>
                  <a:pt x="1703442" y="1539487"/>
                  <a:pt x="1712967" y="1515674"/>
                  <a:pt x="1714872" y="1491862"/>
                </a:cubicBezTo>
                <a:cubicBezTo>
                  <a:pt x="1716777" y="1463287"/>
                  <a:pt x="1723445" y="1435664"/>
                  <a:pt x="1729160" y="1408042"/>
                </a:cubicBezTo>
                <a:cubicBezTo>
                  <a:pt x="1737732" y="1383277"/>
                  <a:pt x="1743447" y="1357559"/>
                  <a:pt x="1732970" y="1329937"/>
                </a:cubicBezTo>
                <a:close/>
                <a:moveTo>
                  <a:pt x="373752" y="1452809"/>
                </a:moveTo>
                <a:cubicBezTo>
                  <a:pt x="373752" y="1455667"/>
                  <a:pt x="368990" y="1457572"/>
                  <a:pt x="367085" y="1460429"/>
                </a:cubicBezTo>
                <a:cubicBezTo>
                  <a:pt x="365180" y="1458524"/>
                  <a:pt x="361370" y="1455667"/>
                  <a:pt x="361370" y="1453762"/>
                </a:cubicBezTo>
                <a:cubicBezTo>
                  <a:pt x="358512" y="1418519"/>
                  <a:pt x="334700" y="1394707"/>
                  <a:pt x="319460" y="1365179"/>
                </a:cubicBezTo>
                <a:cubicBezTo>
                  <a:pt x="317555" y="1360417"/>
                  <a:pt x="313745" y="1356607"/>
                  <a:pt x="310887" y="1351844"/>
                </a:cubicBezTo>
                <a:cubicBezTo>
                  <a:pt x="307077" y="1346129"/>
                  <a:pt x="307077" y="1340414"/>
                  <a:pt x="311840" y="1334699"/>
                </a:cubicBezTo>
                <a:cubicBezTo>
                  <a:pt x="322317" y="1322317"/>
                  <a:pt x="331842" y="1309934"/>
                  <a:pt x="343272" y="1297552"/>
                </a:cubicBezTo>
                <a:cubicBezTo>
                  <a:pt x="354702" y="1285169"/>
                  <a:pt x="360417" y="1285169"/>
                  <a:pt x="367085" y="1301362"/>
                </a:cubicBezTo>
                <a:cubicBezTo>
                  <a:pt x="372800" y="1315649"/>
                  <a:pt x="375657" y="1331842"/>
                  <a:pt x="377562" y="1348034"/>
                </a:cubicBezTo>
                <a:cubicBezTo>
                  <a:pt x="379467" y="1358512"/>
                  <a:pt x="377562" y="1369942"/>
                  <a:pt x="377562" y="1381372"/>
                </a:cubicBezTo>
                <a:cubicBezTo>
                  <a:pt x="378515" y="1381372"/>
                  <a:pt x="379467" y="1381372"/>
                  <a:pt x="381372" y="1381372"/>
                </a:cubicBezTo>
                <a:cubicBezTo>
                  <a:pt x="378515" y="1404232"/>
                  <a:pt x="376610" y="1428044"/>
                  <a:pt x="373752" y="1452809"/>
                </a:cubicBezTo>
                <a:close/>
                <a:moveTo>
                  <a:pt x="575682" y="1686172"/>
                </a:moveTo>
                <a:cubicBezTo>
                  <a:pt x="570920" y="1693792"/>
                  <a:pt x="565205" y="1700459"/>
                  <a:pt x="559490" y="1708079"/>
                </a:cubicBezTo>
                <a:cubicBezTo>
                  <a:pt x="532820" y="1744274"/>
                  <a:pt x="506150" y="1781422"/>
                  <a:pt x="480432" y="1817617"/>
                </a:cubicBezTo>
                <a:cubicBezTo>
                  <a:pt x="477575" y="1821427"/>
                  <a:pt x="477575" y="1828094"/>
                  <a:pt x="476622" y="1834762"/>
                </a:cubicBezTo>
                <a:cubicBezTo>
                  <a:pt x="465192" y="1832857"/>
                  <a:pt x="453762" y="1830952"/>
                  <a:pt x="437570" y="1828094"/>
                </a:cubicBezTo>
                <a:cubicBezTo>
                  <a:pt x="449000" y="1814759"/>
                  <a:pt x="457572" y="1803329"/>
                  <a:pt x="466145" y="1792852"/>
                </a:cubicBezTo>
                <a:cubicBezTo>
                  <a:pt x="496625" y="1757609"/>
                  <a:pt x="527105" y="1723319"/>
                  <a:pt x="557585" y="1688077"/>
                </a:cubicBezTo>
                <a:cubicBezTo>
                  <a:pt x="560442" y="1684267"/>
                  <a:pt x="564252" y="1681409"/>
                  <a:pt x="567110" y="1678552"/>
                </a:cubicBezTo>
                <a:cubicBezTo>
                  <a:pt x="569015" y="1677599"/>
                  <a:pt x="572825" y="1677599"/>
                  <a:pt x="573777" y="1678552"/>
                </a:cubicBezTo>
                <a:cubicBezTo>
                  <a:pt x="575682" y="1680457"/>
                  <a:pt x="576635" y="1685219"/>
                  <a:pt x="575682" y="1686172"/>
                </a:cubicBezTo>
                <a:close/>
                <a:moveTo>
                  <a:pt x="889055" y="1877624"/>
                </a:moveTo>
                <a:cubicBezTo>
                  <a:pt x="889055" y="1874767"/>
                  <a:pt x="889055" y="1872862"/>
                  <a:pt x="890007" y="1871909"/>
                </a:cubicBezTo>
                <a:cubicBezTo>
                  <a:pt x="907152" y="1852859"/>
                  <a:pt x="907152" y="1849049"/>
                  <a:pt x="887150" y="1834762"/>
                </a:cubicBezTo>
                <a:cubicBezTo>
                  <a:pt x="854765" y="1812854"/>
                  <a:pt x="824285" y="1789042"/>
                  <a:pt x="789995" y="1769992"/>
                </a:cubicBezTo>
                <a:cubicBezTo>
                  <a:pt x="757610" y="1752847"/>
                  <a:pt x="722367" y="1741417"/>
                  <a:pt x="689030" y="1727129"/>
                </a:cubicBezTo>
                <a:cubicBezTo>
                  <a:pt x="677600" y="1722367"/>
                  <a:pt x="666170" y="1718557"/>
                  <a:pt x="655692" y="1712842"/>
                </a:cubicBezTo>
                <a:cubicBezTo>
                  <a:pt x="638547" y="1704269"/>
                  <a:pt x="621402" y="1693792"/>
                  <a:pt x="604257" y="1685219"/>
                </a:cubicBezTo>
                <a:cubicBezTo>
                  <a:pt x="586160" y="1675694"/>
                  <a:pt x="585207" y="1648072"/>
                  <a:pt x="602352" y="1636642"/>
                </a:cubicBezTo>
                <a:cubicBezTo>
                  <a:pt x="608067" y="1632832"/>
                  <a:pt x="614735" y="1630927"/>
                  <a:pt x="618545" y="1626164"/>
                </a:cubicBezTo>
                <a:cubicBezTo>
                  <a:pt x="623307" y="1621402"/>
                  <a:pt x="625212" y="1614734"/>
                  <a:pt x="628070" y="1608067"/>
                </a:cubicBezTo>
                <a:cubicBezTo>
                  <a:pt x="631880" y="1599494"/>
                  <a:pt x="632832" y="1589017"/>
                  <a:pt x="637595" y="1581397"/>
                </a:cubicBezTo>
                <a:cubicBezTo>
                  <a:pt x="658550" y="1549012"/>
                  <a:pt x="683315" y="1519484"/>
                  <a:pt x="711890" y="1492814"/>
                </a:cubicBezTo>
                <a:cubicBezTo>
                  <a:pt x="749990" y="1455667"/>
                  <a:pt x="771897" y="1408042"/>
                  <a:pt x="788090" y="1357559"/>
                </a:cubicBezTo>
                <a:cubicBezTo>
                  <a:pt x="812855" y="1278502"/>
                  <a:pt x="823332" y="1197539"/>
                  <a:pt x="821427" y="1114672"/>
                </a:cubicBezTo>
                <a:cubicBezTo>
                  <a:pt x="819522" y="1039424"/>
                  <a:pt x="820475" y="964177"/>
                  <a:pt x="819522" y="889882"/>
                </a:cubicBezTo>
                <a:cubicBezTo>
                  <a:pt x="818570" y="839399"/>
                  <a:pt x="815712" y="788917"/>
                  <a:pt x="813807" y="738434"/>
                </a:cubicBezTo>
                <a:cubicBezTo>
                  <a:pt x="813807" y="732719"/>
                  <a:pt x="813807" y="726052"/>
                  <a:pt x="813807" y="720337"/>
                </a:cubicBezTo>
                <a:cubicBezTo>
                  <a:pt x="815712" y="719384"/>
                  <a:pt x="817617" y="719384"/>
                  <a:pt x="818570" y="718432"/>
                </a:cubicBezTo>
                <a:cubicBezTo>
                  <a:pt x="833810" y="750817"/>
                  <a:pt x="848097" y="783202"/>
                  <a:pt x="863337" y="815587"/>
                </a:cubicBezTo>
                <a:cubicBezTo>
                  <a:pt x="864290" y="815587"/>
                  <a:pt x="865242" y="814634"/>
                  <a:pt x="866195" y="814634"/>
                </a:cubicBezTo>
                <a:cubicBezTo>
                  <a:pt x="860480" y="800347"/>
                  <a:pt x="853812" y="786059"/>
                  <a:pt x="848097" y="771772"/>
                </a:cubicBezTo>
                <a:cubicBezTo>
                  <a:pt x="841430" y="756532"/>
                  <a:pt x="836667" y="741292"/>
                  <a:pt x="828095" y="727004"/>
                </a:cubicBezTo>
                <a:cubicBezTo>
                  <a:pt x="809045" y="692714"/>
                  <a:pt x="809997" y="654614"/>
                  <a:pt x="810950" y="617467"/>
                </a:cubicBezTo>
                <a:cubicBezTo>
                  <a:pt x="810950" y="605084"/>
                  <a:pt x="811902" y="592702"/>
                  <a:pt x="812855" y="580319"/>
                </a:cubicBezTo>
                <a:cubicBezTo>
                  <a:pt x="813807" y="571747"/>
                  <a:pt x="815712" y="564127"/>
                  <a:pt x="816665" y="556507"/>
                </a:cubicBezTo>
                <a:cubicBezTo>
                  <a:pt x="818570" y="555554"/>
                  <a:pt x="819522" y="555554"/>
                  <a:pt x="821427" y="554602"/>
                </a:cubicBezTo>
                <a:cubicBezTo>
                  <a:pt x="832857" y="567937"/>
                  <a:pt x="844287" y="581272"/>
                  <a:pt x="856670" y="594607"/>
                </a:cubicBezTo>
                <a:cubicBezTo>
                  <a:pt x="872862" y="613657"/>
                  <a:pt x="887150" y="635564"/>
                  <a:pt x="913820" y="638422"/>
                </a:cubicBezTo>
                <a:cubicBezTo>
                  <a:pt x="942395" y="642232"/>
                  <a:pt x="956682" y="661282"/>
                  <a:pt x="974780" y="679379"/>
                </a:cubicBezTo>
                <a:cubicBezTo>
                  <a:pt x="981447" y="686047"/>
                  <a:pt x="984305" y="689857"/>
                  <a:pt x="973827" y="696524"/>
                </a:cubicBezTo>
                <a:cubicBezTo>
                  <a:pt x="964302" y="702239"/>
                  <a:pt x="956682" y="711764"/>
                  <a:pt x="950015" y="721289"/>
                </a:cubicBezTo>
                <a:cubicBezTo>
                  <a:pt x="931917" y="746054"/>
                  <a:pt x="914772" y="770819"/>
                  <a:pt x="899532" y="797489"/>
                </a:cubicBezTo>
                <a:cubicBezTo>
                  <a:pt x="910010" y="785107"/>
                  <a:pt x="920487" y="772724"/>
                  <a:pt x="930012" y="759389"/>
                </a:cubicBezTo>
                <a:cubicBezTo>
                  <a:pt x="935727" y="751769"/>
                  <a:pt x="939537" y="749864"/>
                  <a:pt x="945252" y="759389"/>
                </a:cubicBezTo>
                <a:cubicBezTo>
                  <a:pt x="952872" y="771772"/>
                  <a:pt x="961445" y="784154"/>
                  <a:pt x="954777" y="800347"/>
                </a:cubicBezTo>
                <a:cubicBezTo>
                  <a:pt x="913820" y="910837"/>
                  <a:pt x="909057" y="1026089"/>
                  <a:pt x="910962" y="1142294"/>
                </a:cubicBezTo>
                <a:cubicBezTo>
                  <a:pt x="913820" y="1260404"/>
                  <a:pt x="913820" y="1377562"/>
                  <a:pt x="917630" y="1495672"/>
                </a:cubicBezTo>
                <a:cubicBezTo>
                  <a:pt x="920487" y="1589017"/>
                  <a:pt x="924297" y="1683314"/>
                  <a:pt x="929060" y="1776659"/>
                </a:cubicBezTo>
                <a:cubicBezTo>
                  <a:pt x="929060" y="1785232"/>
                  <a:pt x="932870" y="1796662"/>
                  <a:pt x="938585" y="1802377"/>
                </a:cubicBezTo>
                <a:cubicBezTo>
                  <a:pt x="967160" y="1833809"/>
                  <a:pt x="996687" y="1865242"/>
                  <a:pt x="1026215" y="1895722"/>
                </a:cubicBezTo>
                <a:cubicBezTo>
                  <a:pt x="1030025" y="1899532"/>
                  <a:pt x="1033835" y="1903342"/>
                  <a:pt x="1036692" y="1909057"/>
                </a:cubicBezTo>
                <a:cubicBezTo>
                  <a:pt x="983352" y="1909057"/>
                  <a:pt x="935727" y="1897627"/>
                  <a:pt x="889055" y="1877624"/>
                </a:cubicBezTo>
                <a:close/>
                <a:moveTo>
                  <a:pt x="1279580" y="1673789"/>
                </a:moveTo>
                <a:cubicBezTo>
                  <a:pt x="1278627" y="1698554"/>
                  <a:pt x="1274817" y="1723319"/>
                  <a:pt x="1275770" y="1747132"/>
                </a:cubicBezTo>
                <a:cubicBezTo>
                  <a:pt x="1275770" y="1771897"/>
                  <a:pt x="1267197" y="1791899"/>
                  <a:pt x="1250052" y="1809044"/>
                </a:cubicBezTo>
                <a:cubicBezTo>
                  <a:pt x="1229097" y="1829047"/>
                  <a:pt x="1208142" y="1850002"/>
                  <a:pt x="1188140" y="1870004"/>
                </a:cubicBezTo>
                <a:cubicBezTo>
                  <a:pt x="1177662" y="1880482"/>
                  <a:pt x="1170042" y="1891912"/>
                  <a:pt x="1170042" y="1907152"/>
                </a:cubicBezTo>
                <a:cubicBezTo>
                  <a:pt x="1170042" y="1911914"/>
                  <a:pt x="1165280" y="1917629"/>
                  <a:pt x="1160517" y="1919534"/>
                </a:cubicBezTo>
                <a:cubicBezTo>
                  <a:pt x="1154802" y="1922392"/>
                  <a:pt x="1148135" y="1925249"/>
                  <a:pt x="1142420" y="1924297"/>
                </a:cubicBezTo>
                <a:cubicBezTo>
                  <a:pt x="1110987" y="1922392"/>
                  <a:pt x="1079555" y="1919534"/>
                  <a:pt x="1045265" y="1916677"/>
                </a:cubicBezTo>
                <a:cubicBezTo>
                  <a:pt x="1049075" y="1910009"/>
                  <a:pt x="1050980" y="1905247"/>
                  <a:pt x="1053837" y="1901437"/>
                </a:cubicBezTo>
                <a:cubicBezTo>
                  <a:pt x="1079555" y="1868099"/>
                  <a:pt x="1106225" y="1835714"/>
                  <a:pt x="1132895" y="1803329"/>
                </a:cubicBezTo>
                <a:cubicBezTo>
                  <a:pt x="1140515" y="1793804"/>
                  <a:pt x="1144325" y="1784279"/>
                  <a:pt x="1143372" y="1770944"/>
                </a:cubicBezTo>
                <a:cubicBezTo>
                  <a:pt x="1141467" y="1735702"/>
                  <a:pt x="1139562" y="1701412"/>
                  <a:pt x="1137657" y="1666169"/>
                </a:cubicBezTo>
                <a:cubicBezTo>
                  <a:pt x="1134800" y="1612829"/>
                  <a:pt x="1133847" y="1558537"/>
                  <a:pt x="1130037" y="1505197"/>
                </a:cubicBezTo>
                <a:cubicBezTo>
                  <a:pt x="1126227" y="1435664"/>
                  <a:pt x="1121465" y="1366132"/>
                  <a:pt x="1115750" y="1296599"/>
                </a:cubicBezTo>
                <a:cubicBezTo>
                  <a:pt x="1110035" y="1228019"/>
                  <a:pt x="1103367" y="1160392"/>
                  <a:pt x="1094795" y="1091812"/>
                </a:cubicBezTo>
                <a:cubicBezTo>
                  <a:pt x="1084317" y="1006087"/>
                  <a:pt x="1071935" y="920362"/>
                  <a:pt x="1037645" y="839399"/>
                </a:cubicBezTo>
                <a:cubicBezTo>
                  <a:pt x="1029072" y="820349"/>
                  <a:pt x="1024310" y="800347"/>
                  <a:pt x="1019547" y="780344"/>
                </a:cubicBezTo>
                <a:cubicBezTo>
                  <a:pt x="1018595" y="774629"/>
                  <a:pt x="1020500" y="767009"/>
                  <a:pt x="1024310" y="761294"/>
                </a:cubicBezTo>
                <a:cubicBezTo>
                  <a:pt x="1028120" y="755579"/>
                  <a:pt x="1034787" y="751769"/>
                  <a:pt x="1042407" y="744149"/>
                </a:cubicBezTo>
                <a:cubicBezTo>
                  <a:pt x="1051932" y="766057"/>
                  <a:pt x="1060505" y="785107"/>
                  <a:pt x="1069077" y="806062"/>
                </a:cubicBezTo>
                <a:cubicBezTo>
                  <a:pt x="1065267" y="773677"/>
                  <a:pt x="1037645" y="721289"/>
                  <a:pt x="1014785" y="699382"/>
                </a:cubicBezTo>
                <a:cubicBezTo>
                  <a:pt x="1003355" y="688904"/>
                  <a:pt x="1003355" y="687952"/>
                  <a:pt x="1015737" y="677474"/>
                </a:cubicBezTo>
                <a:cubicBezTo>
                  <a:pt x="1033835" y="662234"/>
                  <a:pt x="1051932" y="647947"/>
                  <a:pt x="1068125" y="631754"/>
                </a:cubicBezTo>
                <a:cubicBezTo>
                  <a:pt x="1084317" y="615562"/>
                  <a:pt x="1095747" y="596512"/>
                  <a:pt x="1096700" y="571747"/>
                </a:cubicBezTo>
                <a:cubicBezTo>
                  <a:pt x="1096700" y="565079"/>
                  <a:pt x="1099557" y="559364"/>
                  <a:pt x="1102415" y="552697"/>
                </a:cubicBezTo>
                <a:cubicBezTo>
                  <a:pt x="1111940" y="569842"/>
                  <a:pt x="1122417" y="586987"/>
                  <a:pt x="1120512" y="606989"/>
                </a:cubicBezTo>
                <a:cubicBezTo>
                  <a:pt x="1116702" y="651757"/>
                  <a:pt x="1111940" y="697477"/>
                  <a:pt x="1107177" y="742244"/>
                </a:cubicBezTo>
                <a:cubicBezTo>
                  <a:pt x="1106225" y="748912"/>
                  <a:pt x="1105272" y="754627"/>
                  <a:pt x="1108130" y="761294"/>
                </a:cubicBezTo>
                <a:cubicBezTo>
                  <a:pt x="1114797" y="714622"/>
                  <a:pt x="1120512" y="667949"/>
                  <a:pt x="1127180" y="621277"/>
                </a:cubicBezTo>
                <a:cubicBezTo>
                  <a:pt x="1150992" y="690809"/>
                  <a:pt x="1176710" y="758437"/>
                  <a:pt x="1187187" y="829874"/>
                </a:cubicBezTo>
                <a:cubicBezTo>
                  <a:pt x="1194807" y="886072"/>
                  <a:pt x="1212905" y="939412"/>
                  <a:pt x="1228145" y="993704"/>
                </a:cubicBezTo>
                <a:cubicBezTo>
                  <a:pt x="1240527" y="1037519"/>
                  <a:pt x="1247195" y="1082287"/>
                  <a:pt x="1246242" y="1128007"/>
                </a:cubicBezTo>
                <a:cubicBezTo>
                  <a:pt x="1244337" y="1207064"/>
                  <a:pt x="1252910" y="1285169"/>
                  <a:pt x="1270055" y="1363274"/>
                </a:cubicBezTo>
                <a:cubicBezTo>
                  <a:pt x="1274817" y="1384229"/>
                  <a:pt x="1274817" y="1405184"/>
                  <a:pt x="1276722" y="1427092"/>
                </a:cubicBezTo>
                <a:cubicBezTo>
                  <a:pt x="1279580" y="1463287"/>
                  <a:pt x="1284342" y="1499482"/>
                  <a:pt x="1284342" y="1534724"/>
                </a:cubicBezTo>
                <a:cubicBezTo>
                  <a:pt x="1284342" y="1581397"/>
                  <a:pt x="1281485" y="1628069"/>
                  <a:pt x="1279580" y="1673789"/>
                </a:cubicBezTo>
                <a:close/>
                <a:moveTo>
                  <a:pt x="1437695" y="1289932"/>
                </a:moveTo>
                <a:cubicBezTo>
                  <a:pt x="1439600" y="1289932"/>
                  <a:pt x="1440552" y="1288979"/>
                  <a:pt x="1442457" y="1288979"/>
                </a:cubicBezTo>
                <a:cubicBezTo>
                  <a:pt x="1444362" y="1292789"/>
                  <a:pt x="1446267" y="1296599"/>
                  <a:pt x="1447220" y="1300409"/>
                </a:cubicBezTo>
                <a:cubicBezTo>
                  <a:pt x="1448172" y="1308982"/>
                  <a:pt x="1448172" y="1318507"/>
                  <a:pt x="1448172" y="1327079"/>
                </a:cubicBezTo>
                <a:cubicBezTo>
                  <a:pt x="1446267" y="1352797"/>
                  <a:pt x="1451030" y="1375657"/>
                  <a:pt x="1470080" y="1394707"/>
                </a:cubicBezTo>
                <a:cubicBezTo>
                  <a:pt x="1481510" y="1406137"/>
                  <a:pt x="1481510" y="1418519"/>
                  <a:pt x="1476747" y="1433759"/>
                </a:cubicBezTo>
                <a:cubicBezTo>
                  <a:pt x="1469127" y="1457572"/>
                  <a:pt x="1453887" y="1476622"/>
                  <a:pt x="1439600" y="1497577"/>
                </a:cubicBezTo>
                <a:cubicBezTo>
                  <a:pt x="1431980" y="1428044"/>
                  <a:pt x="1431027" y="1359464"/>
                  <a:pt x="1437695" y="1289932"/>
                </a:cubicBezTo>
                <a:close/>
                <a:moveTo>
                  <a:pt x="1475795" y="1882387"/>
                </a:moveTo>
                <a:cubicBezTo>
                  <a:pt x="1468175" y="1887149"/>
                  <a:pt x="1465317" y="1880482"/>
                  <a:pt x="1462460" y="1874767"/>
                </a:cubicBezTo>
                <a:cubicBezTo>
                  <a:pt x="1438647" y="1833809"/>
                  <a:pt x="1411977" y="1796662"/>
                  <a:pt x="1371972" y="1769992"/>
                </a:cubicBezTo>
                <a:cubicBezTo>
                  <a:pt x="1360542" y="1762372"/>
                  <a:pt x="1348160" y="1756657"/>
                  <a:pt x="1336730" y="1750942"/>
                </a:cubicBezTo>
                <a:cubicBezTo>
                  <a:pt x="1331015" y="1748084"/>
                  <a:pt x="1325300" y="1746179"/>
                  <a:pt x="1319585" y="1744274"/>
                </a:cubicBezTo>
                <a:cubicBezTo>
                  <a:pt x="1319585" y="1742369"/>
                  <a:pt x="1320537" y="1740464"/>
                  <a:pt x="1320537" y="1738559"/>
                </a:cubicBezTo>
                <a:cubicBezTo>
                  <a:pt x="1326252" y="1739512"/>
                  <a:pt x="1331967" y="1738559"/>
                  <a:pt x="1337682" y="1740464"/>
                </a:cubicBezTo>
                <a:cubicBezTo>
                  <a:pt x="1367210" y="1749989"/>
                  <a:pt x="1395785" y="1762372"/>
                  <a:pt x="1416740" y="1788089"/>
                </a:cubicBezTo>
                <a:cubicBezTo>
                  <a:pt x="1434837" y="1809997"/>
                  <a:pt x="1454840" y="1831904"/>
                  <a:pt x="1473890" y="1853812"/>
                </a:cubicBezTo>
                <a:cubicBezTo>
                  <a:pt x="1476747" y="1857622"/>
                  <a:pt x="1478652" y="1861432"/>
                  <a:pt x="1480557" y="1865242"/>
                </a:cubicBezTo>
                <a:cubicBezTo>
                  <a:pt x="1483415" y="1872862"/>
                  <a:pt x="1482462" y="1878577"/>
                  <a:pt x="1475795" y="188238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7" name="Graphic 12">
            <a:extLst>
              <a:ext uri="{FF2B5EF4-FFF2-40B4-BE49-F238E27FC236}">
                <a16:creationId xmlns:a16="http://schemas.microsoft.com/office/drawing/2014/main" id="{7B114F36-336D-413C-BA82-861652A357AB}"/>
              </a:ext>
            </a:extLst>
          </p:cNvPr>
          <p:cNvSpPr/>
          <p:nvPr/>
        </p:nvSpPr>
        <p:spPr>
          <a:xfrm>
            <a:off x="5370675" y="2173792"/>
            <a:ext cx="1450649" cy="3580814"/>
          </a:xfrm>
          <a:custGeom>
            <a:avLst/>
            <a:gdLst>
              <a:gd name="connsiteX0" fmla="*/ 10001 w 1809750"/>
              <a:gd name="connsiteY0" fmla="*/ 4380249 h 4467225"/>
              <a:gd name="connsiteX1" fmla="*/ 33814 w 1809750"/>
              <a:gd name="connsiteY1" fmla="*/ 4357389 h 4467225"/>
              <a:gd name="connsiteX2" fmla="*/ 68104 w 1809750"/>
              <a:gd name="connsiteY2" fmla="*/ 4343101 h 4467225"/>
              <a:gd name="connsiteX3" fmla="*/ 128111 w 1809750"/>
              <a:gd name="connsiteY3" fmla="*/ 4262139 h 4467225"/>
              <a:gd name="connsiteX4" fmla="*/ 157639 w 1809750"/>
              <a:gd name="connsiteY4" fmla="*/ 4100214 h 4467225"/>
              <a:gd name="connsiteX5" fmla="*/ 220504 w 1809750"/>
              <a:gd name="connsiteY5" fmla="*/ 3863994 h 4467225"/>
              <a:gd name="connsiteX6" fmla="*/ 242411 w 1809750"/>
              <a:gd name="connsiteY6" fmla="*/ 3805891 h 4467225"/>
              <a:gd name="connsiteX7" fmla="*/ 268129 w 1809750"/>
              <a:gd name="connsiteY7" fmla="*/ 3699211 h 4467225"/>
              <a:gd name="connsiteX8" fmla="*/ 328136 w 1809750"/>
              <a:gd name="connsiteY8" fmla="*/ 3422034 h 4467225"/>
              <a:gd name="connsiteX9" fmla="*/ 327184 w 1809750"/>
              <a:gd name="connsiteY9" fmla="*/ 3396316 h 4467225"/>
              <a:gd name="connsiteX10" fmla="*/ 328136 w 1809750"/>
              <a:gd name="connsiteY10" fmla="*/ 3382029 h 4467225"/>
              <a:gd name="connsiteX11" fmla="*/ 370999 w 1809750"/>
              <a:gd name="connsiteY11" fmla="*/ 3260109 h 4467225"/>
              <a:gd name="connsiteX12" fmla="*/ 386239 w 1809750"/>
              <a:gd name="connsiteY12" fmla="*/ 3223914 h 4467225"/>
              <a:gd name="connsiteX13" fmla="*/ 406241 w 1809750"/>
              <a:gd name="connsiteY13" fmla="*/ 3121996 h 4467225"/>
              <a:gd name="connsiteX14" fmla="*/ 423386 w 1809750"/>
              <a:gd name="connsiteY14" fmla="*/ 3035319 h 4467225"/>
              <a:gd name="connsiteX15" fmla="*/ 434816 w 1809750"/>
              <a:gd name="connsiteY15" fmla="*/ 2983884 h 4467225"/>
              <a:gd name="connsiteX16" fmla="*/ 461486 w 1809750"/>
              <a:gd name="connsiteY16" fmla="*/ 2818149 h 4467225"/>
              <a:gd name="connsiteX17" fmla="*/ 471011 w 1809750"/>
              <a:gd name="connsiteY17" fmla="*/ 2784811 h 4467225"/>
              <a:gd name="connsiteX18" fmla="*/ 476726 w 1809750"/>
              <a:gd name="connsiteY18" fmla="*/ 2732424 h 4467225"/>
              <a:gd name="connsiteX19" fmla="*/ 495776 w 1809750"/>
              <a:gd name="connsiteY19" fmla="*/ 2643841 h 4467225"/>
              <a:gd name="connsiteX20" fmla="*/ 503396 w 1809750"/>
              <a:gd name="connsiteY20" fmla="*/ 2624791 h 4467225"/>
              <a:gd name="connsiteX21" fmla="*/ 504349 w 1809750"/>
              <a:gd name="connsiteY21" fmla="*/ 2537161 h 4467225"/>
              <a:gd name="connsiteX22" fmla="*/ 511016 w 1809750"/>
              <a:gd name="connsiteY22" fmla="*/ 2502871 h 4467225"/>
              <a:gd name="connsiteX23" fmla="*/ 538639 w 1809750"/>
              <a:gd name="connsiteY23" fmla="*/ 2290464 h 4467225"/>
              <a:gd name="connsiteX24" fmla="*/ 539591 w 1809750"/>
              <a:gd name="connsiteY24" fmla="*/ 2259984 h 4467225"/>
              <a:gd name="connsiteX25" fmla="*/ 559594 w 1809750"/>
              <a:gd name="connsiteY25" fmla="*/ 2226646 h 4467225"/>
              <a:gd name="connsiteX26" fmla="*/ 558641 w 1809750"/>
              <a:gd name="connsiteY26" fmla="*/ 2183784 h 4467225"/>
              <a:gd name="connsiteX27" fmla="*/ 561499 w 1809750"/>
              <a:gd name="connsiteY27" fmla="*/ 2168544 h 4467225"/>
              <a:gd name="connsiteX28" fmla="*/ 554831 w 1809750"/>
              <a:gd name="connsiteY28" fmla="*/ 2102821 h 4467225"/>
              <a:gd name="connsiteX29" fmla="*/ 529114 w 1809750"/>
              <a:gd name="connsiteY29" fmla="*/ 2085676 h 4467225"/>
              <a:gd name="connsiteX30" fmla="*/ 493871 w 1809750"/>
              <a:gd name="connsiteY30" fmla="*/ 2092344 h 4467225"/>
              <a:gd name="connsiteX31" fmla="*/ 492919 w 1809750"/>
              <a:gd name="connsiteY31" fmla="*/ 2084724 h 4467225"/>
              <a:gd name="connsiteX32" fmla="*/ 520541 w 1809750"/>
              <a:gd name="connsiteY32" fmla="*/ 2079961 h 4467225"/>
              <a:gd name="connsiteX33" fmla="*/ 520541 w 1809750"/>
              <a:gd name="connsiteY33" fmla="*/ 2075199 h 4467225"/>
              <a:gd name="connsiteX34" fmla="*/ 474821 w 1809750"/>
              <a:gd name="connsiteY34" fmla="*/ 2063769 h 4467225"/>
              <a:gd name="connsiteX35" fmla="*/ 488156 w 1809750"/>
              <a:gd name="connsiteY35" fmla="*/ 2009476 h 4467225"/>
              <a:gd name="connsiteX36" fmla="*/ 579596 w 1809750"/>
              <a:gd name="connsiteY36" fmla="*/ 1892319 h 4467225"/>
              <a:gd name="connsiteX37" fmla="*/ 533876 w 1809750"/>
              <a:gd name="connsiteY37" fmla="*/ 1886604 h 4467225"/>
              <a:gd name="connsiteX38" fmla="*/ 513874 w 1809750"/>
              <a:gd name="connsiteY38" fmla="*/ 1897081 h 4467225"/>
              <a:gd name="connsiteX39" fmla="*/ 461486 w 1809750"/>
              <a:gd name="connsiteY39" fmla="*/ 1948516 h 4467225"/>
              <a:gd name="connsiteX40" fmla="*/ 420529 w 1809750"/>
              <a:gd name="connsiteY40" fmla="*/ 2017096 h 4467225"/>
              <a:gd name="connsiteX41" fmla="*/ 432911 w 1809750"/>
              <a:gd name="connsiteY41" fmla="*/ 2049481 h 4467225"/>
              <a:gd name="connsiteX42" fmla="*/ 444341 w 1809750"/>
              <a:gd name="connsiteY42" fmla="*/ 2054244 h 4467225"/>
              <a:gd name="connsiteX43" fmla="*/ 410051 w 1809750"/>
              <a:gd name="connsiteY43" fmla="*/ 2059959 h 4467225"/>
              <a:gd name="connsiteX44" fmla="*/ 412909 w 1809750"/>
              <a:gd name="connsiteY44" fmla="*/ 2079961 h 4467225"/>
              <a:gd name="connsiteX45" fmla="*/ 409099 w 1809750"/>
              <a:gd name="connsiteY45" fmla="*/ 2084724 h 4467225"/>
              <a:gd name="connsiteX46" fmla="*/ 387191 w 1809750"/>
              <a:gd name="connsiteY46" fmla="*/ 2069484 h 4467225"/>
              <a:gd name="connsiteX47" fmla="*/ 366236 w 1809750"/>
              <a:gd name="connsiteY47" fmla="*/ 2029479 h 4467225"/>
              <a:gd name="connsiteX48" fmla="*/ 348139 w 1809750"/>
              <a:gd name="connsiteY48" fmla="*/ 2004714 h 4467225"/>
              <a:gd name="connsiteX49" fmla="*/ 322421 w 1809750"/>
              <a:gd name="connsiteY49" fmla="*/ 1957089 h 4467225"/>
              <a:gd name="connsiteX50" fmla="*/ 289084 w 1809750"/>
              <a:gd name="connsiteY50" fmla="*/ 1910416 h 4467225"/>
              <a:gd name="connsiteX51" fmla="*/ 259556 w 1809750"/>
              <a:gd name="connsiteY51" fmla="*/ 1877079 h 4467225"/>
              <a:gd name="connsiteX52" fmla="*/ 264319 w 1809750"/>
              <a:gd name="connsiteY52" fmla="*/ 1872316 h 4467225"/>
              <a:gd name="connsiteX53" fmla="*/ 278606 w 1809750"/>
              <a:gd name="connsiteY53" fmla="*/ 1881841 h 4467225"/>
              <a:gd name="connsiteX54" fmla="*/ 149066 w 1809750"/>
              <a:gd name="connsiteY54" fmla="*/ 1581804 h 4467225"/>
              <a:gd name="connsiteX55" fmla="*/ 109061 w 1809750"/>
              <a:gd name="connsiteY55" fmla="*/ 1461789 h 4467225"/>
              <a:gd name="connsiteX56" fmla="*/ 106204 w 1809750"/>
              <a:gd name="connsiteY56" fmla="*/ 1429404 h 4467225"/>
              <a:gd name="connsiteX57" fmla="*/ 111919 w 1809750"/>
              <a:gd name="connsiteY57" fmla="*/ 1353204 h 4467225"/>
              <a:gd name="connsiteX58" fmla="*/ 133826 w 1809750"/>
              <a:gd name="connsiteY58" fmla="*/ 1303674 h 4467225"/>
              <a:gd name="connsiteX59" fmla="*/ 206216 w 1809750"/>
              <a:gd name="connsiteY59" fmla="*/ 1160799 h 4467225"/>
              <a:gd name="connsiteX60" fmla="*/ 220504 w 1809750"/>
              <a:gd name="connsiteY60" fmla="*/ 1133176 h 4467225"/>
              <a:gd name="connsiteX61" fmla="*/ 246221 w 1809750"/>
              <a:gd name="connsiteY61" fmla="*/ 1089361 h 4467225"/>
              <a:gd name="connsiteX62" fmla="*/ 299561 w 1809750"/>
              <a:gd name="connsiteY62" fmla="*/ 986491 h 4467225"/>
              <a:gd name="connsiteX63" fmla="*/ 347186 w 1809750"/>
              <a:gd name="connsiteY63" fmla="*/ 891241 h 4467225"/>
              <a:gd name="connsiteX64" fmla="*/ 365284 w 1809750"/>
              <a:gd name="connsiteY64" fmla="*/ 840759 h 4467225"/>
              <a:gd name="connsiteX65" fmla="*/ 372904 w 1809750"/>
              <a:gd name="connsiteY65" fmla="*/ 817899 h 4467225"/>
              <a:gd name="connsiteX66" fmla="*/ 407194 w 1809750"/>
              <a:gd name="connsiteY66" fmla="*/ 750271 h 4467225"/>
              <a:gd name="connsiteX67" fmla="*/ 456724 w 1809750"/>
              <a:gd name="connsiteY67" fmla="*/ 719791 h 4467225"/>
              <a:gd name="connsiteX68" fmla="*/ 571024 w 1809750"/>
              <a:gd name="connsiteY68" fmla="*/ 684549 h 4467225"/>
              <a:gd name="connsiteX69" fmla="*/ 671036 w 1809750"/>
              <a:gd name="connsiteY69" fmla="*/ 632161 h 4467225"/>
              <a:gd name="connsiteX70" fmla="*/ 683419 w 1809750"/>
              <a:gd name="connsiteY70" fmla="*/ 614064 h 4467225"/>
              <a:gd name="connsiteX71" fmla="*/ 693896 w 1809750"/>
              <a:gd name="connsiteY71" fmla="*/ 548341 h 4467225"/>
              <a:gd name="connsiteX72" fmla="*/ 699611 w 1809750"/>
              <a:gd name="connsiteY72" fmla="*/ 438804 h 4467225"/>
              <a:gd name="connsiteX73" fmla="*/ 694849 w 1809750"/>
              <a:gd name="connsiteY73" fmla="*/ 383559 h 4467225"/>
              <a:gd name="connsiteX74" fmla="*/ 717709 w 1809750"/>
              <a:gd name="connsiteY74" fmla="*/ 281641 h 4467225"/>
              <a:gd name="connsiteX75" fmla="*/ 747236 w 1809750"/>
              <a:gd name="connsiteY75" fmla="*/ 187344 h 4467225"/>
              <a:gd name="connsiteX76" fmla="*/ 762476 w 1809750"/>
              <a:gd name="connsiteY76" fmla="*/ 163531 h 4467225"/>
              <a:gd name="connsiteX77" fmla="*/ 824389 w 1809750"/>
              <a:gd name="connsiteY77" fmla="*/ 91141 h 4467225"/>
              <a:gd name="connsiteX78" fmla="*/ 857726 w 1809750"/>
              <a:gd name="connsiteY78" fmla="*/ 42564 h 4467225"/>
              <a:gd name="connsiteX79" fmla="*/ 879634 w 1809750"/>
              <a:gd name="connsiteY79" fmla="*/ 35896 h 4467225"/>
              <a:gd name="connsiteX80" fmla="*/ 904399 w 1809750"/>
              <a:gd name="connsiteY80" fmla="*/ 30181 h 4467225"/>
              <a:gd name="connsiteX81" fmla="*/ 982504 w 1809750"/>
              <a:gd name="connsiteY81" fmla="*/ 11131 h 4467225"/>
              <a:gd name="connsiteX82" fmla="*/ 1059656 w 1809750"/>
              <a:gd name="connsiteY82" fmla="*/ 31134 h 4467225"/>
              <a:gd name="connsiteX83" fmla="*/ 1208246 w 1809750"/>
              <a:gd name="connsiteY83" fmla="*/ 231159 h 4467225"/>
              <a:gd name="connsiteX84" fmla="*/ 1225391 w 1809750"/>
              <a:gd name="connsiteY84" fmla="*/ 466426 h 4467225"/>
              <a:gd name="connsiteX85" fmla="*/ 1224439 w 1809750"/>
              <a:gd name="connsiteY85" fmla="*/ 476904 h 4467225"/>
              <a:gd name="connsiteX86" fmla="*/ 1233011 w 1809750"/>
              <a:gd name="connsiteY86" fmla="*/ 670261 h 4467225"/>
              <a:gd name="connsiteX87" fmla="*/ 1278731 w 1809750"/>
              <a:gd name="connsiteY87" fmla="*/ 721696 h 4467225"/>
              <a:gd name="connsiteX88" fmla="*/ 1348264 w 1809750"/>
              <a:gd name="connsiteY88" fmla="*/ 732174 h 4467225"/>
              <a:gd name="connsiteX89" fmla="*/ 1381601 w 1809750"/>
              <a:gd name="connsiteY89" fmla="*/ 755986 h 4467225"/>
              <a:gd name="connsiteX90" fmla="*/ 1409224 w 1809750"/>
              <a:gd name="connsiteY90" fmla="*/ 801706 h 4467225"/>
              <a:gd name="connsiteX91" fmla="*/ 1417796 w 1809750"/>
              <a:gd name="connsiteY91" fmla="*/ 820756 h 4467225"/>
              <a:gd name="connsiteX92" fmla="*/ 1447324 w 1809750"/>
              <a:gd name="connsiteY92" fmla="*/ 879811 h 4467225"/>
              <a:gd name="connsiteX93" fmla="*/ 1549241 w 1809750"/>
              <a:gd name="connsiteY93" fmla="*/ 1010304 h 4467225"/>
              <a:gd name="connsiteX94" fmla="*/ 1579721 w 1809750"/>
              <a:gd name="connsiteY94" fmla="*/ 1043641 h 4467225"/>
              <a:gd name="connsiteX95" fmla="*/ 1634014 w 1809750"/>
              <a:gd name="connsiteY95" fmla="*/ 1114126 h 4467225"/>
              <a:gd name="connsiteX96" fmla="*/ 1742599 w 1809750"/>
              <a:gd name="connsiteY96" fmla="*/ 1255096 h 4467225"/>
              <a:gd name="connsiteX97" fmla="*/ 1774031 w 1809750"/>
              <a:gd name="connsiteY97" fmla="*/ 1312246 h 4467225"/>
              <a:gd name="connsiteX98" fmla="*/ 1797844 w 1809750"/>
              <a:gd name="connsiteY98" fmla="*/ 1354156 h 4467225"/>
              <a:gd name="connsiteX99" fmla="*/ 1806416 w 1809750"/>
              <a:gd name="connsiteY99" fmla="*/ 1372254 h 4467225"/>
              <a:gd name="connsiteX100" fmla="*/ 1801654 w 1809750"/>
              <a:gd name="connsiteY100" fmla="*/ 1457026 h 4467225"/>
              <a:gd name="connsiteX101" fmla="*/ 1762601 w 1809750"/>
              <a:gd name="connsiteY101" fmla="*/ 1607521 h 4467225"/>
              <a:gd name="connsiteX102" fmla="*/ 1740694 w 1809750"/>
              <a:gd name="connsiteY102" fmla="*/ 1665624 h 4467225"/>
              <a:gd name="connsiteX103" fmla="*/ 1700689 w 1809750"/>
              <a:gd name="connsiteY103" fmla="*/ 1787544 h 4467225"/>
              <a:gd name="connsiteX104" fmla="*/ 1698784 w 1809750"/>
              <a:gd name="connsiteY104" fmla="*/ 1793259 h 4467225"/>
              <a:gd name="connsiteX105" fmla="*/ 1686401 w 1809750"/>
              <a:gd name="connsiteY105" fmla="*/ 1869459 h 4467225"/>
              <a:gd name="connsiteX106" fmla="*/ 1653064 w 1809750"/>
              <a:gd name="connsiteY106" fmla="*/ 1898034 h 4467225"/>
              <a:gd name="connsiteX107" fmla="*/ 1609249 w 1809750"/>
              <a:gd name="connsiteY107" fmla="*/ 2004714 h 4467225"/>
              <a:gd name="connsiteX108" fmla="*/ 1568291 w 1809750"/>
              <a:gd name="connsiteY108" fmla="*/ 2011381 h 4467225"/>
              <a:gd name="connsiteX109" fmla="*/ 1535906 w 1809750"/>
              <a:gd name="connsiteY109" fmla="*/ 1998046 h 4467225"/>
              <a:gd name="connsiteX110" fmla="*/ 1582579 w 1809750"/>
              <a:gd name="connsiteY110" fmla="*/ 1964709 h 4467225"/>
              <a:gd name="connsiteX111" fmla="*/ 1499711 w 1809750"/>
              <a:gd name="connsiteY111" fmla="*/ 1878984 h 4467225"/>
              <a:gd name="connsiteX112" fmla="*/ 1486376 w 1809750"/>
              <a:gd name="connsiteY112" fmla="*/ 1865649 h 4467225"/>
              <a:gd name="connsiteX113" fmla="*/ 1426369 w 1809750"/>
              <a:gd name="connsiteY113" fmla="*/ 1834216 h 4467225"/>
              <a:gd name="connsiteX114" fmla="*/ 1479709 w 1809750"/>
              <a:gd name="connsiteY114" fmla="*/ 1908511 h 4467225"/>
              <a:gd name="connsiteX115" fmla="*/ 1511141 w 1809750"/>
              <a:gd name="connsiteY115" fmla="*/ 1983759 h 4467225"/>
              <a:gd name="connsiteX116" fmla="*/ 1507331 w 1809750"/>
              <a:gd name="connsiteY116" fmla="*/ 2011381 h 4467225"/>
              <a:gd name="connsiteX117" fmla="*/ 1484471 w 1809750"/>
              <a:gd name="connsiteY117" fmla="*/ 2006619 h 4467225"/>
              <a:gd name="connsiteX118" fmla="*/ 1446371 w 1809750"/>
              <a:gd name="connsiteY118" fmla="*/ 2034241 h 4467225"/>
              <a:gd name="connsiteX119" fmla="*/ 1463516 w 1809750"/>
              <a:gd name="connsiteY119" fmla="*/ 2120919 h 4467225"/>
              <a:gd name="connsiteX120" fmla="*/ 1468279 w 1809750"/>
              <a:gd name="connsiteY120" fmla="*/ 2202834 h 4467225"/>
              <a:gd name="connsiteX121" fmla="*/ 1472089 w 1809750"/>
              <a:gd name="connsiteY121" fmla="*/ 2251411 h 4467225"/>
              <a:gd name="connsiteX122" fmla="*/ 1468279 w 1809750"/>
              <a:gd name="connsiteY122" fmla="*/ 2393334 h 4467225"/>
              <a:gd name="connsiteX123" fmla="*/ 1453991 w 1809750"/>
              <a:gd name="connsiteY123" fmla="*/ 2605741 h 4467225"/>
              <a:gd name="connsiteX124" fmla="*/ 1438751 w 1809750"/>
              <a:gd name="connsiteY124" fmla="*/ 2816244 h 4467225"/>
              <a:gd name="connsiteX125" fmla="*/ 1432084 w 1809750"/>
              <a:gd name="connsiteY125" fmla="*/ 2962929 h 4467225"/>
              <a:gd name="connsiteX126" fmla="*/ 1424464 w 1809750"/>
              <a:gd name="connsiteY126" fmla="*/ 3218199 h 4467225"/>
              <a:gd name="connsiteX127" fmla="*/ 1418749 w 1809750"/>
              <a:gd name="connsiteY127" fmla="*/ 3379171 h 4467225"/>
              <a:gd name="connsiteX128" fmla="*/ 1428274 w 1809750"/>
              <a:gd name="connsiteY128" fmla="*/ 3838276 h 4467225"/>
              <a:gd name="connsiteX129" fmla="*/ 1414939 w 1809750"/>
              <a:gd name="connsiteY129" fmla="*/ 4017346 h 4467225"/>
              <a:gd name="connsiteX130" fmla="*/ 1406366 w 1809750"/>
              <a:gd name="connsiteY130" fmla="*/ 4130694 h 4467225"/>
              <a:gd name="connsiteX131" fmla="*/ 1394936 w 1809750"/>
              <a:gd name="connsiteY131" fmla="*/ 4244041 h 4467225"/>
              <a:gd name="connsiteX132" fmla="*/ 1393031 w 1809750"/>
              <a:gd name="connsiteY132" fmla="*/ 4272616 h 4467225"/>
              <a:gd name="connsiteX133" fmla="*/ 1384459 w 1809750"/>
              <a:gd name="connsiteY133" fmla="*/ 4389774 h 4467225"/>
              <a:gd name="connsiteX134" fmla="*/ 1368266 w 1809750"/>
              <a:gd name="connsiteY134" fmla="*/ 4402156 h 4467225"/>
              <a:gd name="connsiteX135" fmla="*/ 1309211 w 1809750"/>
              <a:gd name="connsiteY135" fmla="*/ 4403109 h 4467225"/>
              <a:gd name="connsiteX136" fmla="*/ 1240631 w 1809750"/>
              <a:gd name="connsiteY136" fmla="*/ 4461211 h 4467225"/>
              <a:gd name="connsiteX137" fmla="*/ 1121569 w 1809750"/>
              <a:gd name="connsiteY137" fmla="*/ 4468831 h 4467225"/>
              <a:gd name="connsiteX138" fmla="*/ 1091089 w 1809750"/>
              <a:gd name="connsiteY138" fmla="*/ 4445971 h 4467225"/>
              <a:gd name="connsiteX139" fmla="*/ 1068229 w 1809750"/>
              <a:gd name="connsiteY139" fmla="*/ 4360246 h 4467225"/>
              <a:gd name="connsiteX140" fmla="*/ 1052989 w 1809750"/>
              <a:gd name="connsiteY140" fmla="*/ 4259281 h 4467225"/>
              <a:gd name="connsiteX141" fmla="*/ 1070134 w 1809750"/>
              <a:gd name="connsiteY141" fmla="*/ 4195464 h 4467225"/>
              <a:gd name="connsiteX142" fmla="*/ 1084421 w 1809750"/>
              <a:gd name="connsiteY142" fmla="*/ 4105929 h 4467225"/>
              <a:gd name="connsiteX143" fmla="*/ 1085374 w 1809750"/>
              <a:gd name="connsiteY143" fmla="*/ 3964959 h 4467225"/>
              <a:gd name="connsiteX144" fmla="*/ 1090136 w 1809750"/>
              <a:gd name="connsiteY144" fmla="*/ 3763981 h 4467225"/>
              <a:gd name="connsiteX145" fmla="*/ 1090136 w 1809750"/>
              <a:gd name="connsiteY145" fmla="*/ 3575386 h 4467225"/>
              <a:gd name="connsiteX146" fmla="*/ 1091089 w 1809750"/>
              <a:gd name="connsiteY146" fmla="*/ 3440131 h 4467225"/>
              <a:gd name="connsiteX147" fmla="*/ 1084421 w 1809750"/>
              <a:gd name="connsiteY147" fmla="*/ 3398221 h 4467225"/>
              <a:gd name="connsiteX148" fmla="*/ 1083469 w 1809750"/>
              <a:gd name="connsiteY148" fmla="*/ 3383934 h 4467225"/>
              <a:gd name="connsiteX149" fmla="*/ 1088231 w 1809750"/>
              <a:gd name="connsiteY149" fmla="*/ 3122949 h 4467225"/>
              <a:gd name="connsiteX150" fmla="*/ 1075849 w 1809750"/>
              <a:gd name="connsiteY150" fmla="*/ 2908636 h 4467225"/>
              <a:gd name="connsiteX151" fmla="*/ 1047274 w 1809750"/>
              <a:gd name="connsiteY151" fmla="*/ 2654319 h 4467225"/>
              <a:gd name="connsiteX152" fmla="*/ 1026319 w 1809750"/>
              <a:gd name="connsiteY152" fmla="*/ 2539066 h 4467225"/>
              <a:gd name="connsiteX153" fmla="*/ 1023461 w 1809750"/>
              <a:gd name="connsiteY153" fmla="*/ 2510491 h 4467225"/>
              <a:gd name="connsiteX154" fmla="*/ 1015841 w 1809750"/>
              <a:gd name="connsiteY154" fmla="*/ 2488584 h 4467225"/>
              <a:gd name="connsiteX155" fmla="*/ 1009174 w 1809750"/>
              <a:gd name="connsiteY155" fmla="*/ 2457151 h 4467225"/>
              <a:gd name="connsiteX156" fmla="*/ 1002506 w 1809750"/>
              <a:gd name="connsiteY156" fmla="*/ 2400001 h 4467225"/>
              <a:gd name="connsiteX157" fmla="*/ 977741 w 1809750"/>
              <a:gd name="connsiteY157" fmla="*/ 2420956 h 4467225"/>
              <a:gd name="connsiteX158" fmla="*/ 898684 w 1809750"/>
              <a:gd name="connsiteY158" fmla="*/ 2683846 h 4467225"/>
              <a:gd name="connsiteX159" fmla="*/ 799624 w 1809750"/>
              <a:gd name="connsiteY159" fmla="*/ 3000076 h 4467225"/>
              <a:gd name="connsiteX160" fmla="*/ 741521 w 1809750"/>
              <a:gd name="connsiteY160" fmla="*/ 3304876 h 4467225"/>
              <a:gd name="connsiteX161" fmla="*/ 736759 w 1809750"/>
              <a:gd name="connsiteY161" fmla="*/ 3384886 h 4467225"/>
              <a:gd name="connsiteX162" fmla="*/ 725329 w 1809750"/>
              <a:gd name="connsiteY162" fmla="*/ 3419176 h 4467225"/>
              <a:gd name="connsiteX163" fmla="*/ 705326 w 1809750"/>
              <a:gd name="connsiteY163" fmla="*/ 3529666 h 4467225"/>
              <a:gd name="connsiteX164" fmla="*/ 679609 w 1809750"/>
              <a:gd name="connsiteY164" fmla="*/ 3662064 h 4467225"/>
              <a:gd name="connsiteX165" fmla="*/ 654844 w 1809750"/>
              <a:gd name="connsiteY165" fmla="*/ 3813511 h 4467225"/>
              <a:gd name="connsiteX166" fmla="*/ 628174 w 1809750"/>
              <a:gd name="connsiteY166" fmla="*/ 3989724 h 4467225"/>
              <a:gd name="connsiteX167" fmla="*/ 611981 w 1809750"/>
              <a:gd name="connsiteY167" fmla="*/ 4096404 h 4467225"/>
              <a:gd name="connsiteX168" fmla="*/ 595789 w 1809750"/>
              <a:gd name="connsiteY168" fmla="*/ 4204989 h 4467225"/>
              <a:gd name="connsiteX169" fmla="*/ 572929 w 1809750"/>
              <a:gd name="connsiteY169" fmla="*/ 4360246 h 4467225"/>
              <a:gd name="connsiteX170" fmla="*/ 571976 w 1809750"/>
              <a:gd name="connsiteY170" fmla="*/ 4365961 h 4467225"/>
              <a:gd name="connsiteX171" fmla="*/ 536734 w 1809750"/>
              <a:gd name="connsiteY171" fmla="*/ 4398346 h 4467225"/>
              <a:gd name="connsiteX172" fmla="*/ 410051 w 1809750"/>
              <a:gd name="connsiteY172" fmla="*/ 4390726 h 4467225"/>
              <a:gd name="connsiteX173" fmla="*/ 377666 w 1809750"/>
              <a:gd name="connsiteY173" fmla="*/ 4404061 h 4467225"/>
              <a:gd name="connsiteX174" fmla="*/ 359569 w 1809750"/>
              <a:gd name="connsiteY174" fmla="*/ 4412634 h 4467225"/>
              <a:gd name="connsiteX175" fmla="*/ 343376 w 1809750"/>
              <a:gd name="connsiteY175" fmla="*/ 4397394 h 4467225"/>
              <a:gd name="connsiteX176" fmla="*/ 319564 w 1809750"/>
              <a:gd name="connsiteY176" fmla="*/ 4374534 h 4467225"/>
              <a:gd name="connsiteX177" fmla="*/ 301466 w 1809750"/>
              <a:gd name="connsiteY177" fmla="*/ 4369771 h 4467225"/>
              <a:gd name="connsiteX178" fmla="*/ 276701 w 1809750"/>
              <a:gd name="connsiteY178" fmla="*/ 4385011 h 4467225"/>
              <a:gd name="connsiteX179" fmla="*/ 198596 w 1809750"/>
              <a:gd name="connsiteY179" fmla="*/ 4448829 h 4467225"/>
              <a:gd name="connsiteX180" fmla="*/ 78581 w 1809750"/>
              <a:gd name="connsiteY180" fmla="*/ 4447876 h 4467225"/>
              <a:gd name="connsiteX181" fmla="*/ 7144 w 1809750"/>
              <a:gd name="connsiteY181" fmla="*/ 4419301 h 4467225"/>
              <a:gd name="connsiteX182" fmla="*/ 10001 w 1809750"/>
              <a:gd name="connsiteY182" fmla="*/ 4380249 h 4467225"/>
              <a:gd name="connsiteX183" fmla="*/ 705326 w 1809750"/>
              <a:gd name="connsiteY183" fmla="*/ 762654 h 4467225"/>
              <a:gd name="connsiteX184" fmla="*/ 719614 w 1809750"/>
              <a:gd name="connsiteY184" fmla="*/ 792181 h 4467225"/>
              <a:gd name="connsiteX185" fmla="*/ 739616 w 1809750"/>
              <a:gd name="connsiteY185" fmla="*/ 840759 h 4467225"/>
              <a:gd name="connsiteX186" fmla="*/ 752951 w 1809750"/>
              <a:gd name="connsiteY186" fmla="*/ 867429 h 4467225"/>
              <a:gd name="connsiteX187" fmla="*/ 760571 w 1809750"/>
              <a:gd name="connsiteY187" fmla="*/ 945534 h 4467225"/>
              <a:gd name="connsiteX188" fmla="*/ 775811 w 1809750"/>
              <a:gd name="connsiteY188" fmla="*/ 1109364 h 4467225"/>
              <a:gd name="connsiteX189" fmla="*/ 866299 w 1809750"/>
              <a:gd name="connsiteY189" fmla="*/ 1383684 h 4467225"/>
              <a:gd name="connsiteX190" fmla="*/ 890111 w 1809750"/>
              <a:gd name="connsiteY190" fmla="*/ 1427499 h 4467225"/>
              <a:gd name="connsiteX191" fmla="*/ 914876 w 1809750"/>
              <a:gd name="connsiteY191" fmla="*/ 1369396 h 4467225"/>
              <a:gd name="connsiteX192" fmla="*/ 1006316 w 1809750"/>
              <a:gd name="connsiteY192" fmla="*/ 1135081 h 4467225"/>
              <a:gd name="connsiteX193" fmla="*/ 1058704 w 1809750"/>
              <a:gd name="connsiteY193" fmla="*/ 1014114 h 4467225"/>
              <a:gd name="connsiteX194" fmla="*/ 1060609 w 1809750"/>
              <a:gd name="connsiteY194" fmla="*/ 974109 h 4467225"/>
              <a:gd name="connsiteX195" fmla="*/ 1052989 w 1809750"/>
              <a:gd name="connsiteY195" fmla="*/ 881716 h 4467225"/>
              <a:gd name="connsiteX196" fmla="*/ 1063466 w 1809750"/>
              <a:gd name="connsiteY196" fmla="*/ 863619 h 4467225"/>
              <a:gd name="connsiteX197" fmla="*/ 1126331 w 1809750"/>
              <a:gd name="connsiteY197" fmla="*/ 804564 h 4467225"/>
              <a:gd name="connsiteX198" fmla="*/ 1206341 w 1809750"/>
              <a:gd name="connsiteY198" fmla="*/ 850284 h 4467225"/>
              <a:gd name="connsiteX199" fmla="*/ 1067276 w 1809750"/>
              <a:gd name="connsiteY199" fmla="*/ 633114 h 4467225"/>
              <a:gd name="connsiteX200" fmla="*/ 1049179 w 1809750"/>
              <a:gd name="connsiteY200" fmla="*/ 710266 h 4467225"/>
              <a:gd name="connsiteX201" fmla="*/ 1040606 w 1809750"/>
              <a:gd name="connsiteY201" fmla="*/ 776941 h 4467225"/>
              <a:gd name="connsiteX202" fmla="*/ 1030129 w 1809750"/>
              <a:gd name="connsiteY202" fmla="*/ 814089 h 4467225"/>
              <a:gd name="connsiteX203" fmla="*/ 997744 w 1809750"/>
              <a:gd name="connsiteY203" fmla="*/ 848379 h 4467225"/>
              <a:gd name="connsiteX204" fmla="*/ 904399 w 1809750"/>
              <a:gd name="connsiteY204" fmla="*/ 990301 h 4467225"/>
              <a:gd name="connsiteX205" fmla="*/ 897731 w 1809750"/>
              <a:gd name="connsiteY205" fmla="*/ 993159 h 4467225"/>
              <a:gd name="connsiteX206" fmla="*/ 878681 w 1809750"/>
              <a:gd name="connsiteY206" fmla="*/ 936009 h 4467225"/>
              <a:gd name="connsiteX207" fmla="*/ 818674 w 1809750"/>
              <a:gd name="connsiteY207" fmla="*/ 856951 h 4467225"/>
              <a:gd name="connsiteX208" fmla="*/ 780574 w 1809750"/>
              <a:gd name="connsiteY208" fmla="*/ 843616 h 4467225"/>
              <a:gd name="connsiteX209" fmla="*/ 797719 w 1809750"/>
              <a:gd name="connsiteY209" fmla="*/ 592156 h 4467225"/>
              <a:gd name="connsiteX210" fmla="*/ 634841 w 1809750"/>
              <a:gd name="connsiteY210" fmla="*/ 825519 h 4467225"/>
              <a:gd name="connsiteX211" fmla="*/ 705326 w 1809750"/>
              <a:gd name="connsiteY211" fmla="*/ 762654 h 4467225"/>
              <a:gd name="connsiteX212" fmla="*/ 1273969 w 1809750"/>
              <a:gd name="connsiteY212" fmla="*/ 1329391 h 4467225"/>
              <a:gd name="connsiteX213" fmla="*/ 1280636 w 1809750"/>
              <a:gd name="connsiteY213" fmla="*/ 1357014 h 4467225"/>
              <a:gd name="connsiteX214" fmla="*/ 1294924 w 1809750"/>
              <a:gd name="connsiteY214" fmla="*/ 1423689 h 4467225"/>
              <a:gd name="connsiteX215" fmla="*/ 1315879 w 1809750"/>
              <a:gd name="connsiteY215" fmla="*/ 1556086 h 4467225"/>
              <a:gd name="connsiteX216" fmla="*/ 1337786 w 1809750"/>
              <a:gd name="connsiteY216" fmla="*/ 1669434 h 4467225"/>
              <a:gd name="connsiteX217" fmla="*/ 1370171 w 1809750"/>
              <a:gd name="connsiteY217" fmla="*/ 1777066 h 4467225"/>
              <a:gd name="connsiteX218" fmla="*/ 1441609 w 1809750"/>
              <a:gd name="connsiteY218" fmla="*/ 1820881 h 4467225"/>
              <a:gd name="connsiteX219" fmla="*/ 1473041 w 1809750"/>
              <a:gd name="connsiteY219" fmla="*/ 1796116 h 4467225"/>
              <a:gd name="connsiteX220" fmla="*/ 1516856 w 1809750"/>
              <a:gd name="connsiteY220" fmla="*/ 1700866 h 4467225"/>
              <a:gd name="connsiteX221" fmla="*/ 1537811 w 1809750"/>
              <a:gd name="connsiteY221" fmla="*/ 1671339 h 4467225"/>
              <a:gd name="connsiteX222" fmla="*/ 1547336 w 1809750"/>
              <a:gd name="connsiteY222" fmla="*/ 1614189 h 4467225"/>
              <a:gd name="connsiteX223" fmla="*/ 1568291 w 1809750"/>
              <a:gd name="connsiteY223" fmla="*/ 1573231 h 4467225"/>
              <a:gd name="connsiteX224" fmla="*/ 1575911 w 1809750"/>
              <a:gd name="connsiteY224" fmla="*/ 1558944 h 4467225"/>
              <a:gd name="connsiteX225" fmla="*/ 1582579 w 1809750"/>
              <a:gd name="connsiteY225" fmla="*/ 1450359 h 4467225"/>
              <a:gd name="connsiteX226" fmla="*/ 1577816 w 1809750"/>
              <a:gd name="connsiteY226" fmla="*/ 1436071 h 4467225"/>
              <a:gd name="connsiteX227" fmla="*/ 1470184 w 1809750"/>
              <a:gd name="connsiteY227" fmla="*/ 1317009 h 4467225"/>
              <a:gd name="connsiteX228" fmla="*/ 1383506 w 1809750"/>
              <a:gd name="connsiteY228" fmla="*/ 1220806 h 4467225"/>
              <a:gd name="connsiteX229" fmla="*/ 1353026 w 1809750"/>
              <a:gd name="connsiteY229" fmla="*/ 1221759 h 4467225"/>
              <a:gd name="connsiteX230" fmla="*/ 1280636 w 1809750"/>
              <a:gd name="connsiteY230" fmla="*/ 1315104 h 4467225"/>
              <a:gd name="connsiteX231" fmla="*/ 1273969 w 1809750"/>
              <a:gd name="connsiteY231" fmla="*/ 1329391 h 4467225"/>
              <a:gd name="connsiteX232" fmla="*/ 599599 w 1809750"/>
              <a:gd name="connsiteY232" fmla="*/ 1884699 h 4467225"/>
              <a:gd name="connsiteX233" fmla="*/ 604361 w 1809750"/>
              <a:gd name="connsiteY233" fmla="*/ 1880889 h 4467225"/>
              <a:gd name="connsiteX234" fmla="*/ 596741 w 1809750"/>
              <a:gd name="connsiteY234" fmla="*/ 1858029 h 4467225"/>
              <a:gd name="connsiteX235" fmla="*/ 581501 w 1809750"/>
              <a:gd name="connsiteY235" fmla="*/ 1721821 h 4467225"/>
              <a:gd name="connsiteX236" fmla="*/ 583406 w 1809750"/>
              <a:gd name="connsiteY236" fmla="*/ 1673244 h 4467225"/>
              <a:gd name="connsiteX237" fmla="*/ 558641 w 1809750"/>
              <a:gd name="connsiteY237" fmla="*/ 1591329 h 4467225"/>
              <a:gd name="connsiteX238" fmla="*/ 555784 w 1809750"/>
              <a:gd name="connsiteY238" fmla="*/ 1568469 h 4467225"/>
              <a:gd name="connsiteX239" fmla="*/ 531019 w 1809750"/>
              <a:gd name="connsiteY239" fmla="*/ 1421784 h 4467225"/>
              <a:gd name="connsiteX240" fmla="*/ 503396 w 1809750"/>
              <a:gd name="connsiteY240" fmla="*/ 1333201 h 4467225"/>
              <a:gd name="connsiteX241" fmla="*/ 484346 w 1809750"/>
              <a:gd name="connsiteY241" fmla="*/ 1236046 h 4467225"/>
              <a:gd name="connsiteX242" fmla="*/ 472916 w 1809750"/>
              <a:gd name="connsiteY242" fmla="*/ 1215091 h 4467225"/>
              <a:gd name="connsiteX243" fmla="*/ 451009 w 1809750"/>
              <a:gd name="connsiteY243" fmla="*/ 1228426 h 4467225"/>
              <a:gd name="connsiteX244" fmla="*/ 431959 w 1809750"/>
              <a:gd name="connsiteY244" fmla="*/ 1271289 h 4467225"/>
              <a:gd name="connsiteX245" fmla="*/ 375761 w 1809750"/>
              <a:gd name="connsiteY245" fmla="*/ 1361776 h 4467225"/>
              <a:gd name="connsiteX246" fmla="*/ 330994 w 1809750"/>
              <a:gd name="connsiteY246" fmla="*/ 1464646 h 4467225"/>
              <a:gd name="connsiteX247" fmla="*/ 333851 w 1809750"/>
              <a:gd name="connsiteY247" fmla="*/ 1471314 h 4467225"/>
              <a:gd name="connsiteX248" fmla="*/ 353854 w 1809750"/>
              <a:gd name="connsiteY248" fmla="*/ 1544656 h 4467225"/>
              <a:gd name="connsiteX249" fmla="*/ 361474 w 1809750"/>
              <a:gd name="connsiteY249" fmla="*/ 1568469 h 4467225"/>
              <a:gd name="connsiteX250" fmla="*/ 390049 w 1809750"/>
              <a:gd name="connsiteY250" fmla="*/ 1656099 h 4467225"/>
              <a:gd name="connsiteX251" fmla="*/ 395764 w 1809750"/>
              <a:gd name="connsiteY251" fmla="*/ 1677054 h 4467225"/>
              <a:gd name="connsiteX252" fmla="*/ 474821 w 1809750"/>
              <a:gd name="connsiteY252" fmla="*/ 1826596 h 4467225"/>
              <a:gd name="connsiteX253" fmla="*/ 507206 w 1809750"/>
              <a:gd name="connsiteY253" fmla="*/ 1858029 h 4467225"/>
              <a:gd name="connsiteX254" fmla="*/ 558641 w 1809750"/>
              <a:gd name="connsiteY254" fmla="*/ 1866601 h 4467225"/>
              <a:gd name="connsiteX255" fmla="*/ 573881 w 1809750"/>
              <a:gd name="connsiteY255" fmla="*/ 1872316 h 4467225"/>
              <a:gd name="connsiteX256" fmla="*/ 599599 w 1809750"/>
              <a:gd name="connsiteY256" fmla="*/ 1884699 h 4467225"/>
              <a:gd name="connsiteX257" fmla="*/ 930116 w 1809750"/>
              <a:gd name="connsiteY257" fmla="*/ 1638954 h 4467225"/>
              <a:gd name="connsiteX258" fmla="*/ 905351 w 1809750"/>
              <a:gd name="connsiteY258" fmla="*/ 1617046 h 4467225"/>
              <a:gd name="connsiteX259" fmla="*/ 880586 w 1809750"/>
              <a:gd name="connsiteY259" fmla="*/ 1644669 h 4467225"/>
              <a:gd name="connsiteX260" fmla="*/ 903446 w 1809750"/>
              <a:gd name="connsiteY260" fmla="*/ 1670386 h 4467225"/>
              <a:gd name="connsiteX261" fmla="*/ 930116 w 1809750"/>
              <a:gd name="connsiteY261" fmla="*/ 1638954 h 4467225"/>
              <a:gd name="connsiteX262" fmla="*/ 912019 w 1809750"/>
              <a:gd name="connsiteY262" fmla="*/ 1539894 h 4467225"/>
              <a:gd name="connsiteX263" fmla="*/ 889159 w 1809750"/>
              <a:gd name="connsiteY263" fmla="*/ 1510366 h 4467225"/>
              <a:gd name="connsiteX264" fmla="*/ 871061 w 1809750"/>
              <a:gd name="connsiteY264" fmla="*/ 1535131 h 4467225"/>
              <a:gd name="connsiteX265" fmla="*/ 892969 w 1809750"/>
              <a:gd name="connsiteY265" fmla="*/ 1563706 h 4467225"/>
              <a:gd name="connsiteX266" fmla="*/ 912019 w 1809750"/>
              <a:gd name="connsiteY266" fmla="*/ 1539894 h 4467225"/>
              <a:gd name="connsiteX267" fmla="*/ 918686 w 1809750"/>
              <a:gd name="connsiteY267" fmla="*/ 1769446 h 4467225"/>
              <a:gd name="connsiteX268" fmla="*/ 946309 w 1809750"/>
              <a:gd name="connsiteY268" fmla="*/ 1741824 h 4467225"/>
              <a:gd name="connsiteX269" fmla="*/ 926306 w 1809750"/>
              <a:gd name="connsiteY269" fmla="*/ 1718964 h 4467225"/>
              <a:gd name="connsiteX270" fmla="*/ 897731 w 1809750"/>
              <a:gd name="connsiteY270" fmla="*/ 1738014 h 4467225"/>
              <a:gd name="connsiteX271" fmla="*/ 918686 w 1809750"/>
              <a:gd name="connsiteY271" fmla="*/ 1769446 h 446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</a:cxnLst>
            <a:rect l="l" t="t" r="r" b="b"/>
            <a:pathLst>
              <a:path w="1809750" h="4467225">
                <a:moveTo>
                  <a:pt x="10001" y="4380249"/>
                </a:moveTo>
                <a:cubicBezTo>
                  <a:pt x="17621" y="4372629"/>
                  <a:pt x="25241" y="4363104"/>
                  <a:pt x="33814" y="4357389"/>
                </a:cubicBezTo>
                <a:cubicBezTo>
                  <a:pt x="44291" y="4350721"/>
                  <a:pt x="56674" y="4345959"/>
                  <a:pt x="68104" y="4343101"/>
                </a:cubicBezTo>
                <a:cubicBezTo>
                  <a:pt x="112871" y="4333576"/>
                  <a:pt x="125254" y="4304049"/>
                  <a:pt x="128111" y="4262139"/>
                </a:cubicBezTo>
                <a:cubicBezTo>
                  <a:pt x="131921" y="4206894"/>
                  <a:pt x="141446" y="4153554"/>
                  <a:pt x="157639" y="4100214"/>
                </a:cubicBezTo>
                <a:cubicBezTo>
                  <a:pt x="181451" y="4022109"/>
                  <a:pt x="199549" y="3943051"/>
                  <a:pt x="220504" y="3863994"/>
                </a:cubicBezTo>
                <a:cubicBezTo>
                  <a:pt x="226219" y="3843991"/>
                  <a:pt x="236696" y="3825894"/>
                  <a:pt x="242411" y="3805891"/>
                </a:cubicBezTo>
                <a:cubicBezTo>
                  <a:pt x="251936" y="3770649"/>
                  <a:pt x="260509" y="3735406"/>
                  <a:pt x="268129" y="3699211"/>
                </a:cubicBezTo>
                <a:cubicBezTo>
                  <a:pt x="288131" y="3606819"/>
                  <a:pt x="308134" y="3514426"/>
                  <a:pt x="328136" y="3422034"/>
                </a:cubicBezTo>
                <a:cubicBezTo>
                  <a:pt x="330041" y="3413461"/>
                  <a:pt x="328136" y="3404889"/>
                  <a:pt x="327184" y="3396316"/>
                </a:cubicBezTo>
                <a:cubicBezTo>
                  <a:pt x="327184" y="3391554"/>
                  <a:pt x="326231" y="3386791"/>
                  <a:pt x="328136" y="3382029"/>
                </a:cubicBezTo>
                <a:cubicBezTo>
                  <a:pt x="342424" y="3341071"/>
                  <a:pt x="356711" y="3300114"/>
                  <a:pt x="370999" y="3260109"/>
                </a:cubicBezTo>
                <a:cubicBezTo>
                  <a:pt x="375761" y="3247726"/>
                  <a:pt x="379571" y="3235344"/>
                  <a:pt x="386239" y="3223914"/>
                </a:cubicBezTo>
                <a:cubicBezTo>
                  <a:pt x="405289" y="3191529"/>
                  <a:pt x="408146" y="3157239"/>
                  <a:pt x="406241" y="3121996"/>
                </a:cubicBezTo>
                <a:cubicBezTo>
                  <a:pt x="404336" y="3091516"/>
                  <a:pt x="411956" y="3063894"/>
                  <a:pt x="423386" y="3035319"/>
                </a:cubicBezTo>
                <a:cubicBezTo>
                  <a:pt x="430054" y="3019126"/>
                  <a:pt x="431959" y="3001029"/>
                  <a:pt x="434816" y="2983884"/>
                </a:cubicBezTo>
                <a:cubicBezTo>
                  <a:pt x="444341" y="2928639"/>
                  <a:pt x="452914" y="2873394"/>
                  <a:pt x="461486" y="2818149"/>
                </a:cubicBezTo>
                <a:cubicBezTo>
                  <a:pt x="463391" y="2806719"/>
                  <a:pt x="469106" y="2796241"/>
                  <a:pt x="471011" y="2784811"/>
                </a:cubicBezTo>
                <a:cubicBezTo>
                  <a:pt x="473869" y="2767666"/>
                  <a:pt x="476726" y="2749569"/>
                  <a:pt x="476726" y="2732424"/>
                </a:cubicBezTo>
                <a:cubicBezTo>
                  <a:pt x="476726" y="2700991"/>
                  <a:pt x="472916" y="2670511"/>
                  <a:pt x="495776" y="2643841"/>
                </a:cubicBezTo>
                <a:cubicBezTo>
                  <a:pt x="500539" y="2639079"/>
                  <a:pt x="503396" y="2631459"/>
                  <a:pt x="503396" y="2624791"/>
                </a:cubicBezTo>
                <a:cubicBezTo>
                  <a:pt x="504349" y="2595264"/>
                  <a:pt x="503396" y="2566689"/>
                  <a:pt x="504349" y="2537161"/>
                </a:cubicBezTo>
                <a:cubicBezTo>
                  <a:pt x="504349" y="2525731"/>
                  <a:pt x="509111" y="2514301"/>
                  <a:pt x="511016" y="2502871"/>
                </a:cubicBezTo>
                <a:cubicBezTo>
                  <a:pt x="520541" y="2432386"/>
                  <a:pt x="530066" y="2360949"/>
                  <a:pt x="538639" y="2290464"/>
                </a:cubicBezTo>
                <a:cubicBezTo>
                  <a:pt x="539591" y="2279986"/>
                  <a:pt x="539591" y="2269509"/>
                  <a:pt x="539591" y="2259984"/>
                </a:cubicBezTo>
                <a:cubicBezTo>
                  <a:pt x="538639" y="2244744"/>
                  <a:pt x="540544" y="2232361"/>
                  <a:pt x="559594" y="2226646"/>
                </a:cubicBezTo>
                <a:cubicBezTo>
                  <a:pt x="547211" y="2211406"/>
                  <a:pt x="545306" y="2198071"/>
                  <a:pt x="558641" y="2183784"/>
                </a:cubicBezTo>
                <a:cubicBezTo>
                  <a:pt x="561499" y="2180926"/>
                  <a:pt x="562451" y="2173306"/>
                  <a:pt x="561499" y="2168544"/>
                </a:cubicBezTo>
                <a:cubicBezTo>
                  <a:pt x="559594" y="2146636"/>
                  <a:pt x="556736" y="2124729"/>
                  <a:pt x="554831" y="2102821"/>
                </a:cubicBezTo>
                <a:cubicBezTo>
                  <a:pt x="553879" y="2085676"/>
                  <a:pt x="546259" y="2080914"/>
                  <a:pt x="529114" y="2085676"/>
                </a:cubicBezTo>
                <a:cubicBezTo>
                  <a:pt x="517684" y="2088534"/>
                  <a:pt x="505301" y="2089486"/>
                  <a:pt x="493871" y="2092344"/>
                </a:cubicBezTo>
                <a:cubicBezTo>
                  <a:pt x="493871" y="2089486"/>
                  <a:pt x="492919" y="2086629"/>
                  <a:pt x="492919" y="2084724"/>
                </a:cubicBezTo>
                <a:cubicBezTo>
                  <a:pt x="502444" y="2082819"/>
                  <a:pt x="511016" y="2081866"/>
                  <a:pt x="520541" y="2079961"/>
                </a:cubicBezTo>
                <a:cubicBezTo>
                  <a:pt x="520541" y="2078056"/>
                  <a:pt x="520541" y="2077104"/>
                  <a:pt x="520541" y="2075199"/>
                </a:cubicBezTo>
                <a:cubicBezTo>
                  <a:pt x="507206" y="2072341"/>
                  <a:pt x="493871" y="2068531"/>
                  <a:pt x="474821" y="2063769"/>
                </a:cubicBezTo>
                <a:cubicBezTo>
                  <a:pt x="478631" y="2045671"/>
                  <a:pt x="479584" y="2025669"/>
                  <a:pt x="488156" y="2009476"/>
                </a:cubicBezTo>
                <a:cubicBezTo>
                  <a:pt x="511016" y="1964709"/>
                  <a:pt x="541496" y="1926609"/>
                  <a:pt x="579596" y="1892319"/>
                </a:cubicBezTo>
                <a:cubicBezTo>
                  <a:pt x="568166" y="1875174"/>
                  <a:pt x="551974" y="1874221"/>
                  <a:pt x="533876" y="1886604"/>
                </a:cubicBezTo>
                <a:cubicBezTo>
                  <a:pt x="527209" y="1890414"/>
                  <a:pt x="520541" y="1894224"/>
                  <a:pt x="513874" y="1897081"/>
                </a:cubicBezTo>
                <a:cubicBezTo>
                  <a:pt x="489109" y="1906606"/>
                  <a:pt x="471964" y="1922799"/>
                  <a:pt x="461486" y="1948516"/>
                </a:cubicBezTo>
                <a:cubicBezTo>
                  <a:pt x="451961" y="1973281"/>
                  <a:pt x="435769" y="1995189"/>
                  <a:pt x="420529" y="2017096"/>
                </a:cubicBezTo>
                <a:cubicBezTo>
                  <a:pt x="409099" y="2035194"/>
                  <a:pt x="413861" y="2044719"/>
                  <a:pt x="432911" y="2049481"/>
                </a:cubicBezTo>
                <a:cubicBezTo>
                  <a:pt x="434816" y="2050434"/>
                  <a:pt x="437674" y="2051386"/>
                  <a:pt x="444341" y="2054244"/>
                </a:cubicBezTo>
                <a:cubicBezTo>
                  <a:pt x="430054" y="2056149"/>
                  <a:pt x="420529" y="2058054"/>
                  <a:pt x="410051" y="2059959"/>
                </a:cubicBezTo>
                <a:cubicBezTo>
                  <a:pt x="411004" y="2067579"/>
                  <a:pt x="411956" y="2074246"/>
                  <a:pt x="412909" y="2079961"/>
                </a:cubicBezTo>
                <a:cubicBezTo>
                  <a:pt x="411956" y="2081866"/>
                  <a:pt x="410051" y="2082819"/>
                  <a:pt x="409099" y="2084724"/>
                </a:cubicBezTo>
                <a:cubicBezTo>
                  <a:pt x="401479" y="2079961"/>
                  <a:pt x="391954" y="2076151"/>
                  <a:pt x="387191" y="2069484"/>
                </a:cubicBezTo>
                <a:cubicBezTo>
                  <a:pt x="378619" y="2057101"/>
                  <a:pt x="373856" y="2042814"/>
                  <a:pt x="366236" y="2029479"/>
                </a:cubicBezTo>
                <a:cubicBezTo>
                  <a:pt x="361474" y="2020906"/>
                  <a:pt x="355759" y="2011381"/>
                  <a:pt x="348139" y="2004714"/>
                </a:cubicBezTo>
                <a:cubicBezTo>
                  <a:pt x="333851" y="1991379"/>
                  <a:pt x="322421" y="1980901"/>
                  <a:pt x="322421" y="1957089"/>
                </a:cubicBezTo>
                <a:cubicBezTo>
                  <a:pt x="322421" y="1940896"/>
                  <a:pt x="301466" y="1925656"/>
                  <a:pt x="289084" y="1910416"/>
                </a:cubicBezTo>
                <a:cubicBezTo>
                  <a:pt x="279559" y="1898986"/>
                  <a:pt x="270034" y="1887556"/>
                  <a:pt x="259556" y="1877079"/>
                </a:cubicBezTo>
                <a:cubicBezTo>
                  <a:pt x="261461" y="1875174"/>
                  <a:pt x="262414" y="1874221"/>
                  <a:pt x="264319" y="1872316"/>
                </a:cubicBezTo>
                <a:cubicBezTo>
                  <a:pt x="267176" y="1874221"/>
                  <a:pt x="270986" y="1877079"/>
                  <a:pt x="278606" y="1881841"/>
                </a:cubicBezTo>
                <a:cubicBezTo>
                  <a:pt x="219551" y="1784686"/>
                  <a:pt x="189071" y="1680864"/>
                  <a:pt x="149066" y="1581804"/>
                </a:cubicBezTo>
                <a:cubicBezTo>
                  <a:pt x="132874" y="1542751"/>
                  <a:pt x="121444" y="1502746"/>
                  <a:pt x="109061" y="1461789"/>
                </a:cubicBezTo>
                <a:cubicBezTo>
                  <a:pt x="106204" y="1451311"/>
                  <a:pt x="105251" y="1439881"/>
                  <a:pt x="106204" y="1429404"/>
                </a:cubicBezTo>
                <a:cubicBezTo>
                  <a:pt x="107156" y="1403686"/>
                  <a:pt x="107156" y="1377969"/>
                  <a:pt x="111919" y="1353204"/>
                </a:cubicBezTo>
                <a:cubicBezTo>
                  <a:pt x="115729" y="1336059"/>
                  <a:pt x="123349" y="1317009"/>
                  <a:pt x="133826" y="1303674"/>
                </a:cubicBezTo>
                <a:cubicBezTo>
                  <a:pt x="167164" y="1260811"/>
                  <a:pt x="190024" y="1213186"/>
                  <a:pt x="206216" y="1160799"/>
                </a:cubicBezTo>
                <a:cubicBezTo>
                  <a:pt x="209074" y="1151274"/>
                  <a:pt x="214789" y="1141749"/>
                  <a:pt x="220504" y="1133176"/>
                </a:cubicBezTo>
                <a:cubicBezTo>
                  <a:pt x="229076" y="1117936"/>
                  <a:pt x="238601" y="1104601"/>
                  <a:pt x="246221" y="1089361"/>
                </a:cubicBezTo>
                <a:cubicBezTo>
                  <a:pt x="264319" y="1055071"/>
                  <a:pt x="282416" y="1020781"/>
                  <a:pt x="299561" y="986491"/>
                </a:cubicBezTo>
                <a:cubicBezTo>
                  <a:pt x="315754" y="955059"/>
                  <a:pt x="330994" y="922674"/>
                  <a:pt x="347186" y="891241"/>
                </a:cubicBezTo>
                <a:cubicBezTo>
                  <a:pt x="355759" y="875049"/>
                  <a:pt x="368141" y="861714"/>
                  <a:pt x="365284" y="840759"/>
                </a:cubicBezTo>
                <a:cubicBezTo>
                  <a:pt x="364331" y="834091"/>
                  <a:pt x="369094" y="824566"/>
                  <a:pt x="372904" y="817899"/>
                </a:cubicBezTo>
                <a:cubicBezTo>
                  <a:pt x="384334" y="795039"/>
                  <a:pt x="396716" y="773131"/>
                  <a:pt x="407194" y="750271"/>
                </a:cubicBezTo>
                <a:cubicBezTo>
                  <a:pt x="416719" y="728364"/>
                  <a:pt x="437674" y="725506"/>
                  <a:pt x="456724" y="719791"/>
                </a:cubicBezTo>
                <a:cubicBezTo>
                  <a:pt x="494824" y="708361"/>
                  <a:pt x="534829" y="699789"/>
                  <a:pt x="571024" y="684549"/>
                </a:cubicBezTo>
                <a:cubicBezTo>
                  <a:pt x="606266" y="670261"/>
                  <a:pt x="638651" y="650259"/>
                  <a:pt x="671036" y="632161"/>
                </a:cubicBezTo>
                <a:cubicBezTo>
                  <a:pt x="676751" y="629304"/>
                  <a:pt x="681514" y="620731"/>
                  <a:pt x="683419" y="614064"/>
                </a:cubicBezTo>
                <a:cubicBezTo>
                  <a:pt x="688181" y="592156"/>
                  <a:pt x="691991" y="570249"/>
                  <a:pt x="693896" y="548341"/>
                </a:cubicBezTo>
                <a:cubicBezTo>
                  <a:pt x="696754" y="512146"/>
                  <a:pt x="698659" y="474999"/>
                  <a:pt x="699611" y="438804"/>
                </a:cubicBezTo>
                <a:cubicBezTo>
                  <a:pt x="699611" y="420706"/>
                  <a:pt x="691991" y="401656"/>
                  <a:pt x="694849" y="383559"/>
                </a:cubicBezTo>
                <a:cubicBezTo>
                  <a:pt x="699611" y="349269"/>
                  <a:pt x="708184" y="314979"/>
                  <a:pt x="717709" y="281641"/>
                </a:cubicBezTo>
                <a:cubicBezTo>
                  <a:pt x="726281" y="250209"/>
                  <a:pt x="736759" y="218776"/>
                  <a:pt x="747236" y="187344"/>
                </a:cubicBezTo>
                <a:cubicBezTo>
                  <a:pt x="750094" y="178771"/>
                  <a:pt x="756761" y="170198"/>
                  <a:pt x="762476" y="163531"/>
                </a:cubicBezTo>
                <a:cubicBezTo>
                  <a:pt x="783431" y="138766"/>
                  <a:pt x="804386" y="115906"/>
                  <a:pt x="824389" y="91141"/>
                </a:cubicBezTo>
                <a:cubicBezTo>
                  <a:pt x="836771" y="75901"/>
                  <a:pt x="845344" y="57804"/>
                  <a:pt x="857726" y="42564"/>
                </a:cubicBezTo>
                <a:cubicBezTo>
                  <a:pt x="861536" y="37801"/>
                  <a:pt x="872014" y="37801"/>
                  <a:pt x="879634" y="35896"/>
                </a:cubicBezTo>
                <a:cubicBezTo>
                  <a:pt x="888206" y="33991"/>
                  <a:pt x="899636" y="34943"/>
                  <a:pt x="904399" y="30181"/>
                </a:cubicBezTo>
                <a:cubicBezTo>
                  <a:pt x="927259" y="7321"/>
                  <a:pt x="952024" y="2558"/>
                  <a:pt x="982504" y="11131"/>
                </a:cubicBezTo>
                <a:cubicBezTo>
                  <a:pt x="1008221" y="18751"/>
                  <a:pt x="1033939" y="16846"/>
                  <a:pt x="1059656" y="31134"/>
                </a:cubicBezTo>
                <a:cubicBezTo>
                  <a:pt x="1139666" y="75901"/>
                  <a:pt x="1187291" y="146386"/>
                  <a:pt x="1208246" y="231159"/>
                </a:cubicBezTo>
                <a:cubicBezTo>
                  <a:pt x="1227296" y="307359"/>
                  <a:pt x="1229201" y="387369"/>
                  <a:pt x="1225391" y="466426"/>
                </a:cubicBezTo>
                <a:cubicBezTo>
                  <a:pt x="1225391" y="470236"/>
                  <a:pt x="1224439" y="473094"/>
                  <a:pt x="1224439" y="476904"/>
                </a:cubicBezTo>
                <a:cubicBezTo>
                  <a:pt x="1239679" y="540721"/>
                  <a:pt x="1229201" y="605491"/>
                  <a:pt x="1233011" y="670261"/>
                </a:cubicBezTo>
                <a:cubicBezTo>
                  <a:pt x="1234916" y="715029"/>
                  <a:pt x="1238726" y="713124"/>
                  <a:pt x="1278731" y="721696"/>
                </a:cubicBezTo>
                <a:cubicBezTo>
                  <a:pt x="1301591" y="726459"/>
                  <a:pt x="1325404" y="725506"/>
                  <a:pt x="1348264" y="732174"/>
                </a:cubicBezTo>
                <a:cubicBezTo>
                  <a:pt x="1360646" y="735031"/>
                  <a:pt x="1373029" y="745509"/>
                  <a:pt x="1381601" y="755986"/>
                </a:cubicBezTo>
                <a:cubicBezTo>
                  <a:pt x="1393031" y="769321"/>
                  <a:pt x="1400651" y="786466"/>
                  <a:pt x="1409224" y="801706"/>
                </a:cubicBezTo>
                <a:cubicBezTo>
                  <a:pt x="1413034" y="807421"/>
                  <a:pt x="1417796" y="814089"/>
                  <a:pt x="1417796" y="820756"/>
                </a:cubicBezTo>
                <a:cubicBezTo>
                  <a:pt x="1414939" y="847426"/>
                  <a:pt x="1433036" y="861714"/>
                  <a:pt x="1447324" y="879811"/>
                </a:cubicBezTo>
                <a:cubicBezTo>
                  <a:pt x="1481614" y="923626"/>
                  <a:pt x="1514951" y="967441"/>
                  <a:pt x="1549241" y="1010304"/>
                </a:cubicBezTo>
                <a:cubicBezTo>
                  <a:pt x="1558766" y="1021734"/>
                  <a:pt x="1570196" y="1032211"/>
                  <a:pt x="1579721" y="1043641"/>
                </a:cubicBezTo>
                <a:cubicBezTo>
                  <a:pt x="1598771" y="1066501"/>
                  <a:pt x="1615916" y="1090314"/>
                  <a:pt x="1634014" y="1114126"/>
                </a:cubicBezTo>
                <a:cubicBezTo>
                  <a:pt x="1670209" y="1160799"/>
                  <a:pt x="1707356" y="1207471"/>
                  <a:pt x="1742599" y="1255096"/>
                </a:cubicBezTo>
                <a:cubicBezTo>
                  <a:pt x="1754981" y="1272241"/>
                  <a:pt x="1763554" y="1293196"/>
                  <a:pt x="1774031" y="1312246"/>
                </a:cubicBezTo>
                <a:cubicBezTo>
                  <a:pt x="1781651" y="1326534"/>
                  <a:pt x="1790224" y="1340821"/>
                  <a:pt x="1797844" y="1354156"/>
                </a:cubicBezTo>
                <a:cubicBezTo>
                  <a:pt x="1800701" y="1359871"/>
                  <a:pt x="1806416" y="1366539"/>
                  <a:pt x="1806416" y="1372254"/>
                </a:cubicBezTo>
                <a:cubicBezTo>
                  <a:pt x="1805464" y="1400829"/>
                  <a:pt x="1807369" y="1429404"/>
                  <a:pt x="1801654" y="1457026"/>
                </a:cubicBezTo>
                <a:cubicBezTo>
                  <a:pt x="1791176" y="1507509"/>
                  <a:pt x="1776889" y="1557991"/>
                  <a:pt x="1762601" y="1607521"/>
                </a:cubicBezTo>
                <a:cubicBezTo>
                  <a:pt x="1756886" y="1627524"/>
                  <a:pt x="1747361" y="1645621"/>
                  <a:pt x="1740694" y="1665624"/>
                </a:cubicBezTo>
                <a:cubicBezTo>
                  <a:pt x="1727359" y="1705629"/>
                  <a:pt x="1714024" y="1746586"/>
                  <a:pt x="1700689" y="1787544"/>
                </a:cubicBezTo>
                <a:cubicBezTo>
                  <a:pt x="1699736" y="1789449"/>
                  <a:pt x="1697831" y="1792306"/>
                  <a:pt x="1698784" y="1793259"/>
                </a:cubicBezTo>
                <a:cubicBezTo>
                  <a:pt x="1713071" y="1820881"/>
                  <a:pt x="1687354" y="1842789"/>
                  <a:pt x="1686401" y="1869459"/>
                </a:cubicBezTo>
                <a:cubicBezTo>
                  <a:pt x="1666399" y="1868506"/>
                  <a:pt x="1658779" y="1881841"/>
                  <a:pt x="1653064" y="1898034"/>
                </a:cubicBezTo>
                <a:cubicBezTo>
                  <a:pt x="1639729" y="1934229"/>
                  <a:pt x="1624489" y="1969471"/>
                  <a:pt x="1609249" y="2004714"/>
                </a:cubicBezTo>
                <a:cubicBezTo>
                  <a:pt x="1601629" y="2023764"/>
                  <a:pt x="1583531" y="2024716"/>
                  <a:pt x="1568291" y="2011381"/>
                </a:cubicBezTo>
                <a:cubicBezTo>
                  <a:pt x="1560671" y="2004714"/>
                  <a:pt x="1548289" y="2002809"/>
                  <a:pt x="1535906" y="1998046"/>
                </a:cubicBezTo>
                <a:cubicBezTo>
                  <a:pt x="1550194" y="1987569"/>
                  <a:pt x="1565434" y="1977091"/>
                  <a:pt x="1582579" y="1964709"/>
                </a:cubicBezTo>
                <a:cubicBezTo>
                  <a:pt x="1554004" y="1935181"/>
                  <a:pt x="1526381" y="1907559"/>
                  <a:pt x="1499711" y="1878984"/>
                </a:cubicBezTo>
                <a:cubicBezTo>
                  <a:pt x="1494949" y="1874221"/>
                  <a:pt x="1491139" y="1870411"/>
                  <a:pt x="1486376" y="1865649"/>
                </a:cubicBezTo>
                <a:cubicBezTo>
                  <a:pt x="1463516" y="1838979"/>
                  <a:pt x="1461611" y="1838026"/>
                  <a:pt x="1426369" y="1834216"/>
                </a:cubicBezTo>
                <a:cubicBezTo>
                  <a:pt x="1443514" y="1858029"/>
                  <a:pt x="1464469" y="1881841"/>
                  <a:pt x="1479709" y="1908511"/>
                </a:cubicBezTo>
                <a:cubicBezTo>
                  <a:pt x="1493044" y="1932324"/>
                  <a:pt x="1502569" y="1958041"/>
                  <a:pt x="1511141" y="1983759"/>
                </a:cubicBezTo>
                <a:cubicBezTo>
                  <a:pt x="1513999" y="1991379"/>
                  <a:pt x="1509236" y="2001856"/>
                  <a:pt x="1507331" y="2011381"/>
                </a:cubicBezTo>
                <a:cubicBezTo>
                  <a:pt x="1499711" y="2009476"/>
                  <a:pt x="1492091" y="2009476"/>
                  <a:pt x="1484471" y="2006619"/>
                </a:cubicBezTo>
                <a:cubicBezTo>
                  <a:pt x="1446371" y="1991379"/>
                  <a:pt x="1442561" y="1993284"/>
                  <a:pt x="1446371" y="2034241"/>
                </a:cubicBezTo>
                <a:cubicBezTo>
                  <a:pt x="1449229" y="2063769"/>
                  <a:pt x="1458754" y="2092344"/>
                  <a:pt x="1463516" y="2120919"/>
                </a:cubicBezTo>
                <a:cubicBezTo>
                  <a:pt x="1468279" y="2147589"/>
                  <a:pt x="1475899" y="2174259"/>
                  <a:pt x="1468279" y="2202834"/>
                </a:cubicBezTo>
                <a:cubicBezTo>
                  <a:pt x="1464469" y="2217121"/>
                  <a:pt x="1473041" y="2235219"/>
                  <a:pt x="1472089" y="2251411"/>
                </a:cubicBezTo>
                <a:cubicBezTo>
                  <a:pt x="1472089" y="2299036"/>
                  <a:pt x="1471136" y="2346661"/>
                  <a:pt x="1468279" y="2393334"/>
                </a:cubicBezTo>
                <a:cubicBezTo>
                  <a:pt x="1464469" y="2463819"/>
                  <a:pt x="1458754" y="2535256"/>
                  <a:pt x="1453991" y="2605741"/>
                </a:cubicBezTo>
                <a:cubicBezTo>
                  <a:pt x="1449229" y="2676226"/>
                  <a:pt x="1443514" y="2745759"/>
                  <a:pt x="1438751" y="2816244"/>
                </a:cubicBezTo>
                <a:cubicBezTo>
                  <a:pt x="1435894" y="2864821"/>
                  <a:pt x="1433989" y="2914351"/>
                  <a:pt x="1432084" y="2962929"/>
                </a:cubicBezTo>
                <a:cubicBezTo>
                  <a:pt x="1429226" y="3047701"/>
                  <a:pt x="1427321" y="3132474"/>
                  <a:pt x="1424464" y="3218199"/>
                </a:cubicBezTo>
                <a:cubicBezTo>
                  <a:pt x="1422559" y="3271539"/>
                  <a:pt x="1416844" y="3325831"/>
                  <a:pt x="1418749" y="3379171"/>
                </a:cubicBezTo>
                <a:cubicBezTo>
                  <a:pt x="1426369" y="3532524"/>
                  <a:pt x="1432084" y="3684924"/>
                  <a:pt x="1428274" y="3838276"/>
                </a:cubicBezTo>
                <a:cubicBezTo>
                  <a:pt x="1426369" y="3898284"/>
                  <a:pt x="1419701" y="3957339"/>
                  <a:pt x="1414939" y="4017346"/>
                </a:cubicBezTo>
                <a:cubicBezTo>
                  <a:pt x="1412081" y="4055446"/>
                  <a:pt x="1410176" y="4092594"/>
                  <a:pt x="1406366" y="4130694"/>
                </a:cubicBezTo>
                <a:cubicBezTo>
                  <a:pt x="1402556" y="4168794"/>
                  <a:pt x="1398746" y="4205941"/>
                  <a:pt x="1394936" y="4244041"/>
                </a:cubicBezTo>
                <a:cubicBezTo>
                  <a:pt x="1393984" y="4253566"/>
                  <a:pt x="1393031" y="4263091"/>
                  <a:pt x="1393031" y="4272616"/>
                </a:cubicBezTo>
                <a:cubicBezTo>
                  <a:pt x="1390174" y="4311669"/>
                  <a:pt x="1388269" y="4350721"/>
                  <a:pt x="1384459" y="4389774"/>
                </a:cubicBezTo>
                <a:cubicBezTo>
                  <a:pt x="1384459" y="4394536"/>
                  <a:pt x="1373981" y="4402156"/>
                  <a:pt x="1368266" y="4402156"/>
                </a:cubicBezTo>
                <a:cubicBezTo>
                  <a:pt x="1348264" y="4404061"/>
                  <a:pt x="1328261" y="4403109"/>
                  <a:pt x="1309211" y="4403109"/>
                </a:cubicBezTo>
                <a:cubicBezTo>
                  <a:pt x="1299686" y="4448829"/>
                  <a:pt x="1286351" y="4459306"/>
                  <a:pt x="1240631" y="4461211"/>
                </a:cubicBezTo>
                <a:cubicBezTo>
                  <a:pt x="1200626" y="4463116"/>
                  <a:pt x="1161574" y="4465974"/>
                  <a:pt x="1121569" y="4468831"/>
                </a:cubicBezTo>
                <a:cubicBezTo>
                  <a:pt x="1104424" y="4469784"/>
                  <a:pt x="1094899" y="4465021"/>
                  <a:pt x="1091089" y="4445971"/>
                </a:cubicBezTo>
                <a:cubicBezTo>
                  <a:pt x="1084421" y="4417396"/>
                  <a:pt x="1073944" y="4388821"/>
                  <a:pt x="1068229" y="4360246"/>
                </a:cubicBezTo>
                <a:cubicBezTo>
                  <a:pt x="1061561" y="4326909"/>
                  <a:pt x="1053941" y="4292619"/>
                  <a:pt x="1052989" y="4259281"/>
                </a:cubicBezTo>
                <a:cubicBezTo>
                  <a:pt x="1052989" y="4238326"/>
                  <a:pt x="1065371" y="4217371"/>
                  <a:pt x="1070134" y="4195464"/>
                </a:cubicBezTo>
                <a:cubicBezTo>
                  <a:pt x="1075849" y="4165936"/>
                  <a:pt x="1082516" y="4136409"/>
                  <a:pt x="1084421" y="4105929"/>
                </a:cubicBezTo>
                <a:cubicBezTo>
                  <a:pt x="1086326" y="4059256"/>
                  <a:pt x="1084421" y="4011631"/>
                  <a:pt x="1085374" y="3964959"/>
                </a:cubicBezTo>
                <a:cubicBezTo>
                  <a:pt x="1086326" y="3898284"/>
                  <a:pt x="1089184" y="3830656"/>
                  <a:pt x="1090136" y="3763981"/>
                </a:cubicBezTo>
                <a:cubicBezTo>
                  <a:pt x="1091089" y="3701116"/>
                  <a:pt x="1090136" y="3638251"/>
                  <a:pt x="1090136" y="3575386"/>
                </a:cubicBezTo>
                <a:cubicBezTo>
                  <a:pt x="1090136" y="3530619"/>
                  <a:pt x="1091089" y="3485851"/>
                  <a:pt x="1091089" y="3440131"/>
                </a:cubicBezTo>
                <a:cubicBezTo>
                  <a:pt x="1091089" y="3425844"/>
                  <a:pt x="1086326" y="3412509"/>
                  <a:pt x="1084421" y="3398221"/>
                </a:cubicBezTo>
                <a:cubicBezTo>
                  <a:pt x="1083469" y="3393459"/>
                  <a:pt x="1083469" y="3388696"/>
                  <a:pt x="1083469" y="3383934"/>
                </a:cubicBezTo>
                <a:cubicBezTo>
                  <a:pt x="1085374" y="3297256"/>
                  <a:pt x="1089184" y="3209626"/>
                  <a:pt x="1088231" y="3122949"/>
                </a:cubicBezTo>
                <a:cubicBezTo>
                  <a:pt x="1087279" y="3051511"/>
                  <a:pt x="1082516" y="2980074"/>
                  <a:pt x="1075849" y="2908636"/>
                </a:cubicBezTo>
                <a:cubicBezTo>
                  <a:pt x="1068229" y="2823864"/>
                  <a:pt x="1058704" y="2739091"/>
                  <a:pt x="1047274" y="2654319"/>
                </a:cubicBezTo>
                <a:cubicBezTo>
                  <a:pt x="1042511" y="2615266"/>
                  <a:pt x="1032986" y="2577166"/>
                  <a:pt x="1026319" y="2539066"/>
                </a:cubicBezTo>
                <a:cubicBezTo>
                  <a:pt x="1024414" y="2529541"/>
                  <a:pt x="1025366" y="2520016"/>
                  <a:pt x="1023461" y="2510491"/>
                </a:cubicBezTo>
                <a:cubicBezTo>
                  <a:pt x="1022509" y="2502871"/>
                  <a:pt x="1017746" y="2496204"/>
                  <a:pt x="1015841" y="2488584"/>
                </a:cubicBezTo>
                <a:cubicBezTo>
                  <a:pt x="1012984" y="2478106"/>
                  <a:pt x="1008221" y="2466676"/>
                  <a:pt x="1009174" y="2457151"/>
                </a:cubicBezTo>
                <a:cubicBezTo>
                  <a:pt x="1013936" y="2425719"/>
                  <a:pt x="1014889" y="2425719"/>
                  <a:pt x="1002506" y="2400001"/>
                </a:cubicBezTo>
                <a:cubicBezTo>
                  <a:pt x="989171" y="2401906"/>
                  <a:pt x="982504" y="2405716"/>
                  <a:pt x="977741" y="2420956"/>
                </a:cubicBezTo>
                <a:cubicBezTo>
                  <a:pt x="952976" y="2509539"/>
                  <a:pt x="930116" y="2598121"/>
                  <a:pt x="898684" y="2683846"/>
                </a:cubicBezTo>
                <a:cubicBezTo>
                  <a:pt x="859631" y="2787669"/>
                  <a:pt x="824389" y="2892444"/>
                  <a:pt x="799624" y="3000076"/>
                </a:cubicBezTo>
                <a:cubicBezTo>
                  <a:pt x="776764" y="3101041"/>
                  <a:pt x="759619" y="3202959"/>
                  <a:pt x="741521" y="3304876"/>
                </a:cubicBezTo>
                <a:cubicBezTo>
                  <a:pt x="736759" y="3330594"/>
                  <a:pt x="739616" y="3358216"/>
                  <a:pt x="736759" y="3384886"/>
                </a:cubicBezTo>
                <a:cubicBezTo>
                  <a:pt x="735806" y="3396316"/>
                  <a:pt x="727234" y="3407746"/>
                  <a:pt x="725329" y="3419176"/>
                </a:cubicBezTo>
                <a:cubicBezTo>
                  <a:pt x="717709" y="3455371"/>
                  <a:pt x="711994" y="3492519"/>
                  <a:pt x="705326" y="3529666"/>
                </a:cubicBezTo>
                <a:cubicBezTo>
                  <a:pt x="696754" y="3573481"/>
                  <a:pt x="687229" y="3617296"/>
                  <a:pt x="679609" y="3662064"/>
                </a:cubicBezTo>
                <a:cubicBezTo>
                  <a:pt x="671036" y="3712546"/>
                  <a:pt x="662464" y="3763029"/>
                  <a:pt x="654844" y="3813511"/>
                </a:cubicBezTo>
                <a:cubicBezTo>
                  <a:pt x="645319" y="3871614"/>
                  <a:pt x="636746" y="3930669"/>
                  <a:pt x="628174" y="3989724"/>
                </a:cubicBezTo>
                <a:cubicBezTo>
                  <a:pt x="622459" y="4024966"/>
                  <a:pt x="617696" y="4060209"/>
                  <a:pt x="611981" y="4096404"/>
                </a:cubicBezTo>
                <a:cubicBezTo>
                  <a:pt x="606266" y="4132599"/>
                  <a:pt x="601504" y="4168794"/>
                  <a:pt x="595789" y="4204989"/>
                </a:cubicBezTo>
                <a:cubicBezTo>
                  <a:pt x="588169" y="4256424"/>
                  <a:pt x="580549" y="4308811"/>
                  <a:pt x="572929" y="4360246"/>
                </a:cubicBezTo>
                <a:cubicBezTo>
                  <a:pt x="572929" y="4362151"/>
                  <a:pt x="571976" y="4364056"/>
                  <a:pt x="571976" y="4365961"/>
                </a:cubicBezTo>
                <a:cubicBezTo>
                  <a:pt x="567214" y="4396441"/>
                  <a:pt x="567214" y="4396441"/>
                  <a:pt x="536734" y="4398346"/>
                </a:cubicBezTo>
                <a:cubicBezTo>
                  <a:pt x="493871" y="4401204"/>
                  <a:pt x="451961" y="4402156"/>
                  <a:pt x="410051" y="4390726"/>
                </a:cubicBezTo>
                <a:cubicBezTo>
                  <a:pt x="397669" y="4386916"/>
                  <a:pt x="384334" y="4386916"/>
                  <a:pt x="377666" y="4404061"/>
                </a:cubicBezTo>
                <a:cubicBezTo>
                  <a:pt x="375761" y="4408824"/>
                  <a:pt x="364331" y="4413586"/>
                  <a:pt x="359569" y="4412634"/>
                </a:cubicBezTo>
                <a:cubicBezTo>
                  <a:pt x="352901" y="4410729"/>
                  <a:pt x="343376" y="4403109"/>
                  <a:pt x="343376" y="4397394"/>
                </a:cubicBezTo>
                <a:cubicBezTo>
                  <a:pt x="343376" y="4379296"/>
                  <a:pt x="331946" y="4377391"/>
                  <a:pt x="319564" y="4374534"/>
                </a:cubicBezTo>
                <a:cubicBezTo>
                  <a:pt x="313849" y="4372629"/>
                  <a:pt x="307181" y="4371676"/>
                  <a:pt x="301466" y="4369771"/>
                </a:cubicBezTo>
                <a:cubicBezTo>
                  <a:pt x="286226" y="4364056"/>
                  <a:pt x="279559" y="4370724"/>
                  <a:pt x="276701" y="4385011"/>
                </a:cubicBezTo>
                <a:cubicBezTo>
                  <a:pt x="266224" y="4432636"/>
                  <a:pt x="249079" y="4446924"/>
                  <a:pt x="198596" y="4448829"/>
                </a:cubicBezTo>
                <a:cubicBezTo>
                  <a:pt x="158591" y="4449781"/>
                  <a:pt x="117634" y="4452639"/>
                  <a:pt x="78581" y="4447876"/>
                </a:cubicBezTo>
                <a:cubicBezTo>
                  <a:pt x="53816" y="4445019"/>
                  <a:pt x="23336" y="4448829"/>
                  <a:pt x="7144" y="4419301"/>
                </a:cubicBezTo>
                <a:cubicBezTo>
                  <a:pt x="10001" y="4402156"/>
                  <a:pt x="10001" y="4390726"/>
                  <a:pt x="10001" y="4380249"/>
                </a:cubicBezTo>
                <a:close/>
                <a:moveTo>
                  <a:pt x="705326" y="762654"/>
                </a:moveTo>
                <a:cubicBezTo>
                  <a:pt x="711041" y="774084"/>
                  <a:pt x="719614" y="783609"/>
                  <a:pt x="719614" y="792181"/>
                </a:cubicBezTo>
                <a:cubicBezTo>
                  <a:pt x="718661" y="812184"/>
                  <a:pt x="727234" y="826471"/>
                  <a:pt x="739616" y="840759"/>
                </a:cubicBezTo>
                <a:cubicBezTo>
                  <a:pt x="746284" y="848379"/>
                  <a:pt x="751046" y="857904"/>
                  <a:pt x="752951" y="867429"/>
                </a:cubicBezTo>
                <a:cubicBezTo>
                  <a:pt x="756761" y="893146"/>
                  <a:pt x="758666" y="919816"/>
                  <a:pt x="760571" y="945534"/>
                </a:cubicBezTo>
                <a:cubicBezTo>
                  <a:pt x="765334" y="999826"/>
                  <a:pt x="768191" y="1055071"/>
                  <a:pt x="775811" y="1109364"/>
                </a:cubicBezTo>
                <a:cubicBezTo>
                  <a:pt x="789146" y="1206519"/>
                  <a:pt x="821531" y="1297006"/>
                  <a:pt x="866299" y="1383684"/>
                </a:cubicBezTo>
                <a:cubicBezTo>
                  <a:pt x="872966" y="1397019"/>
                  <a:pt x="880586" y="1410354"/>
                  <a:pt x="890111" y="1427499"/>
                </a:cubicBezTo>
                <a:cubicBezTo>
                  <a:pt x="899636" y="1404639"/>
                  <a:pt x="907256" y="1387494"/>
                  <a:pt x="914876" y="1369396"/>
                </a:cubicBezTo>
                <a:cubicBezTo>
                  <a:pt x="945356" y="1291291"/>
                  <a:pt x="974884" y="1213186"/>
                  <a:pt x="1006316" y="1135081"/>
                </a:cubicBezTo>
                <a:cubicBezTo>
                  <a:pt x="1022509" y="1094124"/>
                  <a:pt x="1042511" y="1055071"/>
                  <a:pt x="1058704" y="1014114"/>
                </a:cubicBezTo>
                <a:cubicBezTo>
                  <a:pt x="1063466" y="1002684"/>
                  <a:pt x="1061561" y="987444"/>
                  <a:pt x="1060609" y="974109"/>
                </a:cubicBezTo>
                <a:cubicBezTo>
                  <a:pt x="1058704" y="943629"/>
                  <a:pt x="1054894" y="912196"/>
                  <a:pt x="1052989" y="881716"/>
                </a:cubicBezTo>
                <a:cubicBezTo>
                  <a:pt x="1052989" y="876001"/>
                  <a:pt x="1058704" y="865524"/>
                  <a:pt x="1063466" y="863619"/>
                </a:cubicBezTo>
                <a:cubicBezTo>
                  <a:pt x="1091089" y="852189"/>
                  <a:pt x="1113949" y="835996"/>
                  <a:pt x="1126331" y="804564"/>
                </a:cubicBezTo>
                <a:cubicBezTo>
                  <a:pt x="1145381" y="835996"/>
                  <a:pt x="1173956" y="844569"/>
                  <a:pt x="1206341" y="850284"/>
                </a:cubicBezTo>
                <a:cubicBezTo>
                  <a:pt x="1192054" y="790276"/>
                  <a:pt x="1109186" y="661689"/>
                  <a:pt x="1067276" y="633114"/>
                </a:cubicBezTo>
                <a:cubicBezTo>
                  <a:pt x="1054894" y="656926"/>
                  <a:pt x="1046321" y="680739"/>
                  <a:pt x="1049179" y="710266"/>
                </a:cubicBezTo>
                <a:cubicBezTo>
                  <a:pt x="1051084" y="732174"/>
                  <a:pt x="1044416" y="755034"/>
                  <a:pt x="1040606" y="776941"/>
                </a:cubicBezTo>
                <a:cubicBezTo>
                  <a:pt x="1038701" y="789324"/>
                  <a:pt x="1033939" y="800754"/>
                  <a:pt x="1030129" y="814089"/>
                </a:cubicBezTo>
                <a:cubicBezTo>
                  <a:pt x="1008221" y="813136"/>
                  <a:pt x="1000601" y="831234"/>
                  <a:pt x="997744" y="848379"/>
                </a:cubicBezTo>
                <a:cubicBezTo>
                  <a:pt x="986314" y="908386"/>
                  <a:pt x="935831" y="942676"/>
                  <a:pt x="904399" y="990301"/>
                </a:cubicBezTo>
                <a:cubicBezTo>
                  <a:pt x="903446" y="992206"/>
                  <a:pt x="899636" y="992206"/>
                  <a:pt x="897731" y="993159"/>
                </a:cubicBezTo>
                <a:cubicBezTo>
                  <a:pt x="891064" y="973156"/>
                  <a:pt x="888206" y="952201"/>
                  <a:pt x="878681" y="936009"/>
                </a:cubicBezTo>
                <a:cubicBezTo>
                  <a:pt x="861536" y="908386"/>
                  <a:pt x="838676" y="883621"/>
                  <a:pt x="818674" y="856951"/>
                </a:cubicBezTo>
                <a:cubicBezTo>
                  <a:pt x="809149" y="844569"/>
                  <a:pt x="797719" y="835044"/>
                  <a:pt x="780574" y="843616"/>
                </a:cubicBezTo>
                <a:cubicBezTo>
                  <a:pt x="735806" y="768369"/>
                  <a:pt x="741521" y="683596"/>
                  <a:pt x="797719" y="592156"/>
                </a:cubicBezTo>
                <a:cubicBezTo>
                  <a:pt x="740569" y="601681"/>
                  <a:pt x="645319" y="736936"/>
                  <a:pt x="634841" y="825519"/>
                </a:cubicBezTo>
                <a:cubicBezTo>
                  <a:pt x="658654" y="805516"/>
                  <a:pt x="680561" y="786466"/>
                  <a:pt x="705326" y="762654"/>
                </a:cubicBezTo>
                <a:close/>
                <a:moveTo>
                  <a:pt x="1273969" y="1329391"/>
                </a:moveTo>
                <a:cubicBezTo>
                  <a:pt x="1276826" y="1338916"/>
                  <a:pt x="1278731" y="1347489"/>
                  <a:pt x="1280636" y="1357014"/>
                </a:cubicBezTo>
                <a:cubicBezTo>
                  <a:pt x="1285399" y="1378921"/>
                  <a:pt x="1291114" y="1401781"/>
                  <a:pt x="1294924" y="1423689"/>
                </a:cubicBezTo>
                <a:cubicBezTo>
                  <a:pt x="1302544" y="1467504"/>
                  <a:pt x="1308259" y="1512271"/>
                  <a:pt x="1315879" y="1556086"/>
                </a:cubicBezTo>
                <a:cubicBezTo>
                  <a:pt x="1322546" y="1594186"/>
                  <a:pt x="1334929" y="1631334"/>
                  <a:pt x="1337786" y="1669434"/>
                </a:cubicBezTo>
                <a:cubicBezTo>
                  <a:pt x="1340644" y="1708486"/>
                  <a:pt x="1354931" y="1741824"/>
                  <a:pt x="1370171" y="1777066"/>
                </a:cubicBezTo>
                <a:cubicBezTo>
                  <a:pt x="1385411" y="1810404"/>
                  <a:pt x="1405414" y="1822786"/>
                  <a:pt x="1441609" y="1820881"/>
                </a:cubicBezTo>
                <a:cubicBezTo>
                  <a:pt x="1461611" y="1819929"/>
                  <a:pt x="1470184" y="1813261"/>
                  <a:pt x="1473041" y="1796116"/>
                </a:cubicBezTo>
                <a:cubicBezTo>
                  <a:pt x="1477804" y="1759921"/>
                  <a:pt x="1494949" y="1729441"/>
                  <a:pt x="1516856" y="1700866"/>
                </a:cubicBezTo>
                <a:cubicBezTo>
                  <a:pt x="1524476" y="1691341"/>
                  <a:pt x="1534954" y="1682769"/>
                  <a:pt x="1537811" y="1671339"/>
                </a:cubicBezTo>
                <a:cubicBezTo>
                  <a:pt x="1543526" y="1653241"/>
                  <a:pt x="1541621" y="1633239"/>
                  <a:pt x="1547336" y="1614189"/>
                </a:cubicBezTo>
                <a:cubicBezTo>
                  <a:pt x="1551146" y="1599901"/>
                  <a:pt x="1560671" y="1586566"/>
                  <a:pt x="1568291" y="1573231"/>
                </a:cubicBezTo>
                <a:cubicBezTo>
                  <a:pt x="1571149" y="1568469"/>
                  <a:pt x="1576864" y="1562754"/>
                  <a:pt x="1575911" y="1558944"/>
                </a:cubicBezTo>
                <a:cubicBezTo>
                  <a:pt x="1570196" y="1522749"/>
                  <a:pt x="1572101" y="1486554"/>
                  <a:pt x="1582579" y="1450359"/>
                </a:cubicBezTo>
                <a:cubicBezTo>
                  <a:pt x="1583531" y="1446549"/>
                  <a:pt x="1581626" y="1438929"/>
                  <a:pt x="1577816" y="1436071"/>
                </a:cubicBezTo>
                <a:cubicBezTo>
                  <a:pt x="1541621" y="1396066"/>
                  <a:pt x="1504474" y="1357966"/>
                  <a:pt x="1470184" y="1317009"/>
                </a:cubicBezTo>
                <a:cubicBezTo>
                  <a:pt x="1442561" y="1283671"/>
                  <a:pt x="1419701" y="1247476"/>
                  <a:pt x="1383506" y="1220806"/>
                </a:cubicBezTo>
                <a:cubicBezTo>
                  <a:pt x="1371124" y="1212234"/>
                  <a:pt x="1363504" y="1207471"/>
                  <a:pt x="1353026" y="1221759"/>
                </a:cubicBezTo>
                <a:cubicBezTo>
                  <a:pt x="1329214" y="1253191"/>
                  <a:pt x="1304449" y="1283671"/>
                  <a:pt x="1280636" y="1315104"/>
                </a:cubicBezTo>
                <a:cubicBezTo>
                  <a:pt x="1276826" y="1318914"/>
                  <a:pt x="1275874" y="1324629"/>
                  <a:pt x="1273969" y="1329391"/>
                </a:cubicBezTo>
                <a:close/>
                <a:moveTo>
                  <a:pt x="599599" y="1884699"/>
                </a:moveTo>
                <a:cubicBezTo>
                  <a:pt x="601504" y="1883746"/>
                  <a:pt x="602456" y="1882794"/>
                  <a:pt x="604361" y="1880889"/>
                </a:cubicBezTo>
                <a:cubicBezTo>
                  <a:pt x="601504" y="1873269"/>
                  <a:pt x="599599" y="1865649"/>
                  <a:pt x="596741" y="1858029"/>
                </a:cubicBezTo>
                <a:cubicBezTo>
                  <a:pt x="581501" y="1814214"/>
                  <a:pt x="580549" y="1767541"/>
                  <a:pt x="581501" y="1721821"/>
                </a:cubicBezTo>
                <a:cubicBezTo>
                  <a:pt x="582454" y="1705629"/>
                  <a:pt x="586264" y="1688484"/>
                  <a:pt x="583406" y="1673244"/>
                </a:cubicBezTo>
                <a:cubicBezTo>
                  <a:pt x="577691" y="1645621"/>
                  <a:pt x="567214" y="1618951"/>
                  <a:pt x="558641" y="1591329"/>
                </a:cubicBezTo>
                <a:cubicBezTo>
                  <a:pt x="556736" y="1583709"/>
                  <a:pt x="554831" y="1576089"/>
                  <a:pt x="555784" y="1568469"/>
                </a:cubicBezTo>
                <a:cubicBezTo>
                  <a:pt x="561499" y="1517034"/>
                  <a:pt x="547211" y="1469409"/>
                  <a:pt x="531019" y="1421784"/>
                </a:cubicBezTo>
                <a:cubicBezTo>
                  <a:pt x="521494" y="1392256"/>
                  <a:pt x="511016" y="1362729"/>
                  <a:pt x="503396" y="1333201"/>
                </a:cubicBezTo>
                <a:cubicBezTo>
                  <a:pt x="495776" y="1300816"/>
                  <a:pt x="491014" y="1268431"/>
                  <a:pt x="484346" y="1236046"/>
                </a:cubicBezTo>
                <a:cubicBezTo>
                  <a:pt x="482441" y="1228426"/>
                  <a:pt x="476726" y="1222711"/>
                  <a:pt x="472916" y="1215091"/>
                </a:cubicBezTo>
                <a:cubicBezTo>
                  <a:pt x="465296" y="1218901"/>
                  <a:pt x="454819" y="1221759"/>
                  <a:pt x="451009" y="1228426"/>
                </a:cubicBezTo>
                <a:cubicBezTo>
                  <a:pt x="443389" y="1241761"/>
                  <a:pt x="439579" y="1257954"/>
                  <a:pt x="431959" y="1271289"/>
                </a:cubicBezTo>
                <a:cubicBezTo>
                  <a:pt x="414814" y="1302721"/>
                  <a:pt x="402431" y="1339869"/>
                  <a:pt x="375761" y="1361776"/>
                </a:cubicBezTo>
                <a:cubicBezTo>
                  <a:pt x="339566" y="1390351"/>
                  <a:pt x="345281" y="1431309"/>
                  <a:pt x="330994" y="1464646"/>
                </a:cubicBezTo>
                <a:cubicBezTo>
                  <a:pt x="330041" y="1466551"/>
                  <a:pt x="332899" y="1470361"/>
                  <a:pt x="333851" y="1471314"/>
                </a:cubicBezTo>
                <a:cubicBezTo>
                  <a:pt x="354806" y="1492269"/>
                  <a:pt x="355759" y="1517986"/>
                  <a:pt x="353854" y="1544656"/>
                </a:cubicBezTo>
                <a:cubicBezTo>
                  <a:pt x="353854" y="1552276"/>
                  <a:pt x="356711" y="1563706"/>
                  <a:pt x="361474" y="1568469"/>
                </a:cubicBezTo>
                <a:cubicBezTo>
                  <a:pt x="385286" y="1593234"/>
                  <a:pt x="392906" y="1622761"/>
                  <a:pt x="390049" y="1656099"/>
                </a:cubicBezTo>
                <a:cubicBezTo>
                  <a:pt x="389096" y="1662766"/>
                  <a:pt x="391001" y="1671339"/>
                  <a:pt x="395764" y="1677054"/>
                </a:cubicBezTo>
                <a:cubicBezTo>
                  <a:pt x="431006" y="1721821"/>
                  <a:pt x="456724" y="1772304"/>
                  <a:pt x="474821" y="1826596"/>
                </a:cubicBezTo>
                <a:cubicBezTo>
                  <a:pt x="479584" y="1842789"/>
                  <a:pt x="489109" y="1853266"/>
                  <a:pt x="507206" y="1858029"/>
                </a:cubicBezTo>
                <a:cubicBezTo>
                  <a:pt x="524351" y="1861839"/>
                  <a:pt x="539591" y="1874221"/>
                  <a:pt x="558641" y="1866601"/>
                </a:cubicBezTo>
                <a:cubicBezTo>
                  <a:pt x="562451" y="1865649"/>
                  <a:pt x="568166" y="1870411"/>
                  <a:pt x="573881" y="1872316"/>
                </a:cubicBezTo>
                <a:cubicBezTo>
                  <a:pt x="584359" y="1877079"/>
                  <a:pt x="591979" y="1880889"/>
                  <a:pt x="599599" y="1884699"/>
                </a:cubicBezTo>
                <a:close/>
                <a:moveTo>
                  <a:pt x="930116" y="1638954"/>
                </a:moveTo>
                <a:cubicBezTo>
                  <a:pt x="932974" y="1620856"/>
                  <a:pt x="914876" y="1615141"/>
                  <a:pt x="905351" y="1617046"/>
                </a:cubicBezTo>
                <a:cubicBezTo>
                  <a:pt x="894874" y="1619904"/>
                  <a:pt x="883444" y="1634191"/>
                  <a:pt x="880586" y="1644669"/>
                </a:cubicBezTo>
                <a:cubicBezTo>
                  <a:pt x="877729" y="1657051"/>
                  <a:pt x="887254" y="1669434"/>
                  <a:pt x="903446" y="1670386"/>
                </a:cubicBezTo>
                <a:cubicBezTo>
                  <a:pt x="917734" y="1671339"/>
                  <a:pt x="930116" y="1657051"/>
                  <a:pt x="930116" y="1638954"/>
                </a:cubicBezTo>
                <a:close/>
                <a:moveTo>
                  <a:pt x="912019" y="1539894"/>
                </a:moveTo>
                <a:cubicBezTo>
                  <a:pt x="911066" y="1525606"/>
                  <a:pt x="909161" y="1509414"/>
                  <a:pt x="889159" y="1510366"/>
                </a:cubicBezTo>
                <a:cubicBezTo>
                  <a:pt x="873919" y="1510366"/>
                  <a:pt x="871061" y="1522749"/>
                  <a:pt x="871061" y="1535131"/>
                </a:cubicBezTo>
                <a:cubicBezTo>
                  <a:pt x="871061" y="1549419"/>
                  <a:pt x="875824" y="1563706"/>
                  <a:pt x="892969" y="1563706"/>
                </a:cubicBezTo>
                <a:cubicBezTo>
                  <a:pt x="908209" y="1563706"/>
                  <a:pt x="912971" y="1553229"/>
                  <a:pt x="912019" y="1539894"/>
                </a:cubicBezTo>
                <a:close/>
                <a:moveTo>
                  <a:pt x="918686" y="1769446"/>
                </a:moveTo>
                <a:cubicBezTo>
                  <a:pt x="931069" y="1758016"/>
                  <a:pt x="943451" y="1751349"/>
                  <a:pt x="946309" y="1741824"/>
                </a:cubicBezTo>
                <a:cubicBezTo>
                  <a:pt x="947261" y="1736109"/>
                  <a:pt x="934879" y="1723726"/>
                  <a:pt x="926306" y="1718964"/>
                </a:cubicBezTo>
                <a:cubicBezTo>
                  <a:pt x="914876" y="1713249"/>
                  <a:pt x="895826" y="1726584"/>
                  <a:pt x="897731" y="1738014"/>
                </a:cubicBezTo>
                <a:cubicBezTo>
                  <a:pt x="899636" y="1747539"/>
                  <a:pt x="908209" y="1756111"/>
                  <a:pt x="918686" y="1769446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93998271-20EE-43B9-9B88-BF28622E0323}"/>
              </a:ext>
            </a:extLst>
          </p:cNvPr>
          <p:cNvSpPr/>
          <p:nvPr/>
        </p:nvSpPr>
        <p:spPr>
          <a:xfrm>
            <a:off x="-1518659" y="5155191"/>
            <a:ext cx="3312735" cy="3405617"/>
          </a:xfrm>
          <a:custGeom>
            <a:avLst/>
            <a:gdLst>
              <a:gd name="connsiteX0" fmla="*/ 2538684 w 2677922"/>
              <a:gd name="connsiteY0" fmla="*/ 1897505 h 2672762"/>
              <a:gd name="connsiteX1" fmla="*/ 2456643 w 2677922"/>
              <a:gd name="connsiteY1" fmla="*/ 1879446 h 2672762"/>
              <a:gd name="connsiteX2" fmla="*/ 2389566 w 2677922"/>
              <a:gd name="connsiteY2" fmla="*/ 1863966 h 2672762"/>
              <a:gd name="connsiteX3" fmla="*/ 2354479 w 2677922"/>
              <a:gd name="connsiteY3" fmla="*/ 1874802 h 2672762"/>
              <a:gd name="connsiteX4" fmla="*/ 2312170 w 2677922"/>
              <a:gd name="connsiteY4" fmla="*/ 1950651 h 2672762"/>
              <a:gd name="connsiteX5" fmla="*/ 2322489 w 2677922"/>
              <a:gd name="connsiteY5" fmla="*/ 1983157 h 2672762"/>
              <a:gd name="connsiteX6" fmla="*/ 2412785 w 2677922"/>
              <a:gd name="connsiteY6" fmla="*/ 2080161 h 2672762"/>
              <a:gd name="connsiteX7" fmla="*/ 2418461 w 2677922"/>
              <a:gd name="connsiteY7" fmla="*/ 2146722 h 2672762"/>
              <a:gd name="connsiteX8" fmla="*/ 2414849 w 2677922"/>
              <a:gd name="connsiteY8" fmla="*/ 2151882 h 2672762"/>
              <a:gd name="connsiteX9" fmla="*/ 2324037 w 2677922"/>
              <a:gd name="connsiteY9" fmla="*/ 2174585 h 2672762"/>
              <a:gd name="connsiteX10" fmla="*/ 2219294 w 2677922"/>
              <a:gd name="connsiteY10" fmla="*/ 2118859 h 2672762"/>
              <a:gd name="connsiteX11" fmla="*/ 2178531 w 2677922"/>
              <a:gd name="connsiteY11" fmla="*/ 2120407 h 2672762"/>
              <a:gd name="connsiteX12" fmla="*/ 2125386 w 2677922"/>
              <a:gd name="connsiteY12" fmla="*/ 2172521 h 2672762"/>
              <a:gd name="connsiteX13" fmla="*/ 2122806 w 2677922"/>
              <a:gd name="connsiteY13" fmla="*/ 2217411 h 2672762"/>
              <a:gd name="connsiteX14" fmla="*/ 2184723 w 2677922"/>
              <a:gd name="connsiteY14" fmla="*/ 2334538 h 2672762"/>
              <a:gd name="connsiteX15" fmla="*/ 2174404 w 2677922"/>
              <a:gd name="connsiteY15" fmla="*/ 2395423 h 2672762"/>
              <a:gd name="connsiteX16" fmla="*/ 2164084 w 2677922"/>
              <a:gd name="connsiteY16" fmla="*/ 2404711 h 2672762"/>
              <a:gd name="connsiteX17" fmla="*/ 2075336 w 2677922"/>
              <a:gd name="connsiteY17" fmla="*/ 2401615 h 2672762"/>
              <a:gd name="connsiteX18" fmla="*/ 1988652 w 2677922"/>
              <a:gd name="connsiteY18" fmla="*/ 2320606 h 2672762"/>
              <a:gd name="connsiteX19" fmla="*/ 1944277 w 2677922"/>
              <a:gd name="connsiteY19" fmla="*/ 2311835 h 2672762"/>
              <a:gd name="connsiteX20" fmla="*/ 1883392 w 2677922"/>
              <a:gd name="connsiteY20" fmla="*/ 2346405 h 2672762"/>
              <a:gd name="connsiteX21" fmla="*/ 1868429 w 2677922"/>
              <a:gd name="connsiteY21" fmla="*/ 2391811 h 2672762"/>
              <a:gd name="connsiteX22" fmla="*/ 1899388 w 2677922"/>
              <a:gd name="connsiteY22" fmla="*/ 2526997 h 2672762"/>
              <a:gd name="connsiteX23" fmla="*/ 1879264 w 2677922"/>
              <a:gd name="connsiteY23" fmla="*/ 2571887 h 2672762"/>
              <a:gd name="connsiteX24" fmla="*/ 1841082 w 2677922"/>
              <a:gd name="connsiteY24" fmla="*/ 2588915 h 2672762"/>
              <a:gd name="connsiteX25" fmla="*/ 1782777 w 2677922"/>
              <a:gd name="connsiteY25" fmla="*/ 2568276 h 2672762"/>
              <a:gd name="connsiteX26" fmla="*/ 1715184 w 2677922"/>
              <a:gd name="connsiteY26" fmla="*/ 2459404 h 2672762"/>
              <a:gd name="connsiteX27" fmla="*/ 1664618 w 2677922"/>
              <a:gd name="connsiteY27" fmla="*/ 2435669 h 2672762"/>
              <a:gd name="connsiteX28" fmla="*/ 1610440 w 2677922"/>
              <a:gd name="connsiteY28" fmla="*/ 2450117 h 2672762"/>
              <a:gd name="connsiteX29" fmla="*/ 1577418 w 2677922"/>
              <a:gd name="connsiteY29" fmla="*/ 2495007 h 2672762"/>
              <a:gd name="connsiteX30" fmla="*/ 1573806 w 2677922"/>
              <a:gd name="connsiteY30" fmla="*/ 2616777 h 2672762"/>
              <a:gd name="connsiteX31" fmla="*/ 1526852 w 2677922"/>
              <a:gd name="connsiteY31" fmla="*/ 2672503 h 2672762"/>
              <a:gd name="connsiteX32" fmla="*/ 1497441 w 2677922"/>
              <a:gd name="connsiteY32" fmla="*/ 2676115 h 2672762"/>
              <a:gd name="connsiteX33" fmla="*/ 1449972 w 2677922"/>
              <a:gd name="connsiteY33" fmla="*/ 2644124 h 2672762"/>
              <a:gd name="connsiteX34" fmla="*/ 1410241 w 2677922"/>
              <a:gd name="connsiteY34" fmla="*/ 2514614 h 2672762"/>
              <a:gd name="connsiteX35" fmla="*/ 1373091 w 2677922"/>
              <a:gd name="connsiteY35" fmla="*/ 2482623 h 2672762"/>
              <a:gd name="connsiteX36" fmla="*/ 1304982 w 2677922"/>
              <a:gd name="connsiteY36" fmla="*/ 2483139 h 2672762"/>
              <a:gd name="connsiteX37" fmla="*/ 1271959 w 2677922"/>
              <a:gd name="connsiteY37" fmla="*/ 2511518 h 2672762"/>
              <a:gd name="connsiteX38" fmla="*/ 1234293 w 2677922"/>
              <a:gd name="connsiteY38" fmla="*/ 2633805 h 2672762"/>
              <a:gd name="connsiteX39" fmla="*/ 1170828 w 2677922"/>
              <a:gd name="connsiteY39" fmla="*/ 2674567 h 2672762"/>
              <a:gd name="connsiteX40" fmla="*/ 1106847 w 2677922"/>
              <a:gd name="connsiteY40" fmla="*/ 2602330 h 2672762"/>
              <a:gd name="connsiteX41" fmla="*/ 1103751 w 2677922"/>
              <a:gd name="connsiteY41" fmla="*/ 2491395 h 2672762"/>
              <a:gd name="connsiteX42" fmla="*/ 1080532 w 2677922"/>
              <a:gd name="connsiteY42" fmla="*/ 2454244 h 2672762"/>
              <a:gd name="connsiteX43" fmla="*/ 1005199 w 2677922"/>
              <a:gd name="connsiteY43" fmla="*/ 2435153 h 2672762"/>
              <a:gd name="connsiteX44" fmla="*/ 969080 w 2677922"/>
              <a:gd name="connsiteY44" fmla="*/ 2454244 h 2672762"/>
              <a:gd name="connsiteX45" fmla="*/ 900456 w 2677922"/>
              <a:gd name="connsiteY45" fmla="*/ 2564148 h 2672762"/>
              <a:gd name="connsiteX46" fmla="*/ 836474 w 2677922"/>
              <a:gd name="connsiteY46" fmla="*/ 2587367 h 2672762"/>
              <a:gd name="connsiteX47" fmla="*/ 831830 w 2677922"/>
              <a:gd name="connsiteY47" fmla="*/ 2585819 h 2672762"/>
              <a:gd name="connsiteX48" fmla="*/ 785392 w 2677922"/>
              <a:gd name="connsiteY48" fmla="*/ 2504810 h 2672762"/>
              <a:gd name="connsiteX49" fmla="*/ 811707 w 2677922"/>
              <a:gd name="connsiteY49" fmla="*/ 2390779 h 2672762"/>
              <a:gd name="connsiteX50" fmla="*/ 794680 w 2677922"/>
              <a:gd name="connsiteY50" fmla="*/ 2344341 h 2672762"/>
              <a:gd name="connsiteX51" fmla="*/ 739470 w 2677922"/>
              <a:gd name="connsiteY51" fmla="*/ 2312351 h 2672762"/>
              <a:gd name="connsiteX52" fmla="*/ 689421 w 2677922"/>
              <a:gd name="connsiteY52" fmla="*/ 2321638 h 2672762"/>
              <a:gd name="connsiteX53" fmla="*/ 596029 w 2677922"/>
              <a:gd name="connsiteY53" fmla="*/ 2408838 h 2672762"/>
              <a:gd name="connsiteX54" fmla="*/ 530500 w 2677922"/>
              <a:gd name="connsiteY54" fmla="*/ 2415030 h 2672762"/>
              <a:gd name="connsiteX55" fmla="*/ 521212 w 2677922"/>
              <a:gd name="connsiteY55" fmla="*/ 2408838 h 2672762"/>
              <a:gd name="connsiteX56" fmla="*/ 500573 w 2677922"/>
              <a:gd name="connsiteY56" fmla="*/ 2322670 h 2672762"/>
              <a:gd name="connsiteX57" fmla="*/ 556298 w 2677922"/>
              <a:gd name="connsiteY57" fmla="*/ 2217927 h 2672762"/>
              <a:gd name="connsiteX58" fmla="*/ 552171 w 2677922"/>
              <a:gd name="connsiteY58" fmla="*/ 2168909 h 2672762"/>
              <a:gd name="connsiteX59" fmla="*/ 505733 w 2677922"/>
              <a:gd name="connsiteY59" fmla="*/ 2122987 h 2672762"/>
              <a:gd name="connsiteX60" fmla="*/ 457747 w 2677922"/>
              <a:gd name="connsiteY60" fmla="*/ 2119375 h 2672762"/>
              <a:gd name="connsiteX61" fmla="*/ 341652 w 2677922"/>
              <a:gd name="connsiteY61" fmla="*/ 2180777 h 2672762"/>
              <a:gd name="connsiteX62" fmla="*/ 278187 w 2677922"/>
              <a:gd name="connsiteY62" fmla="*/ 2168909 h 2672762"/>
              <a:gd name="connsiteX63" fmla="*/ 274059 w 2677922"/>
              <a:gd name="connsiteY63" fmla="*/ 2164265 h 2672762"/>
              <a:gd name="connsiteX64" fmla="*/ 276639 w 2677922"/>
              <a:gd name="connsiteY64" fmla="*/ 2069325 h 2672762"/>
              <a:gd name="connsiteX65" fmla="*/ 354551 w 2677922"/>
              <a:gd name="connsiteY65" fmla="*/ 1986253 h 2672762"/>
              <a:gd name="connsiteX66" fmla="*/ 363839 w 2677922"/>
              <a:gd name="connsiteY66" fmla="*/ 1940847 h 2672762"/>
              <a:gd name="connsiteX67" fmla="*/ 328237 w 2677922"/>
              <a:gd name="connsiteY67" fmla="*/ 1878930 h 2672762"/>
              <a:gd name="connsiteX68" fmla="*/ 283347 w 2677922"/>
              <a:gd name="connsiteY68" fmla="*/ 1866030 h 2672762"/>
              <a:gd name="connsiteX69" fmla="*/ 170864 w 2677922"/>
              <a:gd name="connsiteY69" fmla="*/ 1891829 h 2672762"/>
              <a:gd name="connsiteX70" fmla="*/ 155900 w 2677922"/>
              <a:gd name="connsiteY70" fmla="*/ 1895441 h 2672762"/>
              <a:gd name="connsiteX71" fmla="*/ 100175 w 2677922"/>
              <a:gd name="connsiteY71" fmla="*/ 1868094 h 2672762"/>
              <a:gd name="connsiteX72" fmla="*/ 87275 w 2677922"/>
              <a:gd name="connsiteY72" fmla="*/ 1838168 h 2672762"/>
              <a:gd name="connsiteX73" fmla="*/ 107915 w 2677922"/>
              <a:gd name="connsiteY73" fmla="*/ 1779862 h 2672762"/>
              <a:gd name="connsiteX74" fmla="*/ 213690 w 2677922"/>
              <a:gd name="connsiteY74" fmla="*/ 1713817 h 2672762"/>
              <a:gd name="connsiteX75" fmla="*/ 238972 w 2677922"/>
              <a:gd name="connsiteY75" fmla="*/ 1654480 h 2672762"/>
              <a:gd name="connsiteX76" fmla="*/ 222977 w 2677922"/>
              <a:gd name="connsiteY76" fmla="*/ 1600818 h 2672762"/>
              <a:gd name="connsiteX77" fmla="*/ 184279 w 2677922"/>
              <a:gd name="connsiteY77" fmla="*/ 1575019 h 2672762"/>
              <a:gd name="connsiteX78" fmla="*/ 59413 w 2677922"/>
              <a:gd name="connsiteY78" fmla="*/ 1571407 h 2672762"/>
              <a:gd name="connsiteX79" fmla="*/ 3687 w 2677922"/>
              <a:gd name="connsiteY79" fmla="*/ 1524453 h 2672762"/>
              <a:gd name="connsiteX80" fmla="*/ 1623 w 2677922"/>
              <a:gd name="connsiteY80" fmla="*/ 1513618 h 2672762"/>
              <a:gd name="connsiteX81" fmla="*/ 48577 w 2677922"/>
              <a:gd name="connsiteY81" fmla="*/ 1442413 h 2672762"/>
              <a:gd name="connsiteX82" fmla="*/ 160544 w 2677922"/>
              <a:gd name="connsiteY82" fmla="*/ 1408358 h 2672762"/>
              <a:gd name="connsiteX83" fmla="*/ 194083 w 2677922"/>
              <a:gd name="connsiteY83" fmla="*/ 1370692 h 2672762"/>
              <a:gd name="connsiteX84" fmla="*/ 192534 w 2677922"/>
              <a:gd name="connsiteY84" fmla="*/ 1298971 h 2672762"/>
              <a:gd name="connsiteX85" fmla="*/ 166220 w 2677922"/>
              <a:gd name="connsiteY85" fmla="*/ 1269560 h 2672762"/>
              <a:gd name="connsiteX86" fmla="*/ 47029 w 2677922"/>
              <a:gd name="connsiteY86" fmla="*/ 1232926 h 2672762"/>
              <a:gd name="connsiteX87" fmla="*/ 1623 w 2677922"/>
              <a:gd name="connsiteY87" fmla="*/ 1166881 h 2672762"/>
              <a:gd name="connsiteX88" fmla="*/ 6267 w 2677922"/>
              <a:gd name="connsiteY88" fmla="*/ 1139534 h 2672762"/>
              <a:gd name="connsiteX89" fmla="*/ 49093 w 2677922"/>
              <a:gd name="connsiteY89" fmla="*/ 1105480 h 2672762"/>
              <a:gd name="connsiteX90" fmla="*/ 164672 w 2677922"/>
              <a:gd name="connsiteY90" fmla="*/ 1101868 h 2672762"/>
              <a:gd name="connsiteX91" fmla="*/ 181699 w 2677922"/>
              <a:gd name="connsiteY91" fmla="*/ 1101352 h 2672762"/>
              <a:gd name="connsiteX92" fmla="*/ 227621 w 2677922"/>
              <a:gd name="connsiteY92" fmla="*/ 1065233 h 2672762"/>
              <a:gd name="connsiteX93" fmla="*/ 241036 w 2677922"/>
              <a:gd name="connsiteY93" fmla="*/ 1014152 h 2672762"/>
              <a:gd name="connsiteX94" fmla="*/ 219366 w 2677922"/>
              <a:gd name="connsiteY94" fmla="*/ 965650 h 2672762"/>
              <a:gd name="connsiteX95" fmla="*/ 113590 w 2677922"/>
              <a:gd name="connsiteY95" fmla="*/ 899605 h 2672762"/>
              <a:gd name="connsiteX96" fmla="*/ 89855 w 2677922"/>
              <a:gd name="connsiteY96" fmla="*/ 832012 h 2672762"/>
              <a:gd name="connsiteX97" fmla="*/ 104818 w 2677922"/>
              <a:gd name="connsiteY97" fmla="*/ 799505 h 2672762"/>
              <a:gd name="connsiteX98" fmla="*/ 151256 w 2677922"/>
              <a:gd name="connsiteY98" fmla="*/ 779898 h 2672762"/>
              <a:gd name="connsiteX99" fmla="*/ 283347 w 2677922"/>
              <a:gd name="connsiteY99" fmla="*/ 810341 h 2672762"/>
              <a:gd name="connsiteX100" fmla="*/ 331332 w 2677922"/>
              <a:gd name="connsiteY100" fmla="*/ 794345 h 2672762"/>
              <a:gd name="connsiteX101" fmla="*/ 363839 w 2677922"/>
              <a:gd name="connsiteY101" fmla="*/ 737588 h 2672762"/>
              <a:gd name="connsiteX102" fmla="*/ 354551 w 2677922"/>
              <a:gd name="connsiteY102" fmla="*/ 689086 h 2672762"/>
              <a:gd name="connsiteX103" fmla="*/ 266835 w 2677922"/>
              <a:gd name="connsiteY103" fmla="*/ 595694 h 2672762"/>
              <a:gd name="connsiteX104" fmla="*/ 261675 w 2677922"/>
              <a:gd name="connsiteY104" fmla="*/ 529133 h 2672762"/>
              <a:gd name="connsiteX105" fmla="*/ 270447 w 2677922"/>
              <a:gd name="connsiteY105" fmla="*/ 516233 h 2672762"/>
              <a:gd name="connsiteX106" fmla="*/ 349907 w 2677922"/>
              <a:gd name="connsiteY106" fmla="*/ 498690 h 2672762"/>
              <a:gd name="connsiteX107" fmla="*/ 457231 w 2677922"/>
              <a:gd name="connsiteY107" fmla="*/ 555964 h 2672762"/>
              <a:gd name="connsiteX108" fmla="*/ 507797 w 2677922"/>
              <a:gd name="connsiteY108" fmla="*/ 551320 h 2672762"/>
              <a:gd name="connsiteX109" fmla="*/ 551139 w 2677922"/>
              <a:gd name="connsiteY109" fmla="*/ 508494 h 2672762"/>
              <a:gd name="connsiteX110" fmla="*/ 556815 w 2677922"/>
              <a:gd name="connsiteY110" fmla="*/ 456896 h 2672762"/>
              <a:gd name="connsiteX111" fmla="*/ 494381 w 2677922"/>
              <a:gd name="connsiteY111" fmla="*/ 339769 h 2672762"/>
              <a:gd name="connsiteX112" fmla="*/ 505217 w 2677922"/>
              <a:gd name="connsiteY112" fmla="*/ 280432 h 2672762"/>
              <a:gd name="connsiteX113" fmla="*/ 537723 w 2677922"/>
              <a:gd name="connsiteY113" fmla="*/ 256181 h 2672762"/>
              <a:gd name="connsiteX114" fmla="*/ 590353 w 2677922"/>
              <a:gd name="connsiteY114" fmla="*/ 261857 h 2672762"/>
              <a:gd name="connsiteX115" fmla="*/ 679617 w 2677922"/>
              <a:gd name="connsiteY115" fmla="*/ 344929 h 2672762"/>
              <a:gd name="connsiteX116" fmla="*/ 754950 w 2677922"/>
              <a:gd name="connsiteY116" fmla="*/ 355765 h 2672762"/>
              <a:gd name="connsiteX117" fmla="*/ 797260 w 2677922"/>
              <a:gd name="connsiteY117" fmla="*/ 329450 h 2672762"/>
              <a:gd name="connsiteX118" fmla="*/ 811707 w 2677922"/>
              <a:gd name="connsiteY118" fmla="*/ 285076 h 2672762"/>
              <a:gd name="connsiteX119" fmla="*/ 781781 w 2677922"/>
              <a:gd name="connsiteY119" fmla="*/ 156081 h 2672762"/>
              <a:gd name="connsiteX120" fmla="*/ 807064 w 2677922"/>
              <a:gd name="connsiteY120" fmla="*/ 100872 h 2672762"/>
              <a:gd name="connsiteX121" fmla="*/ 841634 w 2677922"/>
              <a:gd name="connsiteY121" fmla="*/ 86424 h 2672762"/>
              <a:gd name="connsiteX122" fmla="*/ 896328 w 2677922"/>
              <a:gd name="connsiteY122" fmla="*/ 106031 h 2672762"/>
              <a:gd name="connsiteX123" fmla="*/ 965469 w 2677922"/>
              <a:gd name="connsiteY123" fmla="*/ 217483 h 2672762"/>
              <a:gd name="connsiteX124" fmla="*/ 1013455 w 2677922"/>
              <a:gd name="connsiteY124" fmla="*/ 240702 h 2672762"/>
              <a:gd name="connsiteX125" fmla="*/ 1077952 w 2677922"/>
              <a:gd name="connsiteY125" fmla="*/ 222642 h 2672762"/>
              <a:gd name="connsiteX126" fmla="*/ 1101687 w 2677922"/>
              <a:gd name="connsiteY126" fmla="*/ 188072 h 2672762"/>
              <a:gd name="connsiteX127" fmla="*/ 1106847 w 2677922"/>
              <a:gd name="connsiteY127" fmla="*/ 53918 h 2672762"/>
              <a:gd name="connsiteX128" fmla="*/ 1145029 w 2677922"/>
              <a:gd name="connsiteY128" fmla="*/ 4900 h 2672762"/>
              <a:gd name="connsiteX129" fmla="*/ 1158960 w 2677922"/>
              <a:gd name="connsiteY129" fmla="*/ 1804 h 2672762"/>
              <a:gd name="connsiteX130" fmla="*/ 1235841 w 2677922"/>
              <a:gd name="connsiteY130" fmla="*/ 48758 h 2672762"/>
              <a:gd name="connsiteX131" fmla="*/ 1269895 w 2677922"/>
              <a:gd name="connsiteY131" fmla="*/ 162273 h 2672762"/>
              <a:gd name="connsiteX132" fmla="*/ 1303434 w 2677922"/>
              <a:gd name="connsiteY132" fmla="*/ 192716 h 2672762"/>
              <a:gd name="connsiteX133" fmla="*/ 1376702 w 2677922"/>
              <a:gd name="connsiteY133" fmla="*/ 192716 h 2672762"/>
              <a:gd name="connsiteX134" fmla="*/ 1409209 w 2677922"/>
              <a:gd name="connsiteY134" fmla="*/ 163305 h 2672762"/>
              <a:gd name="connsiteX135" fmla="*/ 1447392 w 2677922"/>
              <a:gd name="connsiteY135" fmla="*/ 37922 h 2672762"/>
              <a:gd name="connsiteX136" fmla="*/ 1499505 w 2677922"/>
              <a:gd name="connsiteY136" fmla="*/ 256 h 2672762"/>
              <a:gd name="connsiteX137" fmla="*/ 1513436 w 2677922"/>
              <a:gd name="connsiteY137" fmla="*/ 772 h 2672762"/>
              <a:gd name="connsiteX138" fmla="*/ 1573290 w 2677922"/>
              <a:gd name="connsiteY138" fmla="*/ 65269 h 2672762"/>
              <a:gd name="connsiteX139" fmla="*/ 1576902 w 2677922"/>
              <a:gd name="connsiteY139" fmla="*/ 185492 h 2672762"/>
              <a:gd name="connsiteX140" fmla="*/ 1598057 w 2677922"/>
              <a:gd name="connsiteY140" fmla="*/ 220578 h 2672762"/>
              <a:gd name="connsiteX141" fmla="*/ 1674422 w 2677922"/>
              <a:gd name="connsiteY141" fmla="*/ 240702 h 2672762"/>
              <a:gd name="connsiteX142" fmla="*/ 1710540 w 2677922"/>
              <a:gd name="connsiteY142" fmla="*/ 221610 h 2672762"/>
              <a:gd name="connsiteX143" fmla="*/ 1779165 w 2677922"/>
              <a:gd name="connsiteY143" fmla="*/ 111707 h 2672762"/>
              <a:gd name="connsiteX144" fmla="*/ 1845726 w 2677922"/>
              <a:gd name="connsiteY144" fmla="*/ 88488 h 2672762"/>
              <a:gd name="connsiteX145" fmla="*/ 1857594 w 2677922"/>
              <a:gd name="connsiteY145" fmla="*/ 92616 h 2672762"/>
              <a:gd name="connsiteX146" fmla="*/ 1895260 w 2677922"/>
              <a:gd name="connsiteY146" fmla="*/ 166401 h 2672762"/>
              <a:gd name="connsiteX147" fmla="*/ 1868429 w 2677922"/>
              <a:gd name="connsiteY147" fmla="*/ 281980 h 2672762"/>
              <a:gd name="connsiteX148" fmla="*/ 1887004 w 2677922"/>
              <a:gd name="connsiteY148" fmla="*/ 332030 h 2672762"/>
              <a:gd name="connsiteX149" fmla="*/ 1946857 w 2677922"/>
              <a:gd name="connsiteY149" fmla="*/ 365052 h 2672762"/>
              <a:gd name="connsiteX150" fmla="*/ 1986588 w 2677922"/>
              <a:gd name="connsiteY150" fmla="*/ 355765 h 2672762"/>
              <a:gd name="connsiteX151" fmla="*/ 2081528 w 2677922"/>
              <a:gd name="connsiteY151" fmla="*/ 267532 h 2672762"/>
              <a:gd name="connsiteX152" fmla="*/ 2151701 w 2677922"/>
              <a:gd name="connsiteY152" fmla="*/ 261857 h 2672762"/>
              <a:gd name="connsiteX153" fmla="*/ 2155312 w 2677922"/>
              <a:gd name="connsiteY153" fmla="*/ 264437 h 2672762"/>
              <a:gd name="connsiteX154" fmla="*/ 2177500 w 2677922"/>
              <a:gd name="connsiteY154" fmla="*/ 353701 h 2672762"/>
              <a:gd name="connsiteX155" fmla="*/ 2122290 w 2677922"/>
              <a:gd name="connsiteY155" fmla="*/ 456896 h 2672762"/>
              <a:gd name="connsiteX156" fmla="*/ 2126934 w 2677922"/>
              <a:gd name="connsiteY156" fmla="*/ 505914 h 2672762"/>
              <a:gd name="connsiteX157" fmla="*/ 2173372 w 2677922"/>
              <a:gd name="connsiteY157" fmla="*/ 551836 h 2672762"/>
              <a:gd name="connsiteX158" fmla="*/ 2219810 w 2677922"/>
              <a:gd name="connsiteY158" fmla="*/ 555964 h 2672762"/>
              <a:gd name="connsiteX159" fmla="*/ 2336937 w 2677922"/>
              <a:gd name="connsiteY159" fmla="*/ 494046 h 2672762"/>
              <a:gd name="connsiteX160" fmla="*/ 2400917 w 2677922"/>
              <a:gd name="connsiteY160" fmla="*/ 507462 h 2672762"/>
              <a:gd name="connsiteX161" fmla="*/ 2420525 w 2677922"/>
              <a:gd name="connsiteY161" fmla="*/ 533777 h 2672762"/>
              <a:gd name="connsiteX162" fmla="*/ 2415365 w 2677922"/>
              <a:gd name="connsiteY162" fmla="*/ 591566 h 2672762"/>
              <a:gd name="connsiteX163" fmla="*/ 2321973 w 2677922"/>
              <a:gd name="connsiteY163" fmla="*/ 692182 h 2672762"/>
              <a:gd name="connsiteX164" fmla="*/ 2313718 w 2677922"/>
              <a:gd name="connsiteY164" fmla="*/ 733460 h 2672762"/>
              <a:gd name="connsiteX165" fmla="*/ 2349320 w 2677922"/>
              <a:gd name="connsiteY165" fmla="*/ 795377 h 2672762"/>
              <a:gd name="connsiteX166" fmla="*/ 2394726 w 2677922"/>
              <a:gd name="connsiteY166" fmla="*/ 810341 h 2672762"/>
              <a:gd name="connsiteX167" fmla="*/ 2526816 w 2677922"/>
              <a:gd name="connsiteY167" fmla="*/ 780414 h 2672762"/>
              <a:gd name="connsiteX168" fmla="*/ 2575834 w 2677922"/>
              <a:gd name="connsiteY168" fmla="*/ 803117 h 2672762"/>
              <a:gd name="connsiteX169" fmla="*/ 2591313 w 2677922"/>
              <a:gd name="connsiteY169" fmla="*/ 838719 h 2672762"/>
              <a:gd name="connsiteX170" fmla="*/ 2570158 w 2677922"/>
              <a:gd name="connsiteY170" fmla="*/ 896509 h 2672762"/>
              <a:gd name="connsiteX171" fmla="*/ 2461287 w 2677922"/>
              <a:gd name="connsiteY171" fmla="*/ 964102 h 2672762"/>
              <a:gd name="connsiteX172" fmla="*/ 2438068 w 2677922"/>
              <a:gd name="connsiteY172" fmla="*/ 1014668 h 2672762"/>
              <a:gd name="connsiteX173" fmla="*/ 2454063 w 2677922"/>
              <a:gd name="connsiteY173" fmla="*/ 1073489 h 2672762"/>
              <a:gd name="connsiteX174" fmla="*/ 2492762 w 2677922"/>
              <a:gd name="connsiteY174" fmla="*/ 1100836 h 2672762"/>
              <a:gd name="connsiteX175" fmla="*/ 2628464 w 2677922"/>
              <a:gd name="connsiteY175" fmla="*/ 1105996 h 2672762"/>
              <a:gd name="connsiteX176" fmla="*/ 2672322 w 2677922"/>
              <a:gd name="connsiteY176" fmla="*/ 1140566 h 2672762"/>
              <a:gd name="connsiteX177" fmla="*/ 2677998 w 2677922"/>
              <a:gd name="connsiteY177" fmla="*/ 1182360 h 2672762"/>
              <a:gd name="connsiteX178" fmla="*/ 2644459 w 2677922"/>
              <a:gd name="connsiteY178" fmla="*/ 1229830 h 2672762"/>
              <a:gd name="connsiteX179" fmla="*/ 2522172 w 2677922"/>
              <a:gd name="connsiteY179" fmla="*/ 1267497 h 2672762"/>
              <a:gd name="connsiteX180" fmla="*/ 2483990 w 2677922"/>
              <a:gd name="connsiteY180" fmla="*/ 1315998 h 2672762"/>
              <a:gd name="connsiteX181" fmla="*/ 2486570 w 2677922"/>
              <a:gd name="connsiteY181" fmla="*/ 1379980 h 2672762"/>
              <a:gd name="connsiteX182" fmla="*/ 2512885 w 2677922"/>
              <a:gd name="connsiteY182" fmla="*/ 1407842 h 2672762"/>
              <a:gd name="connsiteX183" fmla="*/ 2641363 w 2677922"/>
              <a:gd name="connsiteY183" fmla="*/ 1447057 h 2672762"/>
              <a:gd name="connsiteX184" fmla="*/ 2677998 w 2677922"/>
              <a:gd name="connsiteY184" fmla="*/ 1498138 h 2672762"/>
              <a:gd name="connsiteX185" fmla="*/ 2677998 w 2677922"/>
              <a:gd name="connsiteY185" fmla="*/ 1507426 h 2672762"/>
              <a:gd name="connsiteX186" fmla="*/ 2611952 w 2677922"/>
              <a:gd name="connsiteY186" fmla="*/ 1572955 h 2672762"/>
              <a:gd name="connsiteX187" fmla="*/ 2490182 w 2677922"/>
              <a:gd name="connsiteY187" fmla="*/ 1576567 h 2672762"/>
              <a:gd name="connsiteX188" fmla="*/ 2457675 w 2677922"/>
              <a:gd name="connsiteY188" fmla="*/ 1596690 h 2672762"/>
              <a:gd name="connsiteX189" fmla="*/ 2437036 w 2677922"/>
              <a:gd name="connsiteY189" fmla="*/ 1673055 h 2672762"/>
              <a:gd name="connsiteX190" fmla="*/ 2457159 w 2677922"/>
              <a:gd name="connsiteY190" fmla="*/ 1710205 h 2672762"/>
              <a:gd name="connsiteX191" fmla="*/ 2564483 w 2677922"/>
              <a:gd name="connsiteY191" fmla="*/ 1777282 h 2672762"/>
              <a:gd name="connsiteX192" fmla="*/ 2588733 w 2677922"/>
              <a:gd name="connsiteY192" fmla="*/ 1845907 h 2672762"/>
              <a:gd name="connsiteX193" fmla="*/ 2571706 w 2677922"/>
              <a:gd name="connsiteY193" fmla="*/ 1880994 h 2672762"/>
              <a:gd name="connsiteX194" fmla="*/ 2538684 w 2677922"/>
              <a:gd name="connsiteY194" fmla="*/ 1897505 h 2672762"/>
              <a:gd name="connsiteX195" fmla="*/ 1338521 w 2677922"/>
              <a:gd name="connsiteY195" fmla="*/ 2312867 h 2672762"/>
              <a:gd name="connsiteX196" fmla="*/ 2316814 w 2677922"/>
              <a:gd name="connsiteY196" fmla="*/ 1335605 h 2672762"/>
              <a:gd name="connsiteX197" fmla="*/ 1340068 w 2677922"/>
              <a:gd name="connsiteY197" fmla="*/ 359376 h 2672762"/>
              <a:gd name="connsiteX198" fmla="*/ 361775 w 2677922"/>
              <a:gd name="connsiteY198" fmla="*/ 1331994 h 2672762"/>
              <a:gd name="connsiteX199" fmla="*/ 1338521 w 2677922"/>
              <a:gd name="connsiteY199" fmla="*/ 2312867 h 267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</a:cxnLst>
            <a:rect l="l" t="t" r="r" b="b"/>
            <a:pathLst>
              <a:path w="2677922" h="2672762">
                <a:moveTo>
                  <a:pt x="2538684" y="1897505"/>
                </a:moveTo>
                <a:cubicBezTo>
                  <a:pt x="2511337" y="1891313"/>
                  <a:pt x="2483990" y="1885121"/>
                  <a:pt x="2456643" y="1879446"/>
                </a:cubicBezTo>
                <a:cubicBezTo>
                  <a:pt x="2434456" y="1874286"/>
                  <a:pt x="2411753" y="1869642"/>
                  <a:pt x="2389566" y="1863966"/>
                </a:cubicBezTo>
                <a:cubicBezTo>
                  <a:pt x="2375119" y="1860354"/>
                  <a:pt x="2363767" y="1864482"/>
                  <a:pt x="2354479" y="1874802"/>
                </a:cubicBezTo>
                <a:cubicBezTo>
                  <a:pt x="2335389" y="1896989"/>
                  <a:pt x="2320425" y="1922272"/>
                  <a:pt x="2312170" y="1950651"/>
                </a:cubicBezTo>
                <a:cubicBezTo>
                  <a:pt x="2308042" y="1964066"/>
                  <a:pt x="2314234" y="1973869"/>
                  <a:pt x="2322489" y="1983157"/>
                </a:cubicBezTo>
                <a:cubicBezTo>
                  <a:pt x="2352416" y="2015664"/>
                  <a:pt x="2382858" y="2048170"/>
                  <a:pt x="2412785" y="2080161"/>
                </a:cubicBezTo>
                <a:cubicBezTo>
                  <a:pt x="2435488" y="2104412"/>
                  <a:pt x="2436520" y="2118859"/>
                  <a:pt x="2418461" y="2146722"/>
                </a:cubicBezTo>
                <a:cubicBezTo>
                  <a:pt x="2417429" y="2148270"/>
                  <a:pt x="2416397" y="2150334"/>
                  <a:pt x="2414849" y="2151882"/>
                </a:cubicBezTo>
                <a:cubicBezTo>
                  <a:pt x="2380795" y="2197804"/>
                  <a:pt x="2365831" y="2198320"/>
                  <a:pt x="2324037" y="2174585"/>
                </a:cubicBezTo>
                <a:cubicBezTo>
                  <a:pt x="2289982" y="2154978"/>
                  <a:pt x="2253864" y="2137434"/>
                  <a:pt x="2219294" y="2118859"/>
                </a:cubicBezTo>
                <a:cubicBezTo>
                  <a:pt x="2204846" y="2111120"/>
                  <a:pt x="2191431" y="2111120"/>
                  <a:pt x="2178531" y="2120407"/>
                </a:cubicBezTo>
                <a:cubicBezTo>
                  <a:pt x="2157892" y="2134855"/>
                  <a:pt x="2140349" y="2152398"/>
                  <a:pt x="2125386" y="2172521"/>
                </a:cubicBezTo>
                <a:cubicBezTo>
                  <a:pt x="2114550" y="2186968"/>
                  <a:pt x="2114034" y="2201416"/>
                  <a:pt x="2122806" y="2217411"/>
                </a:cubicBezTo>
                <a:cubicBezTo>
                  <a:pt x="2143961" y="2256109"/>
                  <a:pt x="2164600" y="2295323"/>
                  <a:pt x="2184723" y="2334538"/>
                </a:cubicBezTo>
                <a:cubicBezTo>
                  <a:pt x="2198655" y="2361885"/>
                  <a:pt x="2196591" y="2374268"/>
                  <a:pt x="2174404" y="2395423"/>
                </a:cubicBezTo>
                <a:cubicBezTo>
                  <a:pt x="2170792" y="2398519"/>
                  <a:pt x="2167696" y="2402131"/>
                  <a:pt x="2164084" y="2404711"/>
                </a:cubicBezTo>
                <a:cubicBezTo>
                  <a:pt x="2131062" y="2428962"/>
                  <a:pt x="2114034" y="2440829"/>
                  <a:pt x="2075336" y="2401615"/>
                </a:cubicBezTo>
                <a:cubicBezTo>
                  <a:pt x="2047473" y="2373236"/>
                  <a:pt x="2017547" y="2347953"/>
                  <a:pt x="1988652" y="2320606"/>
                </a:cubicBezTo>
                <a:cubicBezTo>
                  <a:pt x="1975236" y="2307707"/>
                  <a:pt x="1960789" y="2305127"/>
                  <a:pt x="1944277" y="2311835"/>
                </a:cubicBezTo>
                <a:cubicBezTo>
                  <a:pt x="1922607" y="2320606"/>
                  <a:pt x="1901968" y="2331958"/>
                  <a:pt x="1883392" y="2346405"/>
                </a:cubicBezTo>
                <a:cubicBezTo>
                  <a:pt x="1867913" y="2358273"/>
                  <a:pt x="1863785" y="2373236"/>
                  <a:pt x="1868429" y="2391811"/>
                </a:cubicBezTo>
                <a:cubicBezTo>
                  <a:pt x="1879264" y="2436701"/>
                  <a:pt x="1889584" y="2482107"/>
                  <a:pt x="1899388" y="2526997"/>
                </a:cubicBezTo>
                <a:cubicBezTo>
                  <a:pt x="1903516" y="2546604"/>
                  <a:pt x="1896808" y="2561568"/>
                  <a:pt x="1879264" y="2571887"/>
                </a:cubicBezTo>
                <a:cubicBezTo>
                  <a:pt x="1867397" y="2579111"/>
                  <a:pt x="1854498" y="2584787"/>
                  <a:pt x="1841082" y="2588915"/>
                </a:cubicBezTo>
                <a:cubicBezTo>
                  <a:pt x="1813736" y="2597686"/>
                  <a:pt x="1798256" y="2592526"/>
                  <a:pt x="1782777" y="2568276"/>
                </a:cubicBezTo>
                <a:cubicBezTo>
                  <a:pt x="1760074" y="2532157"/>
                  <a:pt x="1736855" y="2496555"/>
                  <a:pt x="1715184" y="2459404"/>
                </a:cubicBezTo>
                <a:cubicBezTo>
                  <a:pt x="1703316" y="2439281"/>
                  <a:pt x="1687837" y="2431542"/>
                  <a:pt x="1664618" y="2435669"/>
                </a:cubicBezTo>
                <a:cubicBezTo>
                  <a:pt x="1646043" y="2439281"/>
                  <a:pt x="1627984" y="2443925"/>
                  <a:pt x="1610440" y="2450117"/>
                </a:cubicBezTo>
                <a:cubicBezTo>
                  <a:pt x="1586190" y="2458888"/>
                  <a:pt x="1578450" y="2469208"/>
                  <a:pt x="1577418" y="2495007"/>
                </a:cubicBezTo>
                <a:cubicBezTo>
                  <a:pt x="1575870" y="2535769"/>
                  <a:pt x="1574838" y="2576015"/>
                  <a:pt x="1573806" y="2616777"/>
                </a:cubicBezTo>
                <a:cubicBezTo>
                  <a:pt x="1572774" y="2653928"/>
                  <a:pt x="1563487" y="2665795"/>
                  <a:pt x="1526852" y="2672503"/>
                </a:cubicBezTo>
                <a:cubicBezTo>
                  <a:pt x="1517049" y="2674567"/>
                  <a:pt x="1507245" y="2675599"/>
                  <a:pt x="1497441" y="2676115"/>
                </a:cubicBezTo>
                <a:cubicBezTo>
                  <a:pt x="1473191" y="2677663"/>
                  <a:pt x="1457711" y="2667859"/>
                  <a:pt x="1449972" y="2644124"/>
                </a:cubicBezTo>
                <a:cubicBezTo>
                  <a:pt x="1436040" y="2600782"/>
                  <a:pt x="1422624" y="2557956"/>
                  <a:pt x="1410241" y="2514614"/>
                </a:cubicBezTo>
                <a:cubicBezTo>
                  <a:pt x="1404565" y="2495007"/>
                  <a:pt x="1392698" y="2485719"/>
                  <a:pt x="1373091" y="2482623"/>
                </a:cubicBezTo>
                <a:cubicBezTo>
                  <a:pt x="1350388" y="2479527"/>
                  <a:pt x="1327685" y="2479527"/>
                  <a:pt x="1304982" y="2483139"/>
                </a:cubicBezTo>
                <a:cubicBezTo>
                  <a:pt x="1287955" y="2485719"/>
                  <a:pt x="1277119" y="2494491"/>
                  <a:pt x="1271959" y="2511518"/>
                </a:cubicBezTo>
                <a:cubicBezTo>
                  <a:pt x="1260092" y="2552280"/>
                  <a:pt x="1247192" y="2593042"/>
                  <a:pt x="1234293" y="2633805"/>
                </a:cubicBezTo>
                <a:cubicBezTo>
                  <a:pt x="1222941" y="2670439"/>
                  <a:pt x="1208494" y="2679727"/>
                  <a:pt x="1170828" y="2674567"/>
                </a:cubicBezTo>
                <a:cubicBezTo>
                  <a:pt x="1114070" y="2666827"/>
                  <a:pt x="1107362" y="2659087"/>
                  <a:pt x="1106847" y="2602330"/>
                </a:cubicBezTo>
                <a:cubicBezTo>
                  <a:pt x="1106331" y="2565180"/>
                  <a:pt x="1104783" y="2528545"/>
                  <a:pt x="1103751" y="2491395"/>
                </a:cubicBezTo>
                <a:cubicBezTo>
                  <a:pt x="1103234" y="2474368"/>
                  <a:pt x="1096527" y="2460952"/>
                  <a:pt x="1080532" y="2454244"/>
                </a:cubicBezTo>
                <a:cubicBezTo>
                  <a:pt x="1056281" y="2443925"/>
                  <a:pt x="1031514" y="2436701"/>
                  <a:pt x="1005199" y="2435153"/>
                </a:cubicBezTo>
                <a:cubicBezTo>
                  <a:pt x="989203" y="2434121"/>
                  <a:pt x="977852" y="2440313"/>
                  <a:pt x="969080" y="2454244"/>
                </a:cubicBezTo>
                <a:cubicBezTo>
                  <a:pt x="946894" y="2491395"/>
                  <a:pt x="923159" y="2527513"/>
                  <a:pt x="900456" y="2564148"/>
                </a:cubicBezTo>
                <a:cubicBezTo>
                  <a:pt x="882396" y="2593042"/>
                  <a:pt x="868465" y="2598202"/>
                  <a:pt x="836474" y="2587367"/>
                </a:cubicBezTo>
                <a:cubicBezTo>
                  <a:pt x="834926" y="2586851"/>
                  <a:pt x="833379" y="2586335"/>
                  <a:pt x="831830" y="2585819"/>
                </a:cubicBezTo>
                <a:cubicBezTo>
                  <a:pt x="782297" y="2565696"/>
                  <a:pt x="772493" y="2554344"/>
                  <a:pt x="785392" y="2504810"/>
                </a:cubicBezTo>
                <a:cubicBezTo>
                  <a:pt x="795196" y="2467144"/>
                  <a:pt x="802420" y="2428962"/>
                  <a:pt x="811707" y="2390779"/>
                </a:cubicBezTo>
                <a:cubicBezTo>
                  <a:pt x="816351" y="2371172"/>
                  <a:pt x="811191" y="2356209"/>
                  <a:pt x="794680" y="2344341"/>
                </a:cubicBezTo>
                <a:cubicBezTo>
                  <a:pt x="777137" y="2331958"/>
                  <a:pt x="759078" y="2321122"/>
                  <a:pt x="739470" y="2312351"/>
                </a:cubicBezTo>
                <a:cubicBezTo>
                  <a:pt x="720895" y="2304095"/>
                  <a:pt x="704900" y="2307191"/>
                  <a:pt x="689421" y="2321638"/>
                </a:cubicBezTo>
                <a:cubicBezTo>
                  <a:pt x="658462" y="2351049"/>
                  <a:pt x="626988" y="2379944"/>
                  <a:pt x="596029" y="2408838"/>
                </a:cubicBezTo>
                <a:cubicBezTo>
                  <a:pt x="572810" y="2431026"/>
                  <a:pt x="557847" y="2432057"/>
                  <a:pt x="530500" y="2415030"/>
                </a:cubicBezTo>
                <a:cubicBezTo>
                  <a:pt x="527404" y="2412966"/>
                  <a:pt x="524308" y="2410902"/>
                  <a:pt x="521212" y="2408838"/>
                </a:cubicBezTo>
                <a:cubicBezTo>
                  <a:pt x="481482" y="2380460"/>
                  <a:pt x="477870" y="2365496"/>
                  <a:pt x="500573" y="2322670"/>
                </a:cubicBezTo>
                <a:cubicBezTo>
                  <a:pt x="519148" y="2287584"/>
                  <a:pt x="537207" y="2252497"/>
                  <a:pt x="556298" y="2217927"/>
                </a:cubicBezTo>
                <a:cubicBezTo>
                  <a:pt x="566102" y="2199868"/>
                  <a:pt x="564555" y="2184388"/>
                  <a:pt x="552171" y="2168909"/>
                </a:cubicBezTo>
                <a:cubicBezTo>
                  <a:pt x="538756" y="2151882"/>
                  <a:pt x="523276" y="2136402"/>
                  <a:pt x="505733" y="2122987"/>
                </a:cubicBezTo>
                <a:cubicBezTo>
                  <a:pt x="490254" y="2111120"/>
                  <a:pt x="474774" y="2110088"/>
                  <a:pt x="457747" y="2119375"/>
                </a:cubicBezTo>
                <a:cubicBezTo>
                  <a:pt x="419564" y="2140014"/>
                  <a:pt x="380866" y="2160653"/>
                  <a:pt x="341652" y="2180777"/>
                </a:cubicBezTo>
                <a:cubicBezTo>
                  <a:pt x="314305" y="2195224"/>
                  <a:pt x="298310" y="2191612"/>
                  <a:pt x="278187" y="2168909"/>
                </a:cubicBezTo>
                <a:cubicBezTo>
                  <a:pt x="276639" y="2167361"/>
                  <a:pt x="275607" y="2165813"/>
                  <a:pt x="274059" y="2164265"/>
                </a:cubicBezTo>
                <a:cubicBezTo>
                  <a:pt x="238456" y="2122987"/>
                  <a:pt x="238972" y="2108540"/>
                  <a:pt x="276639" y="2069325"/>
                </a:cubicBezTo>
                <a:cubicBezTo>
                  <a:pt x="302954" y="2041463"/>
                  <a:pt x="327721" y="2013084"/>
                  <a:pt x="354551" y="1986253"/>
                </a:cubicBezTo>
                <a:cubicBezTo>
                  <a:pt x="367967" y="1972322"/>
                  <a:pt x="370547" y="1957874"/>
                  <a:pt x="363839" y="1940847"/>
                </a:cubicBezTo>
                <a:cubicBezTo>
                  <a:pt x="355067" y="1918660"/>
                  <a:pt x="342684" y="1898021"/>
                  <a:pt x="328237" y="1878930"/>
                </a:cubicBezTo>
                <a:cubicBezTo>
                  <a:pt x="316369" y="1863450"/>
                  <a:pt x="300374" y="1861902"/>
                  <a:pt x="283347" y="1866030"/>
                </a:cubicBezTo>
                <a:cubicBezTo>
                  <a:pt x="245680" y="1874802"/>
                  <a:pt x="208530" y="1883573"/>
                  <a:pt x="170864" y="1891829"/>
                </a:cubicBezTo>
                <a:cubicBezTo>
                  <a:pt x="165704" y="1892861"/>
                  <a:pt x="160544" y="1894409"/>
                  <a:pt x="155900" y="1895441"/>
                </a:cubicBezTo>
                <a:cubicBezTo>
                  <a:pt x="127521" y="1900601"/>
                  <a:pt x="113074" y="1893893"/>
                  <a:pt x="100175" y="1868094"/>
                </a:cubicBezTo>
                <a:cubicBezTo>
                  <a:pt x="95531" y="1858291"/>
                  <a:pt x="90887" y="1848487"/>
                  <a:pt x="87275" y="1838168"/>
                </a:cubicBezTo>
                <a:cubicBezTo>
                  <a:pt x="77988" y="1810821"/>
                  <a:pt x="83147" y="1795341"/>
                  <a:pt x="107915" y="1779862"/>
                </a:cubicBezTo>
                <a:cubicBezTo>
                  <a:pt x="143001" y="1757675"/>
                  <a:pt x="178603" y="1735488"/>
                  <a:pt x="213690" y="1713817"/>
                </a:cubicBezTo>
                <a:cubicBezTo>
                  <a:pt x="241552" y="1696274"/>
                  <a:pt x="245680" y="1686470"/>
                  <a:pt x="238972" y="1654480"/>
                </a:cubicBezTo>
                <a:cubicBezTo>
                  <a:pt x="234845" y="1636420"/>
                  <a:pt x="230201" y="1617845"/>
                  <a:pt x="222977" y="1600818"/>
                </a:cubicBezTo>
                <a:cubicBezTo>
                  <a:pt x="215753" y="1583791"/>
                  <a:pt x="203370" y="1575535"/>
                  <a:pt x="184279" y="1575019"/>
                </a:cubicBezTo>
                <a:cubicBezTo>
                  <a:pt x="142485" y="1574503"/>
                  <a:pt x="101207" y="1572955"/>
                  <a:pt x="59413" y="1571407"/>
                </a:cubicBezTo>
                <a:cubicBezTo>
                  <a:pt x="21746" y="1570375"/>
                  <a:pt x="10395" y="1560572"/>
                  <a:pt x="3687" y="1524453"/>
                </a:cubicBezTo>
                <a:cubicBezTo>
                  <a:pt x="3171" y="1520841"/>
                  <a:pt x="2139" y="1517230"/>
                  <a:pt x="1623" y="1513618"/>
                </a:cubicBezTo>
                <a:cubicBezTo>
                  <a:pt x="-4053" y="1467696"/>
                  <a:pt x="3687" y="1455828"/>
                  <a:pt x="48577" y="1442413"/>
                </a:cubicBezTo>
                <a:cubicBezTo>
                  <a:pt x="85727" y="1431061"/>
                  <a:pt x="122877" y="1418678"/>
                  <a:pt x="160544" y="1408358"/>
                </a:cubicBezTo>
                <a:cubicBezTo>
                  <a:pt x="181183" y="1402683"/>
                  <a:pt x="192018" y="1390815"/>
                  <a:pt x="194083" y="1370692"/>
                </a:cubicBezTo>
                <a:cubicBezTo>
                  <a:pt x="196147" y="1346957"/>
                  <a:pt x="197178" y="1322706"/>
                  <a:pt x="192534" y="1298971"/>
                </a:cubicBezTo>
                <a:cubicBezTo>
                  <a:pt x="189954" y="1283492"/>
                  <a:pt x="181183" y="1274204"/>
                  <a:pt x="166220" y="1269560"/>
                </a:cubicBezTo>
                <a:cubicBezTo>
                  <a:pt x="126490" y="1257693"/>
                  <a:pt x="86759" y="1245310"/>
                  <a:pt x="47029" y="1232926"/>
                </a:cubicBezTo>
                <a:cubicBezTo>
                  <a:pt x="3687" y="1219511"/>
                  <a:pt x="-957" y="1212287"/>
                  <a:pt x="1623" y="1166881"/>
                </a:cubicBezTo>
                <a:cubicBezTo>
                  <a:pt x="2139" y="1157593"/>
                  <a:pt x="4203" y="1148306"/>
                  <a:pt x="6267" y="1139534"/>
                </a:cubicBezTo>
                <a:cubicBezTo>
                  <a:pt x="12459" y="1116831"/>
                  <a:pt x="25358" y="1106512"/>
                  <a:pt x="49093" y="1105480"/>
                </a:cubicBezTo>
                <a:cubicBezTo>
                  <a:pt x="87791" y="1103932"/>
                  <a:pt x="125974" y="1102900"/>
                  <a:pt x="164672" y="1101868"/>
                </a:cubicBezTo>
                <a:cubicBezTo>
                  <a:pt x="170348" y="1101868"/>
                  <a:pt x="176023" y="1101352"/>
                  <a:pt x="181699" y="1101352"/>
                </a:cubicBezTo>
                <a:cubicBezTo>
                  <a:pt x="207498" y="1102384"/>
                  <a:pt x="220913" y="1087936"/>
                  <a:pt x="227621" y="1065233"/>
                </a:cubicBezTo>
                <a:cubicBezTo>
                  <a:pt x="232781" y="1048206"/>
                  <a:pt x="237425" y="1031179"/>
                  <a:pt x="241036" y="1014152"/>
                </a:cubicBezTo>
                <a:cubicBezTo>
                  <a:pt x="245680" y="990417"/>
                  <a:pt x="240005" y="979065"/>
                  <a:pt x="219366" y="965650"/>
                </a:cubicBezTo>
                <a:cubicBezTo>
                  <a:pt x="184279" y="943463"/>
                  <a:pt x="148676" y="921276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210042" y="-3872"/>
                  <a:pt x="1222426" y="1804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2"/>
                  <a:pt x="2498437" y="942947"/>
                  <a:pt x="2461287" y="964102"/>
                </a:cubicBezTo>
                <a:cubicBezTo>
                  <a:pt x="2440132" y="976485"/>
                  <a:pt x="2434456" y="992997"/>
                  <a:pt x="2438068" y="1014668"/>
                </a:cubicBezTo>
                <a:cubicBezTo>
                  <a:pt x="2441164" y="1034791"/>
                  <a:pt x="2446840" y="1054398"/>
                  <a:pt x="2454063" y="1073489"/>
                </a:cubicBezTo>
                <a:cubicBezTo>
                  <a:pt x="2460771" y="1091032"/>
                  <a:pt x="2472638" y="1100320"/>
                  <a:pt x="2492762" y="1100836"/>
                </a:cubicBezTo>
                <a:cubicBezTo>
                  <a:pt x="2538168" y="1101352"/>
                  <a:pt x="2583058" y="1104448"/>
                  <a:pt x="2628464" y="1105996"/>
                </a:cubicBezTo>
                <a:cubicBezTo>
                  <a:pt x="2653230" y="1107028"/>
                  <a:pt x="2665614" y="1116831"/>
                  <a:pt x="2672322" y="1140566"/>
                </a:cubicBezTo>
                <a:cubicBezTo>
                  <a:pt x="2676449" y="1153982"/>
                  <a:pt x="2677998" y="1167913"/>
                  <a:pt x="2677998" y="1182360"/>
                </a:cubicBezTo>
                <a:cubicBezTo>
                  <a:pt x="2677998" y="1210223"/>
                  <a:pt x="2670258" y="1221575"/>
                  <a:pt x="2644459" y="1229830"/>
                </a:cubicBezTo>
                <a:cubicBezTo>
                  <a:pt x="2603697" y="1242730"/>
                  <a:pt x="2562934" y="1255113"/>
                  <a:pt x="2522172" y="1267497"/>
                </a:cubicBezTo>
                <a:cubicBezTo>
                  <a:pt x="2492762" y="1276268"/>
                  <a:pt x="2485022" y="1285556"/>
                  <a:pt x="2483990" y="1315998"/>
                </a:cubicBezTo>
                <a:cubicBezTo>
                  <a:pt x="2483474" y="1337153"/>
                  <a:pt x="2481926" y="1358824"/>
                  <a:pt x="2486570" y="1379980"/>
                </a:cubicBezTo>
                <a:cubicBezTo>
                  <a:pt x="2489666" y="1394427"/>
                  <a:pt x="2498437" y="1403199"/>
                  <a:pt x="2512885" y="1407842"/>
                </a:cubicBezTo>
                <a:cubicBezTo>
                  <a:pt x="2555711" y="1420742"/>
                  <a:pt x="2598537" y="1433641"/>
                  <a:pt x="2641363" y="1447057"/>
                </a:cubicBezTo>
                <a:cubicBezTo>
                  <a:pt x="2671290" y="1456344"/>
                  <a:pt x="2678514" y="1466664"/>
                  <a:pt x="2677998" y="1498138"/>
                </a:cubicBezTo>
                <a:cubicBezTo>
                  <a:pt x="2677998" y="1501234"/>
                  <a:pt x="2677998" y="1504330"/>
                  <a:pt x="2677998" y="1507426"/>
                </a:cubicBezTo>
                <a:cubicBezTo>
                  <a:pt x="2675934" y="1555928"/>
                  <a:pt x="2660454" y="1571407"/>
                  <a:pt x="2611952" y="1572955"/>
                </a:cubicBezTo>
                <a:cubicBezTo>
                  <a:pt x="2571190" y="1573987"/>
                  <a:pt x="2530944" y="1576051"/>
                  <a:pt x="2490182" y="1576567"/>
                </a:cubicBezTo>
                <a:cubicBezTo>
                  <a:pt x="2474702" y="1577083"/>
                  <a:pt x="2463867" y="1583791"/>
                  <a:pt x="2457675" y="1596690"/>
                </a:cubicBezTo>
                <a:cubicBezTo>
                  <a:pt x="2446324" y="1620941"/>
                  <a:pt x="2439100" y="1646224"/>
                  <a:pt x="2437036" y="1673055"/>
                </a:cubicBezTo>
                <a:cubicBezTo>
                  <a:pt x="2435488" y="1690082"/>
                  <a:pt x="2442712" y="1701434"/>
                  <a:pt x="2457159" y="1710205"/>
                </a:cubicBezTo>
                <a:cubicBezTo>
                  <a:pt x="2493278" y="1732392"/>
                  <a:pt x="2528880" y="1754579"/>
                  <a:pt x="2564483" y="1777282"/>
                </a:cubicBezTo>
                <a:cubicBezTo>
                  <a:pt x="2596989" y="1797405"/>
                  <a:pt x="2601117" y="1809789"/>
                  <a:pt x="2588733" y="1845907"/>
                </a:cubicBezTo>
                <a:cubicBezTo>
                  <a:pt x="2584606" y="1858291"/>
                  <a:pt x="2578930" y="1870158"/>
                  <a:pt x="2571706" y="1880994"/>
                </a:cubicBezTo>
                <a:cubicBezTo>
                  <a:pt x="2564998" y="1890797"/>
                  <a:pt x="2554163" y="1897505"/>
                  <a:pt x="2538684" y="1897505"/>
                </a:cubicBezTo>
                <a:close/>
                <a:moveTo>
                  <a:pt x="1338521" y="2312867"/>
                </a:moveTo>
                <a:cubicBezTo>
                  <a:pt x="1869461" y="2314931"/>
                  <a:pt x="2317329" y="1887701"/>
                  <a:pt x="2316814" y="1335605"/>
                </a:cubicBezTo>
                <a:cubicBezTo>
                  <a:pt x="2316298" y="792797"/>
                  <a:pt x="1880813" y="359892"/>
                  <a:pt x="1340068" y="359376"/>
                </a:cubicBezTo>
                <a:cubicBezTo>
                  <a:pt x="796228" y="358860"/>
                  <a:pt x="363839" y="794861"/>
                  <a:pt x="361775" y="1331994"/>
                </a:cubicBezTo>
                <a:cubicBezTo>
                  <a:pt x="359711" y="1882026"/>
                  <a:pt x="806032" y="2314415"/>
                  <a:pt x="1338521" y="2312867"/>
                </a:cubicBezTo>
                <a:close/>
              </a:path>
            </a:pathLst>
          </a:custGeom>
          <a:solidFill>
            <a:schemeClr val="accent3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839AD3C8-78C2-4EFB-A5B3-E1F2FDE839CB}"/>
              </a:ext>
            </a:extLst>
          </p:cNvPr>
          <p:cNvSpPr/>
          <p:nvPr/>
        </p:nvSpPr>
        <p:spPr>
          <a:xfrm>
            <a:off x="10134324" y="-1035518"/>
            <a:ext cx="3468294" cy="3089358"/>
          </a:xfrm>
          <a:custGeom>
            <a:avLst/>
            <a:gdLst>
              <a:gd name="connsiteX0" fmla="*/ 2538684 w 2677922"/>
              <a:gd name="connsiteY0" fmla="*/ 1897505 h 2672762"/>
              <a:gd name="connsiteX1" fmla="*/ 2456643 w 2677922"/>
              <a:gd name="connsiteY1" fmla="*/ 1879446 h 2672762"/>
              <a:gd name="connsiteX2" fmla="*/ 2389566 w 2677922"/>
              <a:gd name="connsiteY2" fmla="*/ 1863966 h 2672762"/>
              <a:gd name="connsiteX3" fmla="*/ 2354479 w 2677922"/>
              <a:gd name="connsiteY3" fmla="*/ 1874802 h 2672762"/>
              <a:gd name="connsiteX4" fmla="*/ 2312170 w 2677922"/>
              <a:gd name="connsiteY4" fmla="*/ 1950651 h 2672762"/>
              <a:gd name="connsiteX5" fmla="*/ 2322489 w 2677922"/>
              <a:gd name="connsiteY5" fmla="*/ 1983157 h 2672762"/>
              <a:gd name="connsiteX6" fmla="*/ 2412785 w 2677922"/>
              <a:gd name="connsiteY6" fmla="*/ 2080161 h 2672762"/>
              <a:gd name="connsiteX7" fmla="*/ 2418461 w 2677922"/>
              <a:gd name="connsiteY7" fmla="*/ 2146722 h 2672762"/>
              <a:gd name="connsiteX8" fmla="*/ 2414849 w 2677922"/>
              <a:gd name="connsiteY8" fmla="*/ 2151882 h 2672762"/>
              <a:gd name="connsiteX9" fmla="*/ 2324037 w 2677922"/>
              <a:gd name="connsiteY9" fmla="*/ 2174585 h 2672762"/>
              <a:gd name="connsiteX10" fmla="*/ 2219294 w 2677922"/>
              <a:gd name="connsiteY10" fmla="*/ 2118859 h 2672762"/>
              <a:gd name="connsiteX11" fmla="*/ 2178531 w 2677922"/>
              <a:gd name="connsiteY11" fmla="*/ 2120407 h 2672762"/>
              <a:gd name="connsiteX12" fmla="*/ 2125386 w 2677922"/>
              <a:gd name="connsiteY12" fmla="*/ 2172521 h 2672762"/>
              <a:gd name="connsiteX13" fmla="*/ 2122806 w 2677922"/>
              <a:gd name="connsiteY13" fmla="*/ 2217411 h 2672762"/>
              <a:gd name="connsiteX14" fmla="*/ 2184723 w 2677922"/>
              <a:gd name="connsiteY14" fmla="*/ 2334538 h 2672762"/>
              <a:gd name="connsiteX15" fmla="*/ 2174404 w 2677922"/>
              <a:gd name="connsiteY15" fmla="*/ 2395423 h 2672762"/>
              <a:gd name="connsiteX16" fmla="*/ 2164084 w 2677922"/>
              <a:gd name="connsiteY16" fmla="*/ 2404711 h 2672762"/>
              <a:gd name="connsiteX17" fmla="*/ 2075336 w 2677922"/>
              <a:gd name="connsiteY17" fmla="*/ 2401615 h 2672762"/>
              <a:gd name="connsiteX18" fmla="*/ 1988652 w 2677922"/>
              <a:gd name="connsiteY18" fmla="*/ 2320606 h 2672762"/>
              <a:gd name="connsiteX19" fmla="*/ 1944277 w 2677922"/>
              <a:gd name="connsiteY19" fmla="*/ 2311835 h 2672762"/>
              <a:gd name="connsiteX20" fmla="*/ 1883392 w 2677922"/>
              <a:gd name="connsiteY20" fmla="*/ 2346405 h 2672762"/>
              <a:gd name="connsiteX21" fmla="*/ 1868429 w 2677922"/>
              <a:gd name="connsiteY21" fmla="*/ 2391811 h 2672762"/>
              <a:gd name="connsiteX22" fmla="*/ 1899388 w 2677922"/>
              <a:gd name="connsiteY22" fmla="*/ 2526997 h 2672762"/>
              <a:gd name="connsiteX23" fmla="*/ 1879264 w 2677922"/>
              <a:gd name="connsiteY23" fmla="*/ 2571887 h 2672762"/>
              <a:gd name="connsiteX24" fmla="*/ 1841082 w 2677922"/>
              <a:gd name="connsiteY24" fmla="*/ 2588915 h 2672762"/>
              <a:gd name="connsiteX25" fmla="*/ 1782777 w 2677922"/>
              <a:gd name="connsiteY25" fmla="*/ 2568276 h 2672762"/>
              <a:gd name="connsiteX26" fmla="*/ 1715184 w 2677922"/>
              <a:gd name="connsiteY26" fmla="*/ 2459404 h 2672762"/>
              <a:gd name="connsiteX27" fmla="*/ 1664618 w 2677922"/>
              <a:gd name="connsiteY27" fmla="*/ 2435669 h 2672762"/>
              <a:gd name="connsiteX28" fmla="*/ 1610440 w 2677922"/>
              <a:gd name="connsiteY28" fmla="*/ 2450117 h 2672762"/>
              <a:gd name="connsiteX29" fmla="*/ 1577418 w 2677922"/>
              <a:gd name="connsiteY29" fmla="*/ 2495007 h 2672762"/>
              <a:gd name="connsiteX30" fmla="*/ 1573806 w 2677922"/>
              <a:gd name="connsiteY30" fmla="*/ 2616777 h 2672762"/>
              <a:gd name="connsiteX31" fmla="*/ 1526852 w 2677922"/>
              <a:gd name="connsiteY31" fmla="*/ 2672503 h 2672762"/>
              <a:gd name="connsiteX32" fmla="*/ 1497441 w 2677922"/>
              <a:gd name="connsiteY32" fmla="*/ 2676115 h 2672762"/>
              <a:gd name="connsiteX33" fmla="*/ 1449972 w 2677922"/>
              <a:gd name="connsiteY33" fmla="*/ 2644124 h 2672762"/>
              <a:gd name="connsiteX34" fmla="*/ 1410241 w 2677922"/>
              <a:gd name="connsiteY34" fmla="*/ 2514614 h 2672762"/>
              <a:gd name="connsiteX35" fmla="*/ 1373091 w 2677922"/>
              <a:gd name="connsiteY35" fmla="*/ 2482623 h 2672762"/>
              <a:gd name="connsiteX36" fmla="*/ 1304982 w 2677922"/>
              <a:gd name="connsiteY36" fmla="*/ 2483139 h 2672762"/>
              <a:gd name="connsiteX37" fmla="*/ 1271959 w 2677922"/>
              <a:gd name="connsiteY37" fmla="*/ 2511518 h 2672762"/>
              <a:gd name="connsiteX38" fmla="*/ 1234293 w 2677922"/>
              <a:gd name="connsiteY38" fmla="*/ 2633805 h 2672762"/>
              <a:gd name="connsiteX39" fmla="*/ 1170828 w 2677922"/>
              <a:gd name="connsiteY39" fmla="*/ 2674567 h 2672762"/>
              <a:gd name="connsiteX40" fmla="*/ 1106847 w 2677922"/>
              <a:gd name="connsiteY40" fmla="*/ 2602330 h 2672762"/>
              <a:gd name="connsiteX41" fmla="*/ 1103751 w 2677922"/>
              <a:gd name="connsiteY41" fmla="*/ 2491395 h 2672762"/>
              <a:gd name="connsiteX42" fmla="*/ 1080532 w 2677922"/>
              <a:gd name="connsiteY42" fmla="*/ 2454244 h 2672762"/>
              <a:gd name="connsiteX43" fmla="*/ 1005199 w 2677922"/>
              <a:gd name="connsiteY43" fmla="*/ 2435153 h 2672762"/>
              <a:gd name="connsiteX44" fmla="*/ 969080 w 2677922"/>
              <a:gd name="connsiteY44" fmla="*/ 2454244 h 2672762"/>
              <a:gd name="connsiteX45" fmla="*/ 900456 w 2677922"/>
              <a:gd name="connsiteY45" fmla="*/ 2564148 h 2672762"/>
              <a:gd name="connsiteX46" fmla="*/ 836474 w 2677922"/>
              <a:gd name="connsiteY46" fmla="*/ 2587367 h 2672762"/>
              <a:gd name="connsiteX47" fmla="*/ 831830 w 2677922"/>
              <a:gd name="connsiteY47" fmla="*/ 2585819 h 2672762"/>
              <a:gd name="connsiteX48" fmla="*/ 785392 w 2677922"/>
              <a:gd name="connsiteY48" fmla="*/ 2504810 h 2672762"/>
              <a:gd name="connsiteX49" fmla="*/ 811707 w 2677922"/>
              <a:gd name="connsiteY49" fmla="*/ 2390779 h 2672762"/>
              <a:gd name="connsiteX50" fmla="*/ 794680 w 2677922"/>
              <a:gd name="connsiteY50" fmla="*/ 2344341 h 2672762"/>
              <a:gd name="connsiteX51" fmla="*/ 739470 w 2677922"/>
              <a:gd name="connsiteY51" fmla="*/ 2312351 h 2672762"/>
              <a:gd name="connsiteX52" fmla="*/ 689421 w 2677922"/>
              <a:gd name="connsiteY52" fmla="*/ 2321638 h 2672762"/>
              <a:gd name="connsiteX53" fmla="*/ 596029 w 2677922"/>
              <a:gd name="connsiteY53" fmla="*/ 2408838 h 2672762"/>
              <a:gd name="connsiteX54" fmla="*/ 530500 w 2677922"/>
              <a:gd name="connsiteY54" fmla="*/ 2415030 h 2672762"/>
              <a:gd name="connsiteX55" fmla="*/ 521212 w 2677922"/>
              <a:gd name="connsiteY55" fmla="*/ 2408838 h 2672762"/>
              <a:gd name="connsiteX56" fmla="*/ 500573 w 2677922"/>
              <a:gd name="connsiteY56" fmla="*/ 2322670 h 2672762"/>
              <a:gd name="connsiteX57" fmla="*/ 556298 w 2677922"/>
              <a:gd name="connsiteY57" fmla="*/ 2217927 h 2672762"/>
              <a:gd name="connsiteX58" fmla="*/ 552171 w 2677922"/>
              <a:gd name="connsiteY58" fmla="*/ 2168909 h 2672762"/>
              <a:gd name="connsiteX59" fmla="*/ 505733 w 2677922"/>
              <a:gd name="connsiteY59" fmla="*/ 2122987 h 2672762"/>
              <a:gd name="connsiteX60" fmla="*/ 457747 w 2677922"/>
              <a:gd name="connsiteY60" fmla="*/ 2119375 h 2672762"/>
              <a:gd name="connsiteX61" fmla="*/ 341652 w 2677922"/>
              <a:gd name="connsiteY61" fmla="*/ 2180777 h 2672762"/>
              <a:gd name="connsiteX62" fmla="*/ 278187 w 2677922"/>
              <a:gd name="connsiteY62" fmla="*/ 2168909 h 2672762"/>
              <a:gd name="connsiteX63" fmla="*/ 274059 w 2677922"/>
              <a:gd name="connsiteY63" fmla="*/ 2164265 h 2672762"/>
              <a:gd name="connsiteX64" fmla="*/ 276639 w 2677922"/>
              <a:gd name="connsiteY64" fmla="*/ 2069325 h 2672762"/>
              <a:gd name="connsiteX65" fmla="*/ 354551 w 2677922"/>
              <a:gd name="connsiteY65" fmla="*/ 1986253 h 2672762"/>
              <a:gd name="connsiteX66" fmla="*/ 363839 w 2677922"/>
              <a:gd name="connsiteY66" fmla="*/ 1940847 h 2672762"/>
              <a:gd name="connsiteX67" fmla="*/ 328237 w 2677922"/>
              <a:gd name="connsiteY67" fmla="*/ 1878930 h 2672762"/>
              <a:gd name="connsiteX68" fmla="*/ 283347 w 2677922"/>
              <a:gd name="connsiteY68" fmla="*/ 1866030 h 2672762"/>
              <a:gd name="connsiteX69" fmla="*/ 170864 w 2677922"/>
              <a:gd name="connsiteY69" fmla="*/ 1891829 h 2672762"/>
              <a:gd name="connsiteX70" fmla="*/ 155900 w 2677922"/>
              <a:gd name="connsiteY70" fmla="*/ 1895441 h 2672762"/>
              <a:gd name="connsiteX71" fmla="*/ 100175 w 2677922"/>
              <a:gd name="connsiteY71" fmla="*/ 1868094 h 2672762"/>
              <a:gd name="connsiteX72" fmla="*/ 87275 w 2677922"/>
              <a:gd name="connsiteY72" fmla="*/ 1838168 h 2672762"/>
              <a:gd name="connsiteX73" fmla="*/ 107915 w 2677922"/>
              <a:gd name="connsiteY73" fmla="*/ 1779862 h 2672762"/>
              <a:gd name="connsiteX74" fmla="*/ 213690 w 2677922"/>
              <a:gd name="connsiteY74" fmla="*/ 1713817 h 2672762"/>
              <a:gd name="connsiteX75" fmla="*/ 238972 w 2677922"/>
              <a:gd name="connsiteY75" fmla="*/ 1654480 h 2672762"/>
              <a:gd name="connsiteX76" fmla="*/ 222977 w 2677922"/>
              <a:gd name="connsiteY76" fmla="*/ 1600818 h 2672762"/>
              <a:gd name="connsiteX77" fmla="*/ 184279 w 2677922"/>
              <a:gd name="connsiteY77" fmla="*/ 1575019 h 2672762"/>
              <a:gd name="connsiteX78" fmla="*/ 59413 w 2677922"/>
              <a:gd name="connsiteY78" fmla="*/ 1571407 h 2672762"/>
              <a:gd name="connsiteX79" fmla="*/ 3687 w 2677922"/>
              <a:gd name="connsiteY79" fmla="*/ 1524453 h 2672762"/>
              <a:gd name="connsiteX80" fmla="*/ 1623 w 2677922"/>
              <a:gd name="connsiteY80" fmla="*/ 1513618 h 2672762"/>
              <a:gd name="connsiteX81" fmla="*/ 48577 w 2677922"/>
              <a:gd name="connsiteY81" fmla="*/ 1442413 h 2672762"/>
              <a:gd name="connsiteX82" fmla="*/ 160544 w 2677922"/>
              <a:gd name="connsiteY82" fmla="*/ 1408358 h 2672762"/>
              <a:gd name="connsiteX83" fmla="*/ 194083 w 2677922"/>
              <a:gd name="connsiteY83" fmla="*/ 1370692 h 2672762"/>
              <a:gd name="connsiteX84" fmla="*/ 192534 w 2677922"/>
              <a:gd name="connsiteY84" fmla="*/ 1298971 h 2672762"/>
              <a:gd name="connsiteX85" fmla="*/ 166220 w 2677922"/>
              <a:gd name="connsiteY85" fmla="*/ 1269560 h 2672762"/>
              <a:gd name="connsiteX86" fmla="*/ 47029 w 2677922"/>
              <a:gd name="connsiteY86" fmla="*/ 1232926 h 2672762"/>
              <a:gd name="connsiteX87" fmla="*/ 1623 w 2677922"/>
              <a:gd name="connsiteY87" fmla="*/ 1166881 h 2672762"/>
              <a:gd name="connsiteX88" fmla="*/ 6267 w 2677922"/>
              <a:gd name="connsiteY88" fmla="*/ 1139534 h 2672762"/>
              <a:gd name="connsiteX89" fmla="*/ 49093 w 2677922"/>
              <a:gd name="connsiteY89" fmla="*/ 1105480 h 2672762"/>
              <a:gd name="connsiteX90" fmla="*/ 164672 w 2677922"/>
              <a:gd name="connsiteY90" fmla="*/ 1101868 h 2672762"/>
              <a:gd name="connsiteX91" fmla="*/ 181699 w 2677922"/>
              <a:gd name="connsiteY91" fmla="*/ 1101352 h 2672762"/>
              <a:gd name="connsiteX92" fmla="*/ 227621 w 2677922"/>
              <a:gd name="connsiteY92" fmla="*/ 1065233 h 2672762"/>
              <a:gd name="connsiteX93" fmla="*/ 241036 w 2677922"/>
              <a:gd name="connsiteY93" fmla="*/ 1014152 h 2672762"/>
              <a:gd name="connsiteX94" fmla="*/ 219366 w 2677922"/>
              <a:gd name="connsiteY94" fmla="*/ 965650 h 2672762"/>
              <a:gd name="connsiteX95" fmla="*/ 113590 w 2677922"/>
              <a:gd name="connsiteY95" fmla="*/ 899605 h 2672762"/>
              <a:gd name="connsiteX96" fmla="*/ 89855 w 2677922"/>
              <a:gd name="connsiteY96" fmla="*/ 832012 h 2672762"/>
              <a:gd name="connsiteX97" fmla="*/ 104818 w 2677922"/>
              <a:gd name="connsiteY97" fmla="*/ 799505 h 2672762"/>
              <a:gd name="connsiteX98" fmla="*/ 151256 w 2677922"/>
              <a:gd name="connsiteY98" fmla="*/ 779898 h 2672762"/>
              <a:gd name="connsiteX99" fmla="*/ 283347 w 2677922"/>
              <a:gd name="connsiteY99" fmla="*/ 810341 h 2672762"/>
              <a:gd name="connsiteX100" fmla="*/ 331332 w 2677922"/>
              <a:gd name="connsiteY100" fmla="*/ 794345 h 2672762"/>
              <a:gd name="connsiteX101" fmla="*/ 363839 w 2677922"/>
              <a:gd name="connsiteY101" fmla="*/ 737588 h 2672762"/>
              <a:gd name="connsiteX102" fmla="*/ 354551 w 2677922"/>
              <a:gd name="connsiteY102" fmla="*/ 689086 h 2672762"/>
              <a:gd name="connsiteX103" fmla="*/ 266835 w 2677922"/>
              <a:gd name="connsiteY103" fmla="*/ 595694 h 2672762"/>
              <a:gd name="connsiteX104" fmla="*/ 261675 w 2677922"/>
              <a:gd name="connsiteY104" fmla="*/ 529133 h 2672762"/>
              <a:gd name="connsiteX105" fmla="*/ 270447 w 2677922"/>
              <a:gd name="connsiteY105" fmla="*/ 516233 h 2672762"/>
              <a:gd name="connsiteX106" fmla="*/ 349907 w 2677922"/>
              <a:gd name="connsiteY106" fmla="*/ 498690 h 2672762"/>
              <a:gd name="connsiteX107" fmla="*/ 457231 w 2677922"/>
              <a:gd name="connsiteY107" fmla="*/ 555964 h 2672762"/>
              <a:gd name="connsiteX108" fmla="*/ 507797 w 2677922"/>
              <a:gd name="connsiteY108" fmla="*/ 551320 h 2672762"/>
              <a:gd name="connsiteX109" fmla="*/ 551139 w 2677922"/>
              <a:gd name="connsiteY109" fmla="*/ 508494 h 2672762"/>
              <a:gd name="connsiteX110" fmla="*/ 556815 w 2677922"/>
              <a:gd name="connsiteY110" fmla="*/ 456896 h 2672762"/>
              <a:gd name="connsiteX111" fmla="*/ 494381 w 2677922"/>
              <a:gd name="connsiteY111" fmla="*/ 339769 h 2672762"/>
              <a:gd name="connsiteX112" fmla="*/ 505217 w 2677922"/>
              <a:gd name="connsiteY112" fmla="*/ 280432 h 2672762"/>
              <a:gd name="connsiteX113" fmla="*/ 537723 w 2677922"/>
              <a:gd name="connsiteY113" fmla="*/ 256181 h 2672762"/>
              <a:gd name="connsiteX114" fmla="*/ 590353 w 2677922"/>
              <a:gd name="connsiteY114" fmla="*/ 261857 h 2672762"/>
              <a:gd name="connsiteX115" fmla="*/ 679617 w 2677922"/>
              <a:gd name="connsiteY115" fmla="*/ 344929 h 2672762"/>
              <a:gd name="connsiteX116" fmla="*/ 754950 w 2677922"/>
              <a:gd name="connsiteY116" fmla="*/ 355765 h 2672762"/>
              <a:gd name="connsiteX117" fmla="*/ 797260 w 2677922"/>
              <a:gd name="connsiteY117" fmla="*/ 329450 h 2672762"/>
              <a:gd name="connsiteX118" fmla="*/ 811707 w 2677922"/>
              <a:gd name="connsiteY118" fmla="*/ 285076 h 2672762"/>
              <a:gd name="connsiteX119" fmla="*/ 781781 w 2677922"/>
              <a:gd name="connsiteY119" fmla="*/ 156081 h 2672762"/>
              <a:gd name="connsiteX120" fmla="*/ 807064 w 2677922"/>
              <a:gd name="connsiteY120" fmla="*/ 100872 h 2672762"/>
              <a:gd name="connsiteX121" fmla="*/ 841634 w 2677922"/>
              <a:gd name="connsiteY121" fmla="*/ 86424 h 2672762"/>
              <a:gd name="connsiteX122" fmla="*/ 896328 w 2677922"/>
              <a:gd name="connsiteY122" fmla="*/ 106031 h 2672762"/>
              <a:gd name="connsiteX123" fmla="*/ 965469 w 2677922"/>
              <a:gd name="connsiteY123" fmla="*/ 217483 h 2672762"/>
              <a:gd name="connsiteX124" fmla="*/ 1013455 w 2677922"/>
              <a:gd name="connsiteY124" fmla="*/ 240702 h 2672762"/>
              <a:gd name="connsiteX125" fmla="*/ 1077952 w 2677922"/>
              <a:gd name="connsiteY125" fmla="*/ 222642 h 2672762"/>
              <a:gd name="connsiteX126" fmla="*/ 1101687 w 2677922"/>
              <a:gd name="connsiteY126" fmla="*/ 188072 h 2672762"/>
              <a:gd name="connsiteX127" fmla="*/ 1106847 w 2677922"/>
              <a:gd name="connsiteY127" fmla="*/ 53918 h 2672762"/>
              <a:gd name="connsiteX128" fmla="*/ 1145029 w 2677922"/>
              <a:gd name="connsiteY128" fmla="*/ 4900 h 2672762"/>
              <a:gd name="connsiteX129" fmla="*/ 1158960 w 2677922"/>
              <a:gd name="connsiteY129" fmla="*/ 1804 h 2672762"/>
              <a:gd name="connsiteX130" fmla="*/ 1235841 w 2677922"/>
              <a:gd name="connsiteY130" fmla="*/ 48758 h 2672762"/>
              <a:gd name="connsiteX131" fmla="*/ 1269895 w 2677922"/>
              <a:gd name="connsiteY131" fmla="*/ 162273 h 2672762"/>
              <a:gd name="connsiteX132" fmla="*/ 1303434 w 2677922"/>
              <a:gd name="connsiteY132" fmla="*/ 192716 h 2672762"/>
              <a:gd name="connsiteX133" fmla="*/ 1376702 w 2677922"/>
              <a:gd name="connsiteY133" fmla="*/ 192716 h 2672762"/>
              <a:gd name="connsiteX134" fmla="*/ 1409209 w 2677922"/>
              <a:gd name="connsiteY134" fmla="*/ 163305 h 2672762"/>
              <a:gd name="connsiteX135" fmla="*/ 1447392 w 2677922"/>
              <a:gd name="connsiteY135" fmla="*/ 37922 h 2672762"/>
              <a:gd name="connsiteX136" fmla="*/ 1499505 w 2677922"/>
              <a:gd name="connsiteY136" fmla="*/ 256 h 2672762"/>
              <a:gd name="connsiteX137" fmla="*/ 1513436 w 2677922"/>
              <a:gd name="connsiteY137" fmla="*/ 772 h 2672762"/>
              <a:gd name="connsiteX138" fmla="*/ 1573290 w 2677922"/>
              <a:gd name="connsiteY138" fmla="*/ 65269 h 2672762"/>
              <a:gd name="connsiteX139" fmla="*/ 1576902 w 2677922"/>
              <a:gd name="connsiteY139" fmla="*/ 185492 h 2672762"/>
              <a:gd name="connsiteX140" fmla="*/ 1598057 w 2677922"/>
              <a:gd name="connsiteY140" fmla="*/ 220578 h 2672762"/>
              <a:gd name="connsiteX141" fmla="*/ 1674422 w 2677922"/>
              <a:gd name="connsiteY141" fmla="*/ 240702 h 2672762"/>
              <a:gd name="connsiteX142" fmla="*/ 1710540 w 2677922"/>
              <a:gd name="connsiteY142" fmla="*/ 221610 h 2672762"/>
              <a:gd name="connsiteX143" fmla="*/ 1779165 w 2677922"/>
              <a:gd name="connsiteY143" fmla="*/ 111707 h 2672762"/>
              <a:gd name="connsiteX144" fmla="*/ 1845726 w 2677922"/>
              <a:gd name="connsiteY144" fmla="*/ 88488 h 2672762"/>
              <a:gd name="connsiteX145" fmla="*/ 1857594 w 2677922"/>
              <a:gd name="connsiteY145" fmla="*/ 92616 h 2672762"/>
              <a:gd name="connsiteX146" fmla="*/ 1895260 w 2677922"/>
              <a:gd name="connsiteY146" fmla="*/ 166401 h 2672762"/>
              <a:gd name="connsiteX147" fmla="*/ 1868429 w 2677922"/>
              <a:gd name="connsiteY147" fmla="*/ 281980 h 2672762"/>
              <a:gd name="connsiteX148" fmla="*/ 1887004 w 2677922"/>
              <a:gd name="connsiteY148" fmla="*/ 332030 h 2672762"/>
              <a:gd name="connsiteX149" fmla="*/ 1946857 w 2677922"/>
              <a:gd name="connsiteY149" fmla="*/ 365052 h 2672762"/>
              <a:gd name="connsiteX150" fmla="*/ 1986588 w 2677922"/>
              <a:gd name="connsiteY150" fmla="*/ 355765 h 2672762"/>
              <a:gd name="connsiteX151" fmla="*/ 2081528 w 2677922"/>
              <a:gd name="connsiteY151" fmla="*/ 267532 h 2672762"/>
              <a:gd name="connsiteX152" fmla="*/ 2151701 w 2677922"/>
              <a:gd name="connsiteY152" fmla="*/ 261857 h 2672762"/>
              <a:gd name="connsiteX153" fmla="*/ 2155312 w 2677922"/>
              <a:gd name="connsiteY153" fmla="*/ 264437 h 2672762"/>
              <a:gd name="connsiteX154" fmla="*/ 2177500 w 2677922"/>
              <a:gd name="connsiteY154" fmla="*/ 353701 h 2672762"/>
              <a:gd name="connsiteX155" fmla="*/ 2122290 w 2677922"/>
              <a:gd name="connsiteY155" fmla="*/ 456896 h 2672762"/>
              <a:gd name="connsiteX156" fmla="*/ 2126934 w 2677922"/>
              <a:gd name="connsiteY156" fmla="*/ 505914 h 2672762"/>
              <a:gd name="connsiteX157" fmla="*/ 2173372 w 2677922"/>
              <a:gd name="connsiteY157" fmla="*/ 551836 h 2672762"/>
              <a:gd name="connsiteX158" fmla="*/ 2219810 w 2677922"/>
              <a:gd name="connsiteY158" fmla="*/ 555964 h 2672762"/>
              <a:gd name="connsiteX159" fmla="*/ 2336937 w 2677922"/>
              <a:gd name="connsiteY159" fmla="*/ 494046 h 2672762"/>
              <a:gd name="connsiteX160" fmla="*/ 2400917 w 2677922"/>
              <a:gd name="connsiteY160" fmla="*/ 507462 h 2672762"/>
              <a:gd name="connsiteX161" fmla="*/ 2420525 w 2677922"/>
              <a:gd name="connsiteY161" fmla="*/ 533777 h 2672762"/>
              <a:gd name="connsiteX162" fmla="*/ 2415365 w 2677922"/>
              <a:gd name="connsiteY162" fmla="*/ 591566 h 2672762"/>
              <a:gd name="connsiteX163" fmla="*/ 2321973 w 2677922"/>
              <a:gd name="connsiteY163" fmla="*/ 692182 h 2672762"/>
              <a:gd name="connsiteX164" fmla="*/ 2313718 w 2677922"/>
              <a:gd name="connsiteY164" fmla="*/ 733460 h 2672762"/>
              <a:gd name="connsiteX165" fmla="*/ 2349320 w 2677922"/>
              <a:gd name="connsiteY165" fmla="*/ 795377 h 2672762"/>
              <a:gd name="connsiteX166" fmla="*/ 2394726 w 2677922"/>
              <a:gd name="connsiteY166" fmla="*/ 810341 h 2672762"/>
              <a:gd name="connsiteX167" fmla="*/ 2526816 w 2677922"/>
              <a:gd name="connsiteY167" fmla="*/ 780414 h 2672762"/>
              <a:gd name="connsiteX168" fmla="*/ 2575834 w 2677922"/>
              <a:gd name="connsiteY168" fmla="*/ 803117 h 2672762"/>
              <a:gd name="connsiteX169" fmla="*/ 2591313 w 2677922"/>
              <a:gd name="connsiteY169" fmla="*/ 838719 h 2672762"/>
              <a:gd name="connsiteX170" fmla="*/ 2570158 w 2677922"/>
              <a:gd name="connsiteY170" fmla="*/ 896509 h 2672762"/>
              <a:gd name="connsiteX171" fmla="*/ 2461287 w 2677922"/>
              <a:gd name="connsiteY171" fmla="*/ 964102 h 2672762"/>
              <a:gd name="connsiteX172" fmla="*/ 2438068 w 2677922"/>
              <a:gd name="connsiteY172" fmla="*/ 1014668 h 2672762"/>
              <a:gd name="connsiteX173" fmla="*/ 2454063 w 2677922"/>
              <a:gd name="connsiteY173" fmla="*/ 1073489 h 2672762"/>
              <a:gd name="connsiteX174" fmla="*/ 2492762 w 2677922"/>
              <a:gd name="connsiteY174" fmla="*/ 1100836 h 2672762"/>
              <a:gd name="connsiteX175" fmla="*/ 2628464 w 2677922"/>
              <a:gd name="connsiteY175" fmla="*/ 1105996 h 2672762"/>
              <a:gd name="connsiteX176" fmla="*/ 2672322 w 2677922"/>
              <a:gd name="connsiteY176" fmla="*/ 1140566 h 2672762"/>
              <a:gd name="connsiteX177" fmla="*/ 2677998 w 2677922"/>
              <a:gd name="connsiteY177" fmla="*/ 1182360 h 2672762"/>
              <a:gd name="connsiteX178" fmla="*/ 2644459 w 2677922"/>
              <a:gd name="connsiteY178" fmla="*/ 1229830 h 2672762"/>
              <a:gd name="connsiteX179" fmla="*/ 2522172 w 2677922"/>
              <a:gd name="connsiteY179" fmla="*/ 1267497 h 2672762"/>
              <a:gd name="connsiteX180" fmla="*/ 2483990 w 2677922"/>
              <a:gd name="connsiteY180" fmla="*/ 1315998 h 2672762"/>
              <a:gd name="connsiteX181" fmla="*/ 2486570 w 2677922"/>
              <a:gd name="connsiteY181" fmla="*/ 1379980 h 2672762"/>
              <a:gd name="connsiteX182" fmla="*/ 2512885 w 2677922"/>
              <a:gd name="connsiteY182" fmla="*/ 1407842 h 2672762"/>
              <a:gd name="connsiteX183" fmla="*/ 2641363 w 2677922"/>
              <a:gd name="connsiteY183" fmla="*/ 1447057 h 2672762"/>
              <a:gd name="connsiteX184" fmla="*/ 2677998 w 2677922"/>
              <a:gd name="connsiteY184" fmla="*/ 1498138 h 2672762"/>
              <a:gd name="connsiteX185" fmla="*/ 2677998 w 2677922"/>
              <a:gd name="connsiteY185" fmla="*/ 1507426 h 2672762"/>
              <a:gd name="connsiteX186" fmla="*/ 2611952 w 2677922"/>
              <a:gd name="connsiteY186" fmla="*/ 1572955 h 2672762"/>
              <a:gd name="connsiteX187" fmla="*/ 2490182 w 2677922"/>
              <a:gd name="connsiteY187" fmla="*/ 1576567 h 2672762"/>
              <a:gd name="connsiteX188" fmla="*/ 2457675 w 2677922"/>
              <a:gd name="connsiteY188" fmla="*/ 1596690 h 2672762"/>
              <a:gd name="connsiteX189" fmla="*/ 2437036 w 2677922"/>
              <a:gd name="connsiteY189" fmla="*/ 1673055 h 2672762"/>
              <a:gd name="connsiteX190" fmla="*/ 2457159 w 2677922"/>
              <a:gd name="connsiteY190" fmla="*/ 1710205 h 2672762"/>
              <a:gd name="connsiteX191" fmla="*/ 2564483 w 2677922"/>
              <a:gd name="connsiteY191" fmla="*/ 1777282 h 2672762"/>
              <a:gd name="connsiteX192" fmla="*/ 2588733 w 2677922"/>
              <a:gd name="connsiteY192" fmla="*/ 1845907 h 2672762"/>
              <a:gd name="connsiteX193" fmla="*/ 2571706 w 2677922"/>
              <a:gd name="connsiteY193" fmla="*/ 1880994 h 2672762"/>
              <a:gd name="connsiteX194" fmla="*/ 2538684 w 2677922"/>
              <a:gd name="connsiteY194" fmla="*/ 1897505 h 2672762"/>
              <a:gd name="connsiteX195" fmla="*/ 1338521 w 2677922"/>
              <a:gd name="connsiteY195" fmla="*/ 2312867 h 2672762"/>
              <a:gd name="connsiteX196" fmla="*/ 2316814 w 2677922"/>
              <a:gd name="connsiteY196" fmla="*/ 1335605 h 2672762"/>
              <a:gd name="connsiteX197" fmla="*/ 1340068 w 2677922"/>
              <a:gd name="connsiteY197" fmla="*/ 359376 h 2672762"/>
              <a:gd name="connsiteX198" fmla="*/ 361775 w 2677922"/>
              <a:gd name="connsiteY198" fmla="*/ 1331994 h 2672762"/>
              <a:gd name="connsiteX199" fmla="*/ 1338521 w 2677922"/>
              <a:gd name="connsiteY199" fmla="*/ 2312867 h 267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</a:cxnLst>
            <a:rect l="l" t="t" r="r" b="b"/>
            <a:pathLst>
              <a:path w="2677922" h="2672762">
                <a:moveTo>
                  <a:pt x="2538684" y="1897505"/>
                </a:moveTo>
                <a:cubicBezTo>
                  <a:pt x="2511337" y="1891313"/>
                  <a:pt x="2483990" y="1885121"/>
                  <a:pt x="2456643" y="1879446"/>
                </a:cubicBezTo>
                <a:cubicBezTo>
                  <a:pt x="2434456" y="1874286"/>
                  <a:pt x="2411753" y="1869642"/>
                  <a:pt x="2389566" y="1863966"/>
                </a:cubicBezTo>
                <a:cubicBezTo>
                  <a:pt x="2375119" y="1860354"/>
                  <a:pt x="2363767" y="1864482"/>
                  <a:pt x="2354479" y="1874802"/>
                </a:cubicBezTo>
                <a:cubicBezTo>
                  <a:pt x="2335389" y="1896989"/>
                  <a:pt x="2320425" y="1922272"/>
                  <a:pt x="2312170" y="1950651"/>
                </a:cubicBezTo>
                <a:cubicBezTo>
                  <a:pt x="2308042" y="1964066"/>
                  <a:pt x="2314234" y="1973869"/>
                  <a:pt x="2322489" y="1983157"/>
                </a:cubicBezTo>
                <a:cubicBezTo>
                  <a:pt x="2352416" y="2015664"/>
                  <a:pt x="2382858" y="2048170"/>
                  <a:pt x="2412785" y="2080161"/>
                </a:cubicBezTo>
                <a:cubicBezTo>
                  <a:pt x="2435488" y="2104412"/>
                  <a:pt x="2436520" y="2118859"/>
                  <a:pt x="2418461" y="2146722"/>
                </a:cubicBezTo>
                <a:cubicBezTo>
                  <a:pt x="2417429" y="2148270"/>
                  <a:pt x="2416397" y="2150334"/>
                  <a:pt x="2414849" y="2151882"/>
                </a:cubicBezTo>
                <a:cubicBezTo>
                  <a:pt x="2380795" y="2197804"/>
                  <a:pt x="2365831" y="2198320"/>
                  <a:pt x="2324037" y="2174585"/>
                </a:cubicBezTo>
                <a:cubicBezTo>
                  <a:pt x="2289982" y="2154978"/>
                  <a:pt x="2253864" y="2137434"/>
                  <a:pt x="2219294" y="2118859"/>
                </a:cubicBezTo>
                <a:cubicBezTo>
                  <a:pt x="2204846" y="2111120"/>
                  <a:pt x="2191431" y="2111120"/>
                  <a:pt x="2178531" y="2120407"/>
                </a:cubicBezTo>
                <a:cubicBezTo>
                  <a:pt x="2157892" y="2134855"/>
                  <a:pt x="2140349" y="2152398"/>
                  <a:pt x="2125386" y="2172521"/>
                </a:cubicBezTo>
                <a:cubicBezTo>
                  <a:pt x="2114550" y="2186968"/>
                  <a:pt x="2114034" y="2201416"/>
                  <a:pt x="2122806" y="2217411"/>
                </a:cubicBezTo>
                <a:cubicBezTo>
                  <a:pt x="2143961" y="2256109"/>
                  <a:pt x="2164600" y="2295323"/>
                  <a:pt x="2184723" y="2334538"/>
                </a:cubicBezTo>
                <a:cubicBezTo>
                  <a:pt x="2198655" y="2361885"/>
                  <a:pt x="2196591" y="2374268"/>
                  <a:pt x="2174404" y="2395423"/>
                </a:cubicBezTo>
                <a:cubicBezTo>
                  <a:pt x="2170792" y="2398519"/>
                  <a:pt x="2167696" y="2402131"/>
                  <a:pt x="2164084" y="2404711"/>
                </a:cubicBezTo>
                <a:cubicBezTo>
                  <a:pt x="2131062" y="2428962"/>
                  <a:pt x="2114034" y="2440829"/>
                  <a:pt x="2075336" y="2401615"/>
                </a:cubicBezTo>
                <a:cubicBezTo>
                  <a:pt x="2047473" y="2373236"/>
                  <a:pt x="2017547" y="2347953"/>
                  <a:pt x="1988652" y="2320606"/>
                </a:cubicBezTo>
                <a:cubicBezTo>
                  <a:pt x="1975236" y="2307707"/>
                  <a:pt x="1960789" y="2305127"/>
                  <a:pt x="1944277" y="2311835"/>
                </a:cubicBezTo>
                <a:cubicBezTo>
                  <a:pt x="1922607" y="2320606"/>
                  <a:pt x="1901968" y="2331958"/>
                  <a:pt x="1883392" y="2346405"/>
                </a:cubicBezTo>
                <a:cubicBezTo>
                  <a:pt x="1867913" y="2358273"/>
                  <a:pt x="1863785" y="2373236"/>
                  <a:pt x="1868429" y="2391811"/>
                </a:cubicBezTo>
                <a:cubicBezTo>
                  <a:pt x="1879264" y="2436701"/>
                  <a:pt x="1889584" y="2482107"/>
                  <a:pt x="1899388" y="2526997"/>
                </a:cubicBezTo>
                <a:cubicBezTo>
                  <a:pt x="1903516" y="2546604"/>
                  <a:pt x="1896808" y="2561568"/>
                  <a:pt x="1879264" y="2571887"/>
                </a:cubicBezTo>
                <a:cubicBezTo>
                  <a:pt x="1867397" y="2579111"/>
                  <a:pt x="1854498" y="2584787"/>
                  <a:pt x="1841082" y="2588915"/>
                </a:cubicBezTo>
                <a:cubicBezTo>
                  <a:pt x="1813736" y="2597686"/>
                  <a:pt x="1798256" y="2592526"/>
                  <a:pt x="1782777" y="2568276"/>
                </a:cubicBezTo>
                <a:cubicBezTo>
                  <a:pt x="1760074" y="2532157"/>
                  <a:pt x="1736855" y="2496555"/>
                  <a:pt x="1715184" y="2459404"/>
                </a:cubicBezTo>
                <a:cubicBezTo>
                  <a:pt x="1703316" y="2439281"/>
                  <a:pt x="1687837" y="2431542"/>
                  <a:pt x="1664618" y="2435669"/>
                </a:cubicBezTo>
                <a:cubicBezTo>
                  <a:pt x="1646043" y="2439281"/>
                  <a:pt x="1627984" y="2443925"/>
                  <a:pt x="1610440" y="2450117"/>
                </a:cubicBezTo>
                <a:cubicBezTo>
                  <a:pt x="1586190" y="2458888"/>
                  <a:pt x="1578450" y="2469208"/>
                  <a:pt x="1577418" y="2495007"/>
                </a:cubicBezTo>
                <a:cubicBezTo>
                  <a:pt x="1575870" y="2535769"/>
                  <a:pt x="1574838" y="2576015"/>
                  <a:pt x="1573806" y="2616777"/>
                </a:cubicBezTo>
                <a:cubicBezTo>
                  <a:pt x="1572774" y="2653928"/>
                  <a:pt x="1563487" y="2665795"/>
                  <a:pt x="1526852" y="2672503"/>
                </a:cubicBezTo>
                <a:cubicBezTo>
                  <a:pt x="1517049" y="2674567"/>
                  <a:pt x="1507245" y="2675599"/>
                  <a:pt x="1497441" y="2676115"/>
                </a:cubicBezTo>
                <a:cubicBezTo>
                  <a:pt x="1473191" y="2677663"/>
                  <a:pt x="1457711" y="2667859"/>
                  <a:pt x="1449972" y="2644124"/>
                </a:cubicBezTo>
                <a:cubicBezTo>
                  <a:pt x="1436040" y="2600782"/>
                  <a:pt x="1422624" y="2557956"/>
                  <a:pt x="1410241" y="2514614"/>
                </a:cubicBezTo>
                <a:cubicBezTo>
                  <a:pt x="1404565" y="2495007"/>
                  <a:pt x="1392698" y="2485719"/>
                  <a:pt x="1373091" y="2482623"/>
                </a:cubicBezTo>
                <a:cubicBezTo>
                  <a:pt x="1350388" y="2479527"/>
                  <a:pt x="1327685" y="2479527"/>
                  <a:pt x="1304982" y="2483139"/>
                </a:cubicBezTo>
                <a:cubicBezTo>
                  <a:pt x="1287955" y="2485719"/>
                  <a:pt x="1277119" y="2494491"/>
                  <a:pt x="1271959" y="2511518"/>
                </a:cubicBezTo>
                <a:cubicBezTo>
                  <a:pt x="1260092" y="2552280"/>
                  <a:pt x="1247192" y="2593042"/>
                  <a:pt x="1234293" y="2633805"/>
                </a:cubicBezTo>
                <a:cubicBezTo>
                  <a:pt x="1222941" y="2670439"/>
                  <a:pt x="1208494" y="2679727"/>
                  <a:pt x="1170828" y="2674567"/>
                </a:cubicBezTo>
                <a:cubicBezTo>
                  <a:pt x="1114070" y="2666827"/>
                  <a:pt x="1107362" y="2659087"/>
                  <a:pt x="1106847" y="2602330"/>
                </a:cubicBezTo>
                <a:cubicBezTo>
                  <a:pt x="1106331" y="2565180"/>
                  <a:pt x="1104783" y="2528545"/>
                  <a:pt x="1103751" y="2491395"/>
                </a:cubicBezTo>
                <a:cubicBezTo>
                  <a:pt x="1103234" y="2474368"/>
                  <a:pt x="1096527" y="2460952"/>
                  <a:pt x="1080532" y="2454244"/>
                </a:cubicBezTo>
                <a:cubicBezTo>
                  <a:pt x="1056281" y="2443925"/>
                  <a:pt x="1031514" y="2436701"/>
                  <a:pt x="1005199" y="2435153"/>
                </a:cubicBezTo>
                <a:cubicBezTo>
                  <a:pt x="989203" y="2434121"/>
                  <a:pt x="977852" y="2440313"/>
                  <a:pt x="969080" y="2454244"/>
                </a:cubicBezTo>
                <a:cubicBezTo>
                  <a:pt x="946894" y="2491395"/>
                  <a:pt x="923159" y="2527513"/>
                  <a:pt x="900456" y="2564148"/>
                </a:cubicBezTo>
                <a:cubicBezTo>
                  <a:pt x="882396" y="2593042"/>
                  <a:pt x="868465" y="2598202"/>
                  <a:pt x="836474" y="2587367"/>
                </a:cubicBezTo>
                <a:cubicBezTo>
                  <a:pt x="834926" y="2586851"/>
                  <a:pt x="833379" y="2586335"/>
                  <a:pt x="831830" y="2585819"/>
                </a:cubicBezTo>
                <a:cubicBezTo>
                  <a:pt x="782297" y="2565696"/>
                  <a:pt x="772493" y="2554344"/>
                  <a:pt x="785392" y="2504810"/>
                </a:cubicBezTo>
                <a:cubicBezTo>
                  <a:pt x="795196" y="2467144"/>
                  <a:pt x="802420" y="2428962"/>
                  <a:pt x="811707" y="2390779"/>
                </a:cubicBezTo>
                <a:cubicBezTo>
                  <a:pt x="816351" y="2371172"/>
                  <a:pt x="811191" y="2356209"/>
                  <a:pt x="794680" y="2344341"/>
                </a:cubicBezTo>
                <a:cubicBezTo>
                  <a:pt x="777137" y="2331958"/>
                  <a:pt x="759078" y="2321122"/>
                  <a:pt x="739470" y="2312351"/>
                </a:cubicBezTo>
                <a:cubicBezTo>
                  <a:pt x="720895" y="2304095"/>
                  <a:pt x="704900" y="2307191"/>
                  <a:pt x="689421" y="2321638"/>
                </a:cubicBezTo>
                <a:cubicBezTo>
                  <a:pt x="658462" y="2351049"/>
                  <a:pt x="626988" y="2379944"/>
                  <a:pt x="596029" y="2408838"/>
                </a:cubicBezTo>
                <a:cubicBezTo>
                  <a:pt x="572810" y="2431026"/>
                  <a:pt x="557847" y="2432057"/>
                  <a:pt x="530500" y="2415030"/>
                </a:cubicBezTo>
                <a:cubicBezTo>
                  <a:pt x="527404" y="2412966"/>
                  <a:pt x="524308" y="2410902"/>
                  <a:pt x="521212" y="2408838"/>
                </a:cubicBezTo>
                <a:cubicBezTo>
                  <a:pt x="481482" y="2380460"/>
                  <a:pt x="477870" y="2365496"/>
                  <a:pt x="500573" y="2322670"/>
                </a:cubicBezTo>
                <a:cubicBezTo>
                  <a:pt x="519148" y="2287584"/>
                  <a:pt x="537207" y="2252497"/>
                  <a:pt x="556298" y="2217927"/>
                </a:cubicBezTo>
                <a:cubicBezTo>
                  <a:pt x="566102" y="2199868"/>
                  <a:pt x="564555" y="2184388"/>
                  <a:pt x="552171" y="2168909"/>
                </a:cubicBezTo>
                <a:cubicBezTo>
                  <a:pt x="538756" y="2151882"/>
                  <a:pt x="523276" y="2136402"/>
                  <a:pt x="505733" y="2122987"/>
                </a:cubicBezTo>
                <a:cubicBezTo>
                  <a:pt x="490254" y="2111120"/>
                  <a:pt x="474774" y="2110088"/>
                  <a:pt x="457747" y="2119375"/>
                </a:cubicBezTo>
                <a:cubicBezTo>
                  <a:pt x="419564" y="2140014"/>
                  <a:pt x="380866" y="2160653"/>
                  <a:pt x="341652" y="2180777"/>
                </a:cubicBezTo>
                <a:cubicBezTo>
                  <a:pt x="314305" y="2195224"/>
                  <a:pt x="298310" y="2191612"/>
                  <a:pt x="278187" y="2168909"/>
                </a:cubicBezTo>
                <a:cubicBezTo>
                  <a:pt x="276639" y="2167361"/>
                  <a:pt x="275607" y="2165813"/>
                  <a:pt x="274059" y="2164265"/>
                </a:cubicBezTo>
                <a:cubicBezTo>
                  <a:pt x="238456" y="2122987"/>
                  <a:pt x="238972" y="2108540"/>
                  <a:pt x="276639" y="2069325"/>
                </a:cubicBezTo>
                <a:cubicBezTo>
                  <a:pt x="302954" y="2041463"/>
                  <a:pt x="327721" y="2013084"/>
                  <a:pt x="354551" y="1986253"/>
                </a:cubicBezTo>
                <a:cubicBezTo>
                  <a:pt x="367967" y="1972322"/>
                  <a:pt x="370547" y="1957874"/>
                  <a:pt x="363839" y="1940847"/>
                </a:cubicBezTo>
                <a:cubicBezTo>
                  <a:pt x="355067" y="1918660"/>
                  <a:pt x="342684" y="1898021"/>
                  <a:pt x="328237" y="1878930"/>
                </a:cubicBezTo>
                <a:cubicBezTo>
                  <a:pt x="316369" y="1863450"/>
                  <a:pt x="300374" y="1861902"/>
                  <a:pt x="283347" y="1866030"/>
                </a:cubicBezTo>
                <a:cubicBezTo>
                  <a:pt x="245680" y="1874802"/>
                  <a:pt x="208530" y="1883573"/>
                  <a:pt x="170864" y="1891829"/>
                </a:cubicBezTo>
                <a:cubicBezTo>
                  <a:pt x="165704" y="1892861"/>
                  <a:pt x="160544" y="1894409"/>
                  <a:pt x="155900" y="1895441"/>
                </a:cubicBezTo>
                <a:cubicBezTo>
                  <a:pt x="127521" y="1900601"/>
                  <a:pt x="113074" y="1893893"/>
                  <a:pt x="100175" y="1868094"/>
                </a:cubicBezTo>
                <a:cubicBezTo>
                  <a:pt x="95531" y="1858291"/>
                  <a:pt x="90887" y="1848487"/>
                  <a:pt x="87275" y="1838168"/>
                </a:cubicBezTo>
                <a:cubicBezTo>
                  <a:pt x="77988" y="1810821"/>
                  <a:pt x="83147" y="1795341"/>
                  <a:pt x="107915" y="1779862"/>
                </a:cubicBezTo>
                <a:cubicBezTo>
                  <a:pt x="143001" y="1757675"/>
                  <a:pt x="178603" y="1735488"/>
                  <a:pt x="213690" y="1713817"/>
                </a:cubicBezTo>
                <a:cubicBezTo>
                  <a:pt x="241552" y="1696274"/>
                  <a:pt x="245680" y="1686470"/>
                  <a:pt x="238972" y="1654480"/>
                </a:cubicBezTo>
                <a:cubicBezTo>
                  <a:pt x="234845" y="1636420"/>
                  <a:pt x="230201" y="1617845"/>
                  <a:pt x="222977" y="1600818"/>
                </a:cubicBezTo>
                <a:cubicBezTo>
                  <a:pt x="215753" y="1583791"/>
                  <a:pt x="203370" y="1575535"/>
                  <a:pt x="184279" y="1575019"/>
                </a:cubicBezTo>
                <a:cubicBezTo>
                  <a:pt x="142485" y="1574503"/>
                  <a:pt x="101207" y="1572955"/>
                  <a:pt x="59413" y="1571407"/>
                </a:cubicBezTo>
                <a:cubicBezTo>
                  <a:pt x="21746" y="1570375"/>
                  <a:pt x="10395" y="1560572"/>
                  <a:pt x="3687" y="1524453"/>
                </a:cubicBezTo>
                <a:cubicBezTo>
                  <a:pt x="3171" y="1520841"/>
                  <a:pt x="2139" y="1517230"/>
                  <a:pt x="1623" y="1513618"/>
                </a:cubicBezTo>
                <a:cubicBezTo>
                  <a:pt x="-4053" y="1467696"/>
                  <a:pt x="3687" y="1455828"/>
                  <a:pt x="48577" y="1442413"/>
                </a:cubicBezTo>
                <a:cubicBezTo>
                  <a:pt x="85727" y="1431061"/>
                  <a:pt x="122877" y="1418678"/>
                  <a:pt x="160544" y="1408358"/>
                </a:cubicBezTo>
                <a:cubicBezTo>
                  <a:pt x="181183" y="1402683"/>
                  <a:pt x="192018" y="1390815"/>
                  <a:pt x="194083" y="1370692"/>
                </a:cubicBezTo>
                <a:cubicBezTo>
                  <a:pt x="196147" y="1346957"/>
                  <a:pt x="197178" y="1322706"/>
                  <a:pt x="192534" y="1298971"/>
                </a:cubicBezTo>
                <a:cubicBezTo>
                  <a:pt x="189954" y="1283492"/>
                  <a:pt x="181183" y="1274204"/>
                  <a:pt x="166220" y="1269560"/>
                </a:cubicBezTo>
                <a:cubicBezTo>
                  <a:pt x="126490" y="1257693"/>
                  <a:pt x="86759" y="1245310"/>
                  <a:pt x="47029" y="1232926"/>
                </a:cubicBezTo>
                <a:cubicBezTo>
                  <a:pt x="3687" y="1219511"/>
                  <a:pt x="-957" y="1212287"/>
                  <a:pt x="1623" y="1166881"/>
                </a:cubicBezTo>
                <a:cubicBezTo>
                  <a:pt x="2139" y="1157593"/>
                  <a:pt x="4203" y="1148306"/>
                  <a:pt x="6267" y="1139534"/>
                </a:cubicBezTo>
                <a:cubicBezTo>
                  <a:pt x="12459" y="1116831"/>
                  <a:pt x="25358" y="1106512"/>
                  <a:pt x="49093" y="1105480"/>
                </a:cubicBezTo>
                <a:cubicBezTo>
                  <a:pt x="87791" y="1103932"/>
                  <a:pt x="125974" y="1102900"/>
                  <a:pt x="164672" y="1101868"/>
                </a:cubicBezTo>
                <a:cubicBezTo>
                  <a:pt x="170348" y="1101868"/>
                  <a:pt x="176023" y="1101352"/>
                  <a:pt x="181699" y="1101352"/>
                </a:cubicBezTo>
                <a:cubicBezTo>
                  <a:pt x="207498" y="1102384"/>
                  <a:pt x="220913" y="1087936"/>
                  <a:pt x="227621" y="1065233"/>
                </a:cubicBezTo>
                <a:cubicBezTo>
                  <a:pt x="232781" y="1048206"/>
                  <a:pt x="237425" y="1031179"/>
                  <a:pt x="241036" y="1014152"/>
                </a:cubicBezTo>
                <a:cubicBezTo>
                  <a:pt x="245680" y="990417"/>
                  <a:pt x="240005" y="979065"/>
                  <a:pt x="219366" y="965650"/>
                </a:cubicBezTo>
                <a:cubicBezTo>
                  <a:pt x="184279" y="943463"/>
                  <a:pt x="148676" y="921276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210042" y="-3872"/>
                  <a:pt x="1222426" y="1804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2"/>
                  <a:pt x="2498437" y="942947"/>
                  <a:pt x="2461287" y="964102"/>
                </a:cubicBezTo>
                <a:cubicBezTo>
                  <a:pt x="2440132" y="976485"/>
                  <a:pt x="2434456" y="992997"/>
                  <a:pt x="2438068" y="1014668"/>
                </a:cubicBezTo>
                <a:cubicBezTo>
                  <a:pt x="2441164" y="1034791"/>
                  <a:pt x="2446840" y="1054398"/>
                  <a:pt x="2454063" y="1073489"/>
                </a:cubicBezTo>
                <a:cubicBezTo>
                  <a:pt x="2460771" y="1091032"/>
                  <a:pt x="2472638" y="1100320"/>
                  <a:pt x="2492762" y="1100836"/>
                </a:cubicBezTo>
                <a:cubicBezTo>
                  <a:pt x="2538168" y="1101352"/>
                  <a:pt x="2583058" y="1104448"/>
                  <a:pt x="2628464" y="1105996"/>
                </a:cubicBezTo>
                <a:cubicBezTo>
                  <a:pt x="2653230" y="1107028"/>
                  <a:pt x="2665614" y="1116831"/>
                  <a:pt x="2672322" y="1140566"/>
                </a:cubicBezTo>
                <a:cubicBezTo>
                  <a:pt x="2676449" y="1153982"/>
                  <a:pt x="2677998" y="1167913"/>
                  <a:pt x="2677998" y="1182360"/>
                </a:cubicBezTo>
                <a:cubicBezTo>
                  <a:pt x="2677998" y="1210223"/>
                  <a:pt x="2670258" y="1221575"/>
                  <a:pt x="2644459" y="1229830"/>
                </a:cubicBezTo>
                <a:cubicBezTo>
                  <a:pt x="2603697" y="1242730"/>
                  <a:pt x="2562934" y="1255113"/>
                  <a:pt x="2522172" y="1267497"/>
                </a:cubicBezTo>
                <a:cubicBezTo>
                  <a:pt x="2492762" y="1276268"/>
                  <a:pt x="2485022" y="1285556"/>
                  <a:pt x="2483990" y="1315998"/>
                </a:cubicBezTo>
                <a:cubicBezTo>
                  <a:pt x="2483474" y="1337153"/>
                  <a:pt x="2481926" y="1358824"/>
                  <a:pt x="2486570" y="1379980"/>
                </a:cubicBezTo>
                <a:cubicBezTo>
                  <a:pt x="2489666" y="1394427"/>
                  <a:pt x="2498437" y="1403199"/>
                  <a:pt x="2512885" y="1407842"/>
                </a:cubicBezTo>
                <a:cubicBezTo>
                  <a:pt x="2555711" y="1420742"/>
                  <a:pt x="2598537" y="1433641"/>
                  <a:pt x="2641363" y="1447057"/>
                </a:cubicBezTo>
                <a:cubicBezTo>
                  <a:pt x="2671290" y="1456344"/>
                  <a:pt x="2678514" y="1466664"/>
                  <a:pt x="2677998" y="1498138"/>
                </a:cubicBezTo>
                <a:cubicBezTo>
                  <a:pt x="2677998" y="1501234"/>
                  <a:pt x="2677998" y="1504330"/>
                  <a:pt x="2677998" y="1507426"/>
                </a:cubicBezTo>
                <a:cubicBezTo>
                  <a:pt x="2675934" y="1555928"/>
                  <a:pt x="2660454" y="1571407"/>
                  <a:pt x="2611952" y="1572955"/>
                </a:cubicBezTo>
                <a:cubicBezTo>
                  <a:pt x="2571190" y="1573987"/>
                  <a:pt x="2530944" y="1576051"/>
                  <a:pt x="2490182" y="1576567"/>
                </a:cubicBezTo>
                <a:cubicBezTo>
                  <a:pt x="2474702" y="1577083"/>
                  <a:pt x="2463867" y="1583791"/>
                  <a:pt x="2457675" y="1596690"/>
                </a:cubicBezTo>
                <a:cubicBezTo>
                  <a:pt x="2446324" y="1620941"/>
                  <a:pt x="2439100" y="1646224"/>
                  <a:pt x="2437036" y="1673055"/>
                </a:cubicBezTo>
                <a:cubicBezTo>
                  <a:pt x="2435488" y="1690082"/>
                  <a:pt x="2442712" y="1701434"/>
                  <a:pt x="2457159" y="1710205"/>
                </a:cubicBezTo>
                <a:cubicBezTo>
                  <a:pt x="2493278" y="1732392"/>
                  <a:pt x="2528880" y="1754579"/>
                  <a:pt x="2564483" y="1777282"/>
                </a:cubicBezTo>
                <a:cubicBezTo>
                  <a:pt x="2596989" y="1797405"/>
                  <a:pt x="2601117" y="1809789"/>
                  <a:pt x="2588733" y="1845907"/>
                </a:cubicBezTo>
                <a:cubicBezTo>
                  <a:pt x="2584606" y="1858291"/>
                  <a:pt x="2578930" y="1870158"/>
                  <a:pt x="2571706" y="1880994"/>
                </a:cubicBezTo>
                <a:cubicBezTo>
                  <a:pt x="2564998" y="1890797"/>
                  <a:pt x="2554163" y="1897505"/>
                  <a:pt x="2538684" y="1897505"/>
                </a:cubicBezTo>
                <a:close/>
                <a:moveTo>
                  <a:pt x="1338521" y="2312867"/>
                </a:moveTo>
                <a:cubicBezTo>
                  <a:pt x="1869461" y="2314931"/>
                  <a:pt x="2317329" y="1887701"/>
                  <a:pt x="2316814" y="1335605"/>
                </a:cubicBezTo>
                <a:cubicBezTo>
                  <a:pt x="2316298" y="792797"/>
                  <a:pt x="1880813" y="359892"/>
                  <a:pt x="1340068" y="359376"/>
                </a:cubicBezTo>
                <a:cubicBezTo>
                  <a:pt x="796228" y="358860"/>
                  <a:pt x="363839" y="794861"/>
                  <a:pt x="361775" y="1331994"/>
                </a:cubicBezTo>
                <a:cubicBezTo>
                  <a:pt x="359711" y="1882026"/>
                  <a:pt x="806032" y="2314415"/>
                  <a:pt x="1338521" y="2312867"/>
                </a:cubicBezTo>
                <a:close/>
              </a:path>
            </a:pathLst>
          </a:custGeom>
          <a:solidFill>
            <a:schemeClr val="accent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aphicFrame>
        <p:nvGraphicFramePr>
          <p:cNvPr id="111" name="Chart 110">
            <a:extLst>
              <a:ext uri="{FF2B5EF4-FFF2-40B4-BE49-F238E27FC236}">
                <a16:creationId xmlns:a16="http://schemas.microsoft.com/office/drawing/2014/main" id="{BF63D6FD-F44B-45DA-8ECE-CFE10A9195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9265690"/>
              </p:ext>
            </p:extLst>
          </p:nvPr>
        </p:nvGraphicFramePr>
        <p:xfrm>
          <a:off x="1445954" y="1838079"/>
          <a:ext cx="1957307" cy="1957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9" name="TextBox 118">
            <a:extLst>
              <a:ext uri="{FF2B5EF4-FFF2-40B4-BE49-F238E27FC236}">
                <a16:creationId xmlns:a16="http://schemas.microsoft.com/office/drawing/2014/main" id="{D975F1FF-66CB-4F09-9712-04261A9B6434}"/>
              </a:ext>
            </a:extLst>
          </p:cNvPr>
          <p:cNvSpPr txBox="1"/>
          <p:nvPr/>
        </p:nvSpPr>
        <p:spPr>
          <a:xfrm>
            <a:off x="8451927" y="5298993"/>
            <a:ext cx="272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6F1E1D7-E94C-BB1F-5C43-BAF08114E6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657935"/>
              </p:ext>
            </p:extLst>
          </p:nvPr>
        </p:nvGraphicFramePr>
        <p:xfrm>
          <a:off x="1598354" y="1990479"/>
          <a:ext cx="1957307" cy="1957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0ED995E-E4B1-50E9-AA18-F172C04B385A}"/>
              </a:ext>
            </a:extLst>
          </p:cNvPr>
          <p:cNvSpPr txBox="1"/>
          <p:nvPr/>
        </p:nvSpPr>
        <p:spPr>
          <a:xfrm>
            <a:off x="7623982" y="2032301"/>
            <a:ext cx="41667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</a:rPr>
              <a:t>Membrii</a:t>
            </a:r>
            <a:endParaRPr lang="en-US" sz="1600" b="1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n-US" sz="1600" b="1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Mela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Rusu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: Developer</a:t>
            </a:r>
          </a:p>
          <a:p>
            <a:pPr algn="ctr"/>
            <a:endParaRPr lang="en-US" sz="1600" dirty="0">
              <a:solidFill>
                <a:schemeClr val="tx2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algn="ctr"/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Andreea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 Radu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: Developer</a:t>
            </a:r>
          </a:p>
          <a:p>
            <a:pPr algn="ctr"/>
            <a:endParaRPr lang="en-US" sz="1600" dirty="0">
              <a:solidFill>
                <a:schemeClr val="tx2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Erika 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Rusznak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: Developer</a:t>
            </a:r>
          </a:p>
          <a:p>
            <a:pPr algn="ctr"/>
            <a:endParaRPr lang="en-US" sz="1600" dirty="0">
              <a:solidFill>
                <a:schemeClr val="tx2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Adelina 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Păsculescu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: HW Designer</a:t>
            </a:r>
          </a:p>
          <a:p>
            <a:pPr algn="ctr"/>
            <a:endParaRPr lang="en-US" sz="1600" dirty="0">
              <a:solidFill>
                <a:schemeClr val="tx2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Ivan 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Savici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: HW Designer</a:t>
            </a:r>
          </a:p>
          <a:p>
            <a:pPr algn="ctr"/>
            <a:endParaRPr lang="en-US" sz="1600" dirty="0">
              <a:solidFill>
                <a:schemeClr val="tx2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algn="ctr"/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Anisia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Roşu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: QA &amp; UX</a:t>
            </a:r>
          </a:p>
          <a:p>
            <a:pPr algn="ctr"/>
            <a:endParaRPr lang="en-US" sz="1600" dirty="0">
              <a:solidFill>
                <a:schemeClr val="tx2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Sara Băciuţ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: Project Manager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9AF312-D792-3960-0EDA-A68B29A59E98}"/>
              </a:ext>
            </a:extLst>
          </p:cNvPr>
          <p:cNvSpPr txBox="1"/>
          <p:nvPr/>
        </p:nvSpPr>
        <p:spPr>
          <a:xfrm>
            <a:off x="677958" y="2816732"/>
            <a:ext cx="34171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600" b="1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</a:rPr>
              <a:t>Numele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</a:rPr>
              <a:t>echipei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algn="ctr"/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Micii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calculatorişti</a:t>
            </a: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</a:rPr>
              <a:t>Profesor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</a:rPr>
              <a:t>coordonator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algn="ctr"/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Alexandru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Bozdog</a:t>
            </a: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353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FF1FDA4E-DF01-4D02-BE4F-950B8F39C2BD}"/>
              </a:ext>
            </a:extLst>
          </p:cNvPr>
          <p:cNvGrpSpPr/>
          <p:nvPr/>
        </p:nvGrpSpPr>
        <p:grpSpPr>
          <a:xfrm rot="16200000">
            <a:off x="5185060" y="-1635379"/>
            <a:ext cx="1819481" cy="12191852"/>
            <a:chOff x="7863840" y="1228255"/>
            <a:chExt cx="909828" cy="2286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75BF98B-6CE0-479F-B192-D0B65405D91E}"/>
                </a:ext>
              </a:extLst>
            </p:cNvPr>
            <p:cNvSpPr/>
            <p:nvPr/>
          </p:nvSpPr>
          <p:spPr>
            <a:xfrm>
              <a:off x="7863840" y="1228255"/>
              <a:ext cx="2286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E689373-AF9D-48E9-912C-597D7E266311}"/>
                </a:ext>
              </a:extLst>
            </p:cNvPr>
            <p:cNvSpPr/>
            <p:nvPr/>
          </p:nvSpPr>
          <p:spPr>
            <a:xfrm>
              <a:off x="8090916" y="1228255"/>
              <a:ext cx="228600" cy="22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9A34452-B0CF-452A-A38C-0E75F4630101}"/>
                </a:ext>
              </a:extLst>
            </p:cNvPr>
            <p:cNvSpPr/>
            <p:nvPr/>
          </p:nvSpPr>
          <p:spPr>
            <a:xfrm>
              <a:off x="8317992" y="1228255"/>
              <a:ext cx="228600" cy="22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810C2BA-7B37-4863-B1DB-843D5DBB60E2}"/>
                </a:ext>
              </a:extLst>
            </p:cNvPr>
            <p:cNvSpPr/>
            <p:nvPr/>
          </p:nvSpPr>
          <p:spPr>
            <a:xfrm>
              <a:off x="8545068" y="1228255"/>
              <a:ext cx="228600" cy="22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4CB848E-1D16-4F7F-919F-6A9FB17B8BC0}"/>
              </a:ext>
            </a:extLst>
          </p:cNvPr>
          <p:cNvSpPr/>
          <p:nvPr/>
        </p:nvSpPr>
        <p:spPr>
          <a:xfrm>
            <a:off x="0" y="3550807"/>
            <a:ext cx="12192000" cy="18181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C559B9-D98C-4A53-B487-921BAB20C290}"/>
              </a:ext>
            </a:extLst>
          </p:cNvPr>
          <p:cNvSpPr txBox="1"/>
          <p:nvPr/>
        </p:nvSpPr>
        <p:spPr>
          <a:xfrm>
            <a:off x="-147614" y="3858133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i="1" dirty="0">
                <a:solidFill>
                  <a:schemeClr val="bg1"/>
                </a:solidFill>
                <a:cs typeface="Arial" pitchFamily="34" charset="0"/>
              </a:rPr>
              <a:t>Calculator de </a:t>
            </a:r>
            <a:r>
              <a:rPr lang="en-US" altLang="ko-KR" sz="4800" i="1" dirty="0" err="1">
                <a:solidFill>
                  <a:schemeClr val="bg1"/>
                </a:solidFill>
                <a:cs typeface="Arial" pitchFamily="34" charset="0"/>
              </a:rPr>
              <a:t>buzunar</a:t>
            </a:r>
            <a:endParaRPr lang="ko-KR" altLang="en-US" sz="4800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9F188-90E6-40A2-9335-DDFC6839B870}"/>
              </a:ext>
            </a:extLst>
          </p:cNvPr>
          <p:cNvSpPr txBox="1"/>
          <p:nvPr/>
        </p:nvSpPr>
        <p:spPr>
          <a:xfrm>
            <a:off x="-1" y="4564440"/>
            <a:ext cx="1219185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35DCAE-0DE9-45E0-A48A-B18941551671}"/>
              </a:ext>
            </a:extLst>
          </p:cNvPr>
          <p:cNvGrpSpPr/>
          <p:nvPr/>
        </p:nvGrpSpPr>
        <p:grpSpPr>
          <a:xfrm rot="2000288">
            <a:off x="4409401" y="1955592"/>
            <a:ext cx="469873" cy="327856"/>
            <a:chOff x="5405974" y="1533288"/>
            <a:chExt cx="608646" cy="424685"/>
          </a:xfrm>
        </p:grpSpPr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D9CB82F0-1BBB-4901-9194-76CB42845806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4D88FC46-5725-410F-890A-35F76450D5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48B958BF-0A77-4155-A4B2-0AACCACBC099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694FAF09-C37B-4D5F-8986-128E1406A5B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2DC4A586-D53B-4732-9EC4-ECBA24BE2E06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81B5EA-563E-4DB8-9CFD-33E2046DB885}"/>
              </a:ext>
            </a:extLst>
          </p:cNvPr>
          <p:cNvGrpSpPr/>
          <p:nvPr/>
        </p:nvGrpSpPr>
        <p:grpSpPr>
          <a:xfrm rot="7898637">
            <a:off x="3871494" y="1022564"/>
            <a:ext cx="344525" cy="861967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47" name="Trapezoid 46">
              <a:extLst>
                <a:ext uri="{FF2B5EF4-FFF2-40B4-BE49-F238E27FC236}">
                  <a16:creationId xmlns:a16="http://schemas.microsoft.com/office/drawing/2014/main" id="{25299E69-BA35-434B-B436-C1980380A0BC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rapezoid 94">
              <a:extLst>
                <a:ext uri="{FF2B5EF4-FFF2-40B4-BE49-F238E27FC236}">
                  <a16:creationId xmlns:a16="http://schemas.microsoft.com/office/drawing/2014/main" id="{835959BC-934F-4D8A-AA73-95D23A7C2F98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41212BB-D030-4BEF-BE2B-E8A3CC790CBA}"/>
              </a:ext>
            </a:extLst>
          </p:cNvPr>
          <p:cNvGrpSpPr/>
          <p:nvPr/>
        </p:nvGrpSpPr>
        <p:grpSpPr>
          <a:xfrm rot="15664019">
            <a:off x="2803905" y="772502"/>
            <a:ext cx="414152" cy="1446605"/>
            <a:chOff x="391499" y="630207"/>
            <a:chExt cx="531848" cy="1593194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B9BE7176-3872-43EB-A826-A8BF0B3D3AA9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3A43497-A4DD-45E4-9034-17F05C2472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5481BE7-71C0-450E-A70A-571423B47A0D}"/>
              </a:ext>
            </a:extLst>
          </p:cNvPr>
          <p:cNvGrpSpPr/>
          <p:nvPr/>
        </p:nvGrpSpPr>
        <p:grpSpPr>
          <a:xfrm rot="1062574">
            <a:off x="3404770" y="914604"/>
            <a:ext cx="437403" cy="437403"/>
            <a:chOff x="121429" y="411151"/>
            <a:chExt cx="607375" cy="607375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6BF831C-93C3-4C77-BDD8-D85C6F731450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48EA4FD-67BD-4ECB-B5B2-D1AF9B26157F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9C56264-3285-49B3-A816-65D9409E04E9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2689479-8691-451F-A1E5-FFB058AEBB40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: Top Corners Rounded 27">
            <a:extLst>
              <a:ext uri="{FF2B5EF4-FFF2-40B4-BE49-F238E27FC236}">
                <a16:creationId xmlns:a16="http://schemas.microsoft.com/office/drawing/2014/main" id="{11477A9D-5103-4038-9015-597B6AB52E31}"/>
              </a:ext>
            </a:extLst>
          </p:cNvPr>
          <p:cNvSpPr/>
          <p:nvPr/>
        </p:nvSpPr>
        <p:spPr>
          <a:xfrm>
            <a:off x="1506765" y="3150955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1DF975C-FC1D-4FDC-BA0B-3E156064369A}"/>
              </a:ext>
            </a:extLst>
          </p:cNvPr>
          <p:cNvGrpSpPr/>
          <p:nvPr/>
        </p:nvGrpSpPr>
        <p:grpSpPr>
          <a:xfrm rot="1056235">
            <a:off x="2148985" y="1810581"/>
            <a:ext cx="391039" cy="1171393"/>
            <a:chOff x="391499" y="630207"/>
            <a:chExt cx="531845" cy="1593193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079CD355-7C99-4C02-BD98-37C24D860C97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029965E1-817B-4D1E-986B-850BE9D7E64D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91E7D623-F73A-43EC-837E-03076914DBEF}"/>
              </a:ext>
            </a:extLst>
          </p:cNvPr>
          <p:cNvSpPr/>
          <p:nvPr/>
        </p:nvSpPr>
        <p:spPr>
          <a:xfrm>
            <a:off x="2074057" y="1560990"/>
            <a:ext cx="525968" cy="52596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C054BD6-D082-4DC0-8827-D7E8070099FB}"/>
              </a:ext>
            </a:extLst>
          </p:cNvPr>
          <p:cNvSpPr/>
          <p:nvPr/>
        </p:nvSpPr>
        <p:spPr>
          <a:xfrm>
            <a:off x="2130782" y="1607804"/>
            <a:ext cx="412519" cy="412519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B9507AB-3C37-4D88-B35B-F394E88D376E}"/>
              </a:ext>
            </a:extLst>
          </p:cNvPr>
          <p:cNvSpPr/>
          <p:nvPr/>
        </p:nvSpPr>
        <p:spPr>
          <a:xfrm>
            <a:off x="2232462" y="1713167"/>
            <a:ext cx="205845" cy="204771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E1D1415-C04D-4B04-894B-0DACAB00CF83}"/>
              </a:ext>
            </a:extLst>
          </p:cNvPr>
          <p:cNvSpPr/>
          <p:nvPr/>
        </p:nvSpPr>
        <p:spPr>
          <a:xfrm>
            <a:off x="2320366" y="1802602"/>
            <a:ext cx="95825" cy="4571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Top Corners Rounded 33">
            <a:extLst>
              <a:ext uri="{FF2B5EF4-FFF2-40B4-BE49-F238E27FC236}">
                <a16:creationId xmlns:a16="http://schemas.microsoft.com/office/drawing/2014/main" id="{4930E9EE-A029-4432-A909-6D41C8ABBA87}"/>
              </a:ext>
            </a:extLst>
          </p:cNvPr>
          <p:cNvSpPr/>
          <p:nvPr/>
        </p:nvSpPr>
        <p:spPr>
          <a:xfrm>
            <a:off x="1692991" y="3149773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Top Corners Rounded 34">
            <a:extLst>
              <a:ext uri="{FF2B5EF4-FFF2-40B4-BE49-F238E27FC236}">
                <a16:creationId xmlns:a16="http://schemas.microsoft.com/office/drawing/2014/main" id="{9D3DBAE6-A187-408C-9B1B-2F6D5D6AEB72}"/>
              </a:ext>
            </a:extLst>
          </p:cNvPr>
          <p:cNvSpPr/>
          <p:nvPr/>
        </p:nvSpPr>
        <p:spPr>
          <a:xfrm>
            <a:off x="1855682" y="2888520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CBFF0E-5897-4AF6-9083-120D02669595}"/>
              </a:ext>
            </a:extLst>
          </p:cNvPr>
          <p:cNvSpPr/>
          <p:nvPr/>
        </p:nvSpPr>
        <p:spPr>
          <a:xfrm>
            <a:off x="-1" y="3417122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1A64975-1C0D-43DB-B28F-106A015F4420}"/>
              </a:ext>
            </a:extLst>
          </p:cNvPr>
          <p:cNvSpPr/>
          <p:nvPr/>
        </p:nvSpPr>
        <p:spPr>
          <a:xfrm>
            <a:off x="147" y="5426893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FA7157-9D15-4357-AF8E-091BDDBE9CC9}"/>
              </a:ext>
            </a:extLst>
          </p:cNvPr>
          <p:cNvGrpSpPr/>
          <p:nvPr/>
        </p:nvGrpSpPr>
        <p:grpSpPr>
          <a:xfrm rot="16697071" flipH="1">
            <a:off x="4246593" y="2011953"/>
            <a:ext cx="471722" cy="328072"/>
            <a:chOff x="5405974" y="1533288"/>
            <a:chExt cx="611040" cy="424965"/>
          </a:xfrm>
        </p:grpSpPr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4D77C9AF-BA17-47FC-8902-AE54771234AD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46B1721D-1165-4A00-8863-347C1607B84E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DD16100A-E561-4888-AB5B-C20C546FC1C5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E969C75F-590D-4E6E-BE43-E4228221B906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40DB3B2D-12B0-4DE4-9F5B-2AA64B0CDE0F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3BC3B0-8C89-4C8E-835C-640F128DD074}"/>
              </a:ext>
            </a:extLst>
          </p:cNvPr>
          <p:cNvGrpSpPr/>
          <p:nvPr/>
        </p:nvGrpSpPr>
        <p:grpSpPr>
          <a:xfrm rot="2713823">
            <a:off x="4281288" y="1647029"/>
            <a:ext cx="289218" cy="289219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52C56B7-BED9-4CDB-A198-433B01806A3A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E022E71-CC49-48DB-9441-5FE8C9DFA8F4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17CAC2B-8B91-B957-A692-02038F9124BE}"/>
              </a:ext>
            </a:extLst>
          </p:cNvPr>
          <p:cNvSpPr/>
          <p:nvPr/>
        </p:nvSpPr>
        <p:spPr>
          <a:xfrm>
            <a:off x="3516035" y="2539743"/>
            <a:ext cx="49911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Tema</a:t>
            </a:r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proiectului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16071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9FABD3-84F2-40E2-8678-69B9BE0D64B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3738623"/>
            <a:ext cx="1435261" cy="99951"/>
          </a:xfrm>
        </p:spPr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A945C08-8C61-456D-8AC0-B465AC983C36}"/>
              </a:ext>
            </a:extLst>
          </p:cNvPr>
          <p:cNvSpPr/>
          <p:nvPr/>
        </p:nvSpPr>
        <p:spPr>
          <a:xfrm>
            <a:off x="0" y="2378109"/>
            <a:ext cx="4706782" cy="1794817"/>
          </a:xfrm>
          <a:custGeom>
            <a:avLst/>
            <a:gdLst>
              <a:gd name="connsiteX0" fmla="*/ 949937 w 4706782"/>
              <a:gd name="connsiteY0" fmla="*/ 813733 h 1794817"/>
              <a:gd name="connsiteX1" fmla="*/ 936549 w 4706782"/>
              <a:gd name="connsiteY1" fmla="*/ 828285 h 1794817"/>
              <a:gd name="connsiteX2" fmla="*/ 936549 w 4706782"/>
              <a:gd name="connsiteY2" fmla="*/ 914431 h 1794817"/>
              <a:gd name="connsiteX3" fmla="*/ 936549 w 4706782"/>
              <a:gd name="connsiteY3" fmla="*/ 997667 h 1794817"/>
              <a:gd name="connsiteX4" fmla="*/ 951101 w 4706782"/>
              <a:gd name="connsiteY4" fmla="*/ 1012800 h 1794817"/>
              <a:gd name="connsiteX5" fmla="*/ 965653 w 4706782"/>
              <a:gd name="connsiteY5" fmla="*/ 997667 h 1794817"/>
              <a:gd name="connsiteX6" fmla="*/ 965071 w 4706782"/>
              <a:gd name="connsiteY6" fmla="*/ 827702 h 1794817"/>
              <a:gd name="connsiteX7" fmla="*/ 949937 w 4706782"/>
              <a:gd name="connsiteY7" fmla="*/ 813733 h 1794817"/>
              <a:gd name="connsiteX8" fmla="*/ 792778 w 4706782"/>
              <a:gd name="connsiteY8" fmla="*/ 766003 h 1794817"/>
              <a:gd name="connsiteX9" fmla="*/ 780555 w 4706782"/>
              <a:gd name="connsiteY9" fmla="*/ 778809 h 1794817"/>
              <a:gd name="connsiteX10" fmla="*/ 780555 w 4706782"/>
              <a:gd name="connsiteY10" fmla="*/ 813151 h 1794817"/>
              <a:gd name="connsiteX11" fmla="*/ 779973 w 4706782"/>
              <a:gd name="connsiteY11" fmla="*/ 813151 h 1794817"/>
              <a:gd name="connsiteX12" fmla="*/ 779973 w 4706782"/>
              <a:gd name="connsiteY12" fmla="*/ 845747 h 1794817"/>
              <a:gd name="connsiteX13" fmla="*/ 760183 w 4706782"/>
              <a:gd name="connsiteY13" fmla="*/ 864955 h 1794817"/>
              <a:gd name="connsiteX14" fmla="*/ 718274 w 4706782"/>
              <a:gd name="connsiteY14" fmla="*/ 864955 h 1794817"/>
              <a:gd name="connsiteX15" fmla="*/ 705468 w 4706782"/>
              <a:gd name="connsiteY15" fmla="*/ 876596 h 1794817"/>
              <a:gd name="connsiteX16" fmla="*/ 722930 w 4706782"/>
              <a:gd name="connsiteY16" fmla="*/ 903371 h 1794817"/>
              <a:gd name="connsiteX17" fmla="*/ 729332 w 4706782"/>
              <a:gd name="connsiteY17" fmla="*/ 917923 h 1794817"/>
              <a:gd name="connsiteX18" fmla="*/ 729332 w 4706782"/>
              <a:gd name="connsiteY18" fmla="*/ 997085 h 1794817"/>
              <a:gd name="connsiteX19" fmla="*/ 745049 w 4706782"/>
              <a:gd name="connsiteY19" fmla="*/ 1012800 h 1794817"/>
              <a:gd name="connsiteX20" fmla="*/ 791032 w 4706782"/>
              <a:gd name="connsiteY20" fmla="*/ 1012800 h 1794817"/>
              <a:gd name="connsiteX21" fmla="*/ 803255 w 4706782"/>
              <a:gd name="connsiteY21" fmla="*/ 1000577 h 1794817"/>
              <a:gd name="connsiteX22" fmla="*/ 803837 w 4706782"/>
              <a:gd name="connsiteY22" fmla="*/ 778227 h 1794817"/>
              <a:gd name="connsiteX23" fmla="*/ 792778 w 4706782"/>
              <a:gd name="connsiteY23" fmla="*/ 766003 h 1794817"/>
              <a:gd name="connsiteX24" fmla="*/ 763675 w 4706782"/>
              <a:gd name="connsiteY24" fmla="*/ 598950 h 1794817"/>
              <a:gd name="connsiteX25" fmla="*/ 747959 w 4706782"/>
              <a:gd name="connsiteY25" fmla="*/ 615247 h 1794817"/>
              <a:gd name="connsiteX26" fmla="*/ 747959 w 4706782"/>
              <a:gd name="connsiteY26" fmla="*/ 695573 h 1794817"/>
              <a:gd name="connsiteX27" fmla="*/ 747377 w 4706782"/>
              <a:gd name="connsiteY27" fmla="*/ 695573 h 1794817"/>
              <a:gd name="connsiteX28" fmla="*/ 747377 w 4706782"/>
              <a:gd name="connsiteY28" fmla="*/ 774734 h 1794817"/>
              <a:gd name="connsiteX29" fmla="*/ 723512 w 4706782"/>
              <a:gd name="connsiteY29" fmla="*/ 799181 h 1794817"/>
              <a:gd name="connsiteX30" fmla="*/ 705468 w 4706782"/>
              <a:gd name="connsiteY30" fmla="*/ 830031 h 1794817"/>
              <a:gd name="connsiteX31" fmla="*/ 726423 w 4706782"/>
              <a:gd name="connsiteY31" fmla="*/ 842254 h 1794817"/>
              <a:gd name="connsiteX32" fmla="*/ 731079 w 4706782"/>
              <a:gd name="connsiteY32" fmla="*/ 841672 h 1794817"/>
              <a:gd name="connsiteX33" fmla="*/ 757854 w 4706782"/>
              <a:gd name="connsiteY33" fmla="*/ 812569 h 1794817"/>
              <a:gd name="connsiteX34" fmla="*/ 757272 w 4706782"/>
              <a:gd name="connsiteY34" fmla="*/ 757272 h 1794817"/>
              <a:gd name="connsiteX35" fmla="*/ 767749 w 4706782"/>
              <a:gd name="connsiteY35" fmla="*/ 745049 h 1794817"/>
              <a:gd name="connsiteX36" fmla="*/ 775316 w 4706782"/>
              <a:gd name="connsiteY36" fmla="*/ 744467 h 1794817"/>
              <a:gd name="connsiteX37" fmla="*/ 803255 w 4706782"/>
              <a:gd name="connsiteY37" fmla="*/ 714199 h 1794817"/>
              <a:gd name="connsiteX38" fmla="*/ 848657 w 4706782"/>
              <a:gd name="connsiteY38" fmla="*/ 636784 h 1794817"/>
              <a:gd name="connsiteX39" fmla="*/ 856224 w 4706782"/>
              <a:gd name="connsiteY39" fmla="*/ 606516 h 1794817"/>
              <a:gd name="connsiteX40" fmla="*/ 841090 w 4706782"/>
              <a:gd name="connsiteY40" fmla="*/ 598950 h 1794817"/>
              <a:gd name="connsiteX41" fmla="*/ 763675 w 4706782"/>
              <a:gd name="connsiteY41" fmla="*/ 598950 h 1794817"/>
              <a:gd name="connsiteX42" fmla="*/ 1859510 w 4706782"/>
              <a:gd name="connsiteY42" fmla="*/ 462385 h 1794817"/>
              <a:gd name="connsiteX43" fmla="*/ 1859510 w 4706782"/>
              <a:gd name="connsiteY43" fmla="*/ 563358 h 1794817"/>
              <a:gd name="connsiteX44" fmla="*/ 1898670 w 4706782"/>
              <a:gd name="connsiteY44" fmla="*/ 571265 h 1794817"/>
              <a:gd name="connsiteX45" fmla="*/ 1975957 w 4706782"/>
              <a:gd name="connsiteY45" fmla="*/ 687863 h 1794817"/>
              <a:gd name="connsiteX46" fmla="*/ 1975957 w 4706782"/>
              <a:gd name="connsiteY46" fmla="*/ 1019771 h 1794817"/>
              <a:gd name="connsiteX47" fmla="*/ 2020147 w 4706782"/>
              <a:gd name="connsiteY47" fmla="*/ 1019771 h 1794817"/>
              <a:gd name="connsiteX48" fmla="*/ 2020147 w 4706782"/>
              <a:gd name="connsiteY48" fmla="*/ 462385 h 1794817"/>
              <a:gd name="connsiteX49" fmla="*/ 1523563 w 4706782"/>
              <a:gd name="connsiteY49" fmla="*/ 462385 h 1794817"/>
              <a:gd name="connsiteX50" fmla="*/ 1523563 w 4706782"/>
              <a:gd name="connsiteY50" fmla="*/ 563007 h 1794817"/>
              <a:gd name="connsiteX51" fmla="*/ 1564067 w 4706782"/>
              <a:gd name="connsiteY51" fmla="*/ 571184 h 1794817"/>
              <a:gd name="connsiteX52" fmla="*/ 1641354 w 4706782"/>
              <a:gd name="connsiteY52" fmla="*/ 687783 h 1794817"/>
              <a:gd name="connsiteX53" fmla="*/ 1641354 w 4706782"/>
              <a:gd name="connsiteY53" fmla="*/ 1019771 h 1794817"/>
              <a:gd name="connsiteX54" fmla="*/ 1722872 w 4706782"/>
              <a:gd name="connsiteY54" fmla="*/ 1019771 h 1794817"/>
              <a:gd name="connsiteX55" fmla="*/ 1722871 w 4706782"/>
              <a:gd name="connsiteY55" fmla="*/ 687863 h 1794817"/>
              <a:gd name="connsiteX56" fmla="*/ 1722872 w 4706782"/>
              <a:gd name="connsiteY56" fmla="*/ 687860 h 1794817"/>
              <a:gd name="connsiteX57" fmla="*/ 1722872 w 4706782"/>
              <a:gd name="connsiteY57" fmla="*/ 677670 h 1794817"/>
              <a:gd name="connsiteX58" fmla="*/ 1724928 w 4706782"/>
              <a:gd name="connsiteY58" fmla="*/ 677670 h 1794817"/>
              <a:gd name="connsiteX59" fmla="*/ 1732815 w 4706782"/>
              <a:gd name="connsiteY59" fmla="*/ 638606 h 1794817"/>
              <a:gd name="connsiteX60" fmla="*/ 1811784 w 4706782"/>
              <a:gd name="connsiteY60" fmla="*/ 567009 h 1794817"/>
              <a:gd name="connsiteX61" fmla="*/ 1827855 w 4706782"/>
              <a:gd name="connsiteY61" fmla="*/ 564579 h 1794817"/>
              <a:gd name="connsiteX62" fmla="*/ 1827855 w 4706782"/>
              <a:gd name="connsiteY62" fmla="*/ 462385 h 1794817"/>
              <a:gd name="connsiteX63" fmla="*/ 131548 w 4706782"/>
              <a:gd name="connsiteY63" fmla="*/ 0 h 1794817"/>
              <a:gd name="connsiteX64" fmla="*/ 216530 w 4706782"/>
              <a:gd name="connsiteY64" fmla="*/ 0 h 1794817"/>
              <a:gd name="connsiteX65" fmla="*/ 254364 w 4706782"/>
              <a:gd name="connsiteY65" fmla="*/ 802091 h 1794817"/>
              <a:gd name="connsiteX66" fmla="*/ 303840 w 4706782"/>
              <a:gd name="connsiteY66" fmla="*/ 803838 h 1794817"/>
              <a:gd name="connsiteX67" fmla="*/ 342838 w 4706782"/>
              <a:gd name="connsiteY67" fmla="*/ 164726 h 1794817"/>
              <a:gd name="connsiteX68" fmla="*/ 429567 w 4706782"/>
              <a:gd name="connsiteY68" fmla="*/ 164726 h 1794817"/>
              <a:gd name="connsiteX69" fmla="*/ 466820 w 4706782"/>
              <a:gd name="connsiteY69" fmla="*/ 806748 h 1794817"/>
              <a:gd name="connsiteX70" fmla="*/ 537832 w 4706782"/>
              <a:gd name="connsiteY70" fmla="*/ 810240 h 1794817"/>
              <a:gd name="connsiteX71" fmla="*/ 537832 w 4706782"/>
              <a:gd name="connsiteY71" fmla="*/ 704886 h 1794817"/>
              <a:gd name="connsiteX72" fmla="*/ 573338 w 4706782"/>
              <a:gd name="connsiteY72" fmla="*/ 642023 h 1794817"/>
              <a:gd name="connsiteX73" fmla="*/ 582651 w 4706782"/>
              <a:gd name="connsiteY73" fmla="*/ 633291 h 1794817"/>
              <a:gd name="connsiteX74" fmla="*/ 623396 w 4706782"/>
              <a:gd name="connsiteY74" fmla="*/ 629217 h 1794817"/>
              <a:gd name="connsiteX75" fmla="*/ 643769 w 4706782"/>
              <a:gd name="connsiteY75" fmla="*/ 647843 h 1794817"/>
              <a:gd name="connsiteX76" fmla="*/ 669962 w 4706782"/>
              <a:gd name="connsiteY76" fmla="*/ 697319 h 1794817"/>
              <a:gd name="connsiteX77" fmla="*/ 688588 w 4706782"/>
              <a:gd name="connsiteY77" fmla="*/ 714199 h 1794817"/>
              <a:gd name="connsiteX78" fmla="*/ 706050 w 4706782"/>
              <a:gd name="connsiteY78" fmla="*/ 731661 h 1794817"/>
              <a:gd name="connsiteX79" fmla="*/ 706050 w 4706782"/>
              <a:gd name="connsiteY79" fmla="*/ 760182 h 1794817"/>
              <a:gd name="connsiteX80" fmla="*/ 711289 w 4706782"/>
              <a:gd name="connsiteY80" fmla="*/ 769495 h 1794817"/>
              <a:gd name="connsiteX81" fmla="*/ 717691 w 4706782"/>
              <a:gd name="connsiteY81" fmla="*/ 759601 h 1794817"/>
              <a:gd name="connsiteX82" fmla="*/ 719438 w 4706782"/>
              <a:gd name="connsiteY82" fmla="*/ 713617 h 1794817"/>
              <a:gd name="connsiteX83" fmla="*/ 719438 w 4706782"/>
              <a:gd name="connsiteY83" fmla="*/ 591382 h 1794817"/>
              <a:gd name="connsiteX84" fmla="*/ 737482 w 4706782"/>
              <a:gd name="connsiteY84" fmla="*/ 571010 h 1794817"/>
              <a:gd name="connsiteX85" fmla="*/ 870193 w 4706782"/>
              <a:gd name="connsiteY85" fmla="*/ 571010 h 1794817"/>
              <a:gd name="connsiteX86" fmla="*/ 885909 w 4706782"/>
              <a:gd name="connsiteY86" fmla="*/ 587890 h 1794817"/>
              <a:gd name="connsiteX87" fmla="*/ 885327 w 4706782"/>
              <a:gd name="connsiteY87" fmla="*/ 619322 h 1794817"/>
              <a:gd name="connsiteX88" fmla="*/ 899297 w 4706782"/>
              <a:gd name="connsiteY88" fmla="*/ 642023 h 1794817"/>
              <a:gd name="connsiteX89" fmla="*/ 935967 w 4706782"/>
              <a:gd name="connsiteY89" fmla="*/ 700230 h 1794817"/>
              <a:gd name="connsiteX90" fmla="*/ 935967 w 4706782"/>
              <a:gd name="connsiteY90" fmla="*/ 756690 h 1794817"/>
              <a:gd name="connsiteX91" fmla="*/ 965653 w 4706782"/>
              <a:gd name="connsiteY91" fmla="*/ 785793 h 1794817"/>
              <a:gd name="connsiteX92" fmla="*/ 993010 w 4706782"/>
              <a:gd name="connsiteY92" fmla="*/ 812569 h 1794817"/>
              <a:gd name="connsiteX93" fmla="*/ 994756 w 4706782"/>
              <a:gd name="connsiteY93" fmla="*/ 994174 h 1794817"/>
              <a:gd name="connsiteX94" fmla="*/ 1035501 w 4706782"/>
              <a:gd name="connsiteY94" fmla="*/ 918505 h 1794817"/>
              <a:gd name="connsiteX95" fmla="*/ 1178690 w 4706782"/>
              <a:gd name="connsiteY95" fmla="*/ 999413 h 1794817"/>
              <a:gd name="connsiteX96" fmla="*/ 1222345 w 4706782"/>
              <a:gd name="connsiteY96" fmla="*/ 919088 h 1794817"/>
              <a:gd name="connsiteX97" fmla="*/ 1378340 w 4706782"/>
              <a:gd name="connsiteY97" fmla="*/ 1008144 h 1794817"/>
              <a:gd name="connsiteX98" fmla="*/ 1378403 w 4706782"/>
              <a:gd name="connsiteY98" fmla="*/ 1019771 h 1794817"/>
              <a:gd name="connsiteX99" fmla="*/ 1388268 w 4706782"/>
              <a:gd name="connsiteY99" fmla="*/ 1019771 h 1794817"/>
              <a:gd name="connsiteX100" fmla="*/ 1388267 w 4706782"/>
              <a:gd name="connsiteY100" fmla="*/ 687783 h 1794817"/>
              <a:gd name="connsiteX101" fmla="*/ 1388268 w 4706782"/>
              <a:gd name="connsiteY101" fmla="*/ 687778 h 1794817"/>
              <a:gd name="connsiteX102" fmla="*/ 1388268 w 4706782"/>
              <a:gd name="connsiteY102" fmla="*/ 677590 h 1794817"/>
              <a:gd name="connsiteX103" fmla="*/ 1389808 w 4706782"/>
              <a:gd name="connsiteY103" fmla="*/ 677590 h 1794817"/>
              <a:gd name="connsiteX104" fmla="*/ 1393956 w 4706782"/>
              <a:gd name="connsiteY104" fmla="*/ 650153 h 1794817"/>
              <a:gd name="connsiteX105" fmla="*/ 1465554 w 4706782"/>
              <a:gd name="connsiteY105" fmla="*/ 571184 h 1794817"/>
              <a:gd name="connsiteX106" fmla="*/ 1491908 w 4706782"/>
              <a:gd name="connsiteY106" fmla="*/ 565864 h 1794817"/>
              <a:gd name="connsiteX107" fmla="*/ 1491908 w 4706782"/>
              <a:gd name="connsiteY107" fmla="*/ 414574 h 1794817"/>
              <a:gd name="connsiteX108" fmla="*/ 1523563 w 4706782"/>
              <a:gd name="connsiteY108" fmla="*/ 414574 h 1794817"/>
              <a:gd name="connsiteX109" fmla="*/ 1523563 w 4706782"/>
              <a:gd name="connsiteY109" fmla="*/ 414903 h 1794817"/>
              <a:gd name="connsiteX110" fmla="*/ 2020147 w 4706782"/>
              <a:gd name="connsiteY110" fmla="*/ 414903 h 1794817"/>
              <a:gd name="connsiteX111" fmla="*/ 2020147 w 4706782"/>
              <a:gd name="connsiteY111" fmla="*/ 351714 h 1794817"/>
              <a:gd name="connsiteX112" fmla="*/ 2020147 w 4706782"/>
              <a:gd name="connsiteY112" fmla="*/ 325180 h 1794817"/>
              <a:gd name="connsiteX113" fmla="*/ 2020147 w 4706782"/>
              <a:gd name="connsiteY113" fmla="*/ 325177 h 1794817"/>
              <a:gd name="connsiteX114" fmla="*/ 2020147 w 4706782"/>
              <a:gd name="connsiteY114" fmla="*/ 210503 h 1794817"/>
              <a:gd name="connsiteX115" fmla="*/ 2020147 w 4706782"/>
              <a:gd name="connsiteY115" fmla="*/ 210502 h 1794817"/>
              <a:gd name="connsiteX116" fmla="*/ 2097401 w 4706782"/>
              <a:gd name="connsiteY116" fmla="*/ 210502 h 1794817"/>
              <a:gd name="connsiteX117" fmla="*/ 2097401 w 4706782"/>
              <a:gd name="connsiteY117" fmla="*/ 210503 h 1794817"/>
              <a:gd name="connsiteX118" fmla="*/ 2167249 w 4706782"/>
              <a:gd name="connsiteY118" fmla="*/ 210503 h 1794817"/>
              <a:gd name="connsiteX119" fmla="*/ 2167249 w 4706782"/>
              <a:gd name="connsiteY119" fmla="*/ 325180 h 1794817"/>
              <a:gd name="connsiteX120" fmla="*/ 2167249 w 4706782"/>
              <a:gd name="connsiteY120" fmla="*/ 351714 h 1794817"/>
              <a:gd name="connsiteX121" fmla="*/ 2167249 w 4706782"/>
              <a:gd name="connsiteY121" fmla="*/ 1019771 h 1794817"/>
              <a:gd name="connsiteX122" fmla="*/ 2237844 w 4706782"/>
              <a:gd name="connsiteY122" fmla="*/ 1019771 h 1794817"/>
              <a:gd name="connsiteX123" fmla="*/ 2237844 w 4706782"/>
              <a:gd name="connsiteY123" fmla="*/ 938690 h 1794817"/>
              <a:gd name="connsiteX124" fmla="*/ 2237844 w 4706782"/>
              <a:gd name="connsiteY124" fmla="*/ 937590 h 1794817"/>
              <a:gd name="connsiteX125" fmla="*/ 2326233 w 4706782"/>
              <a:gd name="connsiteY125" fmla="*/ 937590 h 1794817"/>
              <a:gd name="connsiteX126" fmla="*/ 2326233 w 4706782"/>
              <a:gd name="connsiteY126" fmla="*/ 467346 h 1794817"/>
              <a:gd name="connsiteX127" fmla="*/ 2326233 w 4706782"/>
              <a:gd name="connsiteY127" fmla="*/ 467344 h 1794817"/>
              <a:gd name="connsiteX128" fmla="*/ 2326233 w 4706782"/>
              <a:gd name="connsiteY128" fmla="*/ 467344 h 1794817"/>
              <a:gd name="connsiteX129" fmla="*/ 2326233 w 4706782"/>
              <a:gd name="connsiteY129" fmla="*/ 351712 h 1794817"/>
              <a:gd name="connsiteX130" fmla="*/ 2326234 w 4706782"/>
              <a:gd name="connsiteY130" fmla="*/ 351712 h 1794817"/>
              <a:gd name="connsiteX131" fmla="*/ 2437027 w 4706782"/>
              <a:gd name="connsiteY131" fmla="*/ 351712 h 1794817"/>
              <a:gd name="connsiteX132" fmla="*/ 2547819 w 4706782"/>
              <a:gd name="connsiteY132" fmla="*/ 351712 h 1794817"/>
              <a:gd name="connsiteX133" fmla="*/ 2547819 w 4706782"/>
              <a:gd name="connsiteY133" fmla="*/ 478093 h 1794817"/>
              <a:gd name="connsiteX134" fmla="*/ 2547819 w 4706782"/>
              <a:gd name="connsiteY134" fmla="*/ 478093 h 1794817"/>
              <a:gd name="connsiteX135" fmla="*/ 2547819 w 4706782"/>
              <a:gd name="connsiteY135" fmla="*/ 827806 h 1794817"/>
              <a:gd name="connsiteX136" fmla="*/ 2711095 w 4706782"/>
              <a:gd name="connsiteY136" fmla="*/ 924585 h 1794817"/>
              <a:gd name="connsiteX137" fmla="*/ 2711095 w 4706782"/>
              <a:gd name="connsiteY137" fmla="*/ 698636 h 1794817"/>
              <a:gd name="connsiteX138" fmla="*/ 3092295 w 4706782"/>
              <a:gd name="connsiteY138" fmla="*/ 924585 h 1794817"/>
              <a:gd name="connsiteX139" fmla="*/ 3092295 w 4706782"/>
              <a:gd name="connsiteY139" fmla="*/ 698636 h 1794817"/>
              <a:gd name="connsiteX140" fmla="*/ 3473494 w 4706782"/>
              <a:gd name="connsiteY140" fmla="*/ 924585 h 1794817"/>
              <a:gd name="connsiteX141" fmla="*/ 3473494 w 4706782"/>
              <a:gd name="connsiteY141" fmla="*/ 698636 h 1794817"/>
              <a:gd name="connsiteX142" fmla="*/ 3857188 w 4706782"/>
              <a:gd name="connsiteY142" fmla="*/ 926064 h 1794817"/>
              <a:gd name="connsiteX143" fmla="*/ 3857188 w 4706782"/>
              <a:gd name="connsiteY143" fmla="*/ 616960 h 1794817"/>
              <a:gd name="connsiteX144" fmla="*/ 3857261 w 4706782"/>
              <a:gd name="connsiteY144" fmla="*/ 620087 h 1794817"/>
              <a:gd name="connsiteX145" fmla="*/ 3857261 w 4706782"/>
              <a:gd name="connsiteY145" fmla="*/ 926107 h 1794817"/>
              <a:gd name="connsiteX146" fmla="*/ 3857993 w 4706782"/>
              <a:gd name="connsiteY146" fmla="*/ 926541 h 1794817"/>
              <a:gd name="connsiteX147" fmla="*/ 3857993 w 4706782"/>
              <a:gd name="connsiteY147" fmla="*/ 610937 h 1794817"/>
              <a:gd name="connsiteX148" fmla="*/ 3858725 w 4706782"/>
              <a:gd name="connsiteY148" fmla="*/ 604349 h 1794817"/>
              <a:gd name="connsiteX149" fmla="*/ 3948761 w 4706782"/>
              <a:gd name="connsiteY149" fmla="*/ 526025 h 1794817"/>
              <a:gd name="connsiteX150" fmla="*/ 4036967 w 4706782"/>
              <a:gd name="connsiteY150" fmla="*/ 610571 h 1794817"/>
              <a:gd name="connsiteX151" fmla="*/ 4036967 w 4706782"/>
              <a:gd name="connsiteY151" fmla="*/ 885805 h 1794817"/>
              <a:gd name="connsiteX152" fmla="*/ 4036967 w 4706782"/>
              <a:gd name="connsiteY152" fmla="*/ 1142005 h 1794817"/>
              <a:gd name="connsiteX153" fmla="*/ 4040627 w 4706782"/>
              <a:gd name="connsiteY153" fmla="*/ 1154815 h 1794817"/>
              <a:gd name="connsiteX154" fmla="*/ 4064051 w 4706782"/>
              <a:gd name="connsiteY154" fmla="*/ 1107601 h 1794817"/>
              <a:gd name="connsiteX155" fmla="*/ 4069907 w 4706782"/>
              <a:gd name="connsiteY155" fmla="*/ 1086373 h 1794817"/>
              <a:gd name="connsiteX156" fmla="*/ 4069907 w 4706782"/>
              <a:gd name="connsiteY156" fmla="*/ 707561 h 1794817"/>
              <a:gd name="connsiteX157" fmla="*/ 4069907 w 4706782"/>
              <a:gd name="connsiteY157" fmla="*/ 614231 h 1794817"/>
              <a:gd name="connsiteX158" fmla="*/ 4144571 w 4706782"/>
              <a:gd name="connsiteY158" fmla="*/ 526025 h 1794817"/>
              <a:gd name="connsiteX159" fmla="*/ 4160309 w 4706782"/>
              <a:gd name="connsiteY159" fmla="*/ 525659 h 1794817"/>
              <a:gd name="connsiteX160" fmla="*/ 4248515 w 4706782"/>
              <a:gd name="connsiteY160" fmla="*/ 610205 h 1794817"/>
              <a:gd name="connsiteX161" fmla="*/ 4248515 w 4706782"/>
              <a:gd name="connsiteY161" fmla="*/ 947293 h 1794817"/>
              <a:gd name="connsiteX162" fmla="*/ 4248515 w 4706782"/>
              <a:gd name="connsiteY162" fmla="*/ 957541 h 1794817"/>
              <a:gd name="connsiteX163" fmla="*/ 4254737 w 4706782"/>
              <a:gd name="connsiteY163" fmla="*/ 961933 h 1794817"/>
              <a:gd name="connsiteX164" fmla="*/ 4378080 w 4706782"/>
              <a:gd name="connsiteY164" fmla="*/ 951319 h 1794817"/>
              <a:gd name="connsiteX165" fmla="*/ 4643064 w 4706782"/>
              <a:gd name="connsiteY165" fmla="*/ 1141273 h 1794817"/>
              <a:gd name="connsiteX166" fmla="*/ 4659534 w 4706782"/>
              <a:gd name="connsiteY166" fmla="*/ 1186657 h 1794817"/>
              <a:gd name="connsiteX167" fmla="*/ 4665756 w 4706782"/>
              <a:gd name="connsiteY167" fmla="*/ 1189219 h 1794817"/>
              <a:gd name="connsiteX168" fmla="*/ 4684056 w 4706782"/>
              <a:gd name="connsiteY168" fmla="*/ 1211545 h 1794817"/>
              <a:gd name="connsiteX169" fmla="*/ 4684375 w 4706782"/>
              <a:gd name="connsiteY169" fmla="*/ 1279490 h 1794817"/>
              <a:gd name="connsiteX170" fmla="*/ 4706782 w 4706782"/>
              <a:gd name="connsiteY170" fmla="*/ 1279490 h 1794817"/>
              <a:gd name="connsiteX171" fmla="*/ 4706782 w 4706782"/>
              <a:gd name="connsiteY171" fmla="*/ 1794815 h 1794817"/>
              <a:gd name="connsiteX172" fmla="*/ 3873498 w 4706782"/>
              <a:gd name="connsiteY172" fmla="*/ 1794815 h 1794817"/>
              <a:gd name="connsiteX173" fmla="*/ 3873498 w 4706782"/>
              <a:gd name="connsiteY173" fmla="*/ 1794817 h 1794817"/>
              <a:gd name="connsiteX174" fmla="*/ 2427775 w 4706782"/>
              <a:gd name="connsiteY174" fmla="*/ 1794817 h 1794817"/>
              <a:gd name="connsiteX175" fmla="*/ 2368821 w 4706782"/>
              <a:gd name="connsiteY175" fmla="*/ 1794817 h 1794817"/>
              <a:gd name="connsiteX176" fmla="*/ 2329895 w 4706782"/>
              <a:gd name="connsiteY176" fmla="*/ 1794817 h 1794817"/>
              <a:gd name="connsiteX177" fmla="*/ 2329895 w 4706782"/>
              <a:gd name="connsiteY177" fmla="*/ 1794815 h 1794817"/>
              <a:gd name="connsiteX178" fmla="*/ 2296797 w 4706782"/>
              <a:gd name="connsiteY178" fmla="*/ 1794815 h 1794817"/>
              <a:gd name="connsiteX179" fmla="*/ 2296797 w 4706782"/>
              <a:gd name="connsiteY179" fmla="*/ 1794817 h 1794817"/>
              <a:gd name="connsiteX180" fmla="*/ 2237911 w 4706782"/>
              <a:gd name="connsiteY180" fmla="*/ 1794817 h 1794817"/>
              <a:gd name="connsiteX181" fmla="*/ 2237844 w 4706782"/>
              <a:gd name="connsiteY181" fmla="*/ 1794817 h 1794817"/>
              <a:gd name="connsiteX182" fmla="*/ 971708 w 4706782"/>
              <a:gd name="connsiteY182" fmla="*/ 1794817 h 1794817"/>
              <a:gd name="connsiteX183" fmla="*/ 971708 w 4706782"/>
              <a:gd name="connsiteY183" fmla="*/ 1794815 h 1794817"/>
              <a:gd name="connsiteX184" fmla="*/ 1164 w 4706782"/>
              <a:gd name="connsiteY184" fmla="*/ 1794815 h 1794817"/>
              <a:gd name="connsiteX185" fmla="*/ 1164 w 4706782"/>
              <a:gd name="connsiteY185" fmla="*/ 1279490 h 1794817"/>
              <a:gd name="connsiteX186" fmla="*/ 1753 w 4706782"/>
              <a:gd name="connsiteY186" fmla="*/ 1279490 h 1794817"/>
              <a:gd name="connsiteX187" fmla="*/ 0 w 4706782"/>
              <a:gd name="connsiteY187" fmla="*/ 803255 h 1794817"/>
              <a:gd name="connsiteX188" fmla="*/ 92549 w 4706782"/>
              <a:gd name="connsiteY188" fmla="*/ 801510 h 1794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4706782" h="1794817">
                <a:moveTo>
                  <a:pt x="949937" y="813733"/>
                </a:moveTo>
                <a:cubicBezTo>
                  <a:pt x="938877" y="813733"/>
                  <a:pt x="936549" y="818389"/>
                  <a:pt x="936549" y="828285"/>
                </a:cubicBezTo>
                <a:cubicBezTo>
                  <a:pt x="937132" y="856806"/>
                  <a:pt x="936549" y="885909"/>
                  <a:pt x="936549" y="914431"/>
                </a:cubicBezTo>
                <a:cubicBezTo>
                  <a:pt x="936549" y="942370"/>
                  <a:pt x="937132" y="969727"/>
                  <a:pt x="936549" y="997667"/>
                </a:cubicBezTo>
                <a:cubicBezTo>
                  <a:pt x="936549" y="1008726"/>
                  <a:pt x="940041" y="1012800"/>
                  <a:pt x="951101" y="1012800"/>
                </a:cubicBezTo>
                <a:cubicBezTo>
                  <a:pt x="962160" y="1012800"/>
                  <a:pt x="965653" y="1008144"/>
                  <a:pt x="965653" y="997667"/>
                </a:cubicBezTo>
                <a:cubicBezTo>
                  <a:pt x="964488" y="941206"/>
                  <a:pt x="964488" y="884163"/>
                  <a:pt x="965071" y="827702"/>
                </a:cubicBezTo>
                <a:cubicBezTo>
                  <a:pt x="965071" y="816061"/>
                  <a:pt x="959832" y="813733"/>
                  <a:pt x="949937" y="813733"/>
                </a:cubicBezTo>
                <a:close/>
                <a:moveTo>
                  <a:pt x="792778" y="766003"/>
                </a:moveTo>
                <a:cubicBezTo>
                  <a:pt x="783465" y="766003"/>
                  <a:pt x="780555" y="770078"/>
                  <a:pt x="780555" y="778809"/>
                </a:cubicBezTo>
                <a:cubicBezTo>
                  <a:pt x="780555" y="790450"/>
                  <a:pt x="780555" y="801510"/>
                  <a:pt x="780555" y="813151"/>
                </a:cubicBezTo>
                <a:cubicBezTo>
                  <a:pt x="780555" y="813151"/>
                  <a:pt x="780555" y="813151"/>
                  <a:pt x="779973" y="813151"/>
                </a:cubicBezTo>
                <a:cubicBezTo>
                  <a:pt x="779973" y="824210"/>
                  <a:pt x="779973" y="835270"/>
                  <a:pt x="779973" y="845747"/>
                </a:cubicBezTo>
                <a:cubicBezTo>
                  <a:pt x="779973" y="859134"/>
                  <a:pt x="774152" y="865537"/>
                  <a:pt x="760183" y="864955"/>
                </a:cubicBezTo>
                <a:cubicBezTo>
                  <a:pt x="746213" y="864373"/>
                  <a:pt x="732243" y="864955"/>
                  <a:pt x="718274" y="864955"/>
                </a:cubicBezTo>
                <a:cubicBezTo>
                  <a:pt x="709542" y="864955"/>
                  <a:pt x="705468" y="867283"/>
                  <a:pt x="705468" y="876596"/>
                </a:cubicBezTo>
                <a:cubicBezTo>
                  <a:pt x="706050" y="888820"/>
                  <a:pt x="701976" y="903371"/>
                  <a:pt x="722930" y="903371"/>
                </a:cubicBezTo>
                <a:cubicBezTo>
                  <a:pt x="730496" y="903371"/>
                  <a:pt x="729332" y="912103"/>
                  <a:pt x="729332" y="917923"/>
                </a:cubicBezTo>
                <a:cubicBezTo>
                  <a:pt x="729332" y="944116"/>
                  <a:pt x="729915" y="970310"/>
                  <a:pt x="729332" y="997085"/>
                </a:cubicBezTo>
                <a:cubicBezTo>
                  <a:pt x="729332" y="1008726"/>
                  <a:pt x="733407" y="1013383"/>
                  <a:pt x="745049" y="1012800"/>
                </a:cubicBezTo>
                <a:cubicBezTo>
                  <a:pt x="760183" y="1012219"/>
                  <a:pt x="775898" y="1012219"/>
                  <a:pt x="791032" y="1012800"/>
                </a:cubicBezTo>
                <a:cubicBezTo>
                  <a:pt x="799763" y="1012800"/>
                  <a:pt x="803837" y="1009308"/>
                  <a:pt x="803255" y="1000577"/>
                </a:cubicBezTo>
                <a:cubicBezTo>
                  <a:pt x="803837" y="926072"/>
                  <a:pt x="803837" y="852149"/>
                  <a:pt x="803837" y="778227"/>
                </a:cubicBezTo>
                <a:cubicBezTo>
                  <a:pt x="803837" y="770660"/>
                  <a:pt x="801509" y="766003"/>
                  <a:pt x="792778" y="766003"/>
                </a:cubicBezTo>
                <a:close/>
                <a:moveTo>
                  <a:pt x="763675" y="598950"/>
                </a:moveTo>
                <a:cubicBezTo>
                  <a:pt x="750869" y="598367"/>
                  <a:pt x="747377" y="603606"/>
                  <a:pt x="747959" y="615247"/>
                </a:cubicBezTo>
                <a:cubicBezTo>
                  <a:pt x="748541" y="642023"/>
                  <a:pt x="747959" y="668798"/>
                  <a:pt x="747959" y="695573"/>
                </a:cubicBezTo>
                <a:cubicBezTo>
                  <a:pt x="747959" y="695573"/>
                  <a:pt x="747959" y="695573"/>
                  <a:pt x="747377" y="695573"/>
                </a:cubicBezTo>
                <a:cubicBezTo>
                  <a:pt x="747377" y="721766"/>
                  <a:pt x="747377" y="747959"/>
                  <a:pt x="747377" y="774734"/>
                </a:cubicBezTo>
                <a:cubicBezTo>
                  <a:pt x="747377" y="793942"/>
                  <a:pt x="742721" y="798017"/>
                  <a:pt x="723512" y="799181"/>
                </a:cubicBezTo>
                <a:cubicBezTo>
                  <a:pt x="704304" y="799763"/>
                  <a:pt x="704304" y="801510"/>
                  <a:pt x="705468" y="830031"/>
                </a:cubicBezTo>
                <a:cubicBezTo>
                  <a:pt x="706050" y="846329"/>
                  <a:pt x="716527" y="842836"/>
                  <a:pt x="726423" y="842254"/>
                </a:cubicBezTo>
                <a:cubicBezTo>
                  <a:pt x="728168" y="842254"/>
                  <a:pt x="729332" y="841672"/>
                  <a:pt x="731079" y="841672"/>
                </a:cubicBezTo>
                <a:cubicBezTo>
                  <a:pt x="757854" y="840508"/>
                  <a:pt x="757854" y="840508"/>
                  <a:pt x="757854" y="812569"/>
                </a:cubicBezTo>
                <a:cubicBezTo>
                  <a:pt x="757854" y="793942"/>
                  <a:pt x="759018" y="775899"/>
                  <a:pt x="757272" y="757272"/>
                </a:cubicBezTo>
                <a:cubicBezTo>
                  <a:pt x="756690" y="747959"/>
                  <a:pt x="761347" y="746213"/>
                  <a:pt x="767749" y="745049"/>
                </a:cubicBezTo>
                <a:cubicBezTo>
                  <a:pt x="770077" y="744467"/>
                  <a:pt x="772406" y="744467"/>
                  <a:pt x="775316" y="744467"/>
                </a:cubicBezTo>
                <a:cubicBezTo>
                  <a:pt x="805584" y="744467"/>
                  <a:pt x="803837" y="747377"/>
                  <a:pt x="803255" y="714199"/>
                </a:cubicBezTo>
                <a:cubicBezTo>
                  <a:pt x="802091" y="678693"/>
                  <a:pt x="814315" y="651336"/>
                  <a:pt x="848657" y="636784"/>
                </a:cubicBezTo>
                <a:cubicBezTo>
                  <a:pt x="863791" y="630381"/>
                  <a:pt x="856224" y="616993"/>
                  <a:pt x="856224" y="606516"/>
                </a:cubicBezTo>
                <a:cubicBezTo>
                  <a:pt x="856224" y="597203"/>
                  <a:pt x="847493" y="598950"/>
                  <a:pt x="841090" y="598950"/>
                </a:cubicBezTo>
                <a:cubicBezTo>
                  <a:pt x="815479" y="598950"/>
                  <a:pt x="789286" y="599531"/>
                  <a:pt x="763675" y="598950"/>
                </a:cubicBezTo>
                <a:close/>
                <a:moveTo>
                  <a:pt x="1859510" y="462385"/>
                </a:moveTo>
                <a:lnTo>
                  <a:pt x="1859510" y="563358"/>
                </a:lnTo>
                <a:lnTo>
                  <a:pt x="1898670" y="571265"/>
                </a:lnTo>
                <a:cubicBezTo>
                  <a:pt x="1944088" y="590475"/>
                  <a:pt x="1975957" y="635447"/>
                  <a:pt x="1975957" y="687863"/>
                </a:cubicBezTo>
                <a:lnTo>
                  <a:pt x="1975957" y="1019771"/>
                </a:lnTo>
                <a:lnTo>
                  <a:pt x="2020147" y="1019771"/>
                </a:lnTo>
                <a:lnTo>
                  <a:pt x="2020147" y="462385"/>
                </a:lnTo>
                <a:close/>
                <a:moveTo>
                  <a:pt x="1523563" y="462385"/>
                </a:moveTo>
                <a:lnTo>
                  <a:pt x="1523563" y="563007"/>
                </a:lnTo>
                <a:lnTo>
                  <a:pt x="1564067" y="571184"/>
                </a:lnTo>
                <a:cubicBezTo>
                  <a:pt x="1609485" y="590394"/>
                  <a:pt x="1641354" y="635367"/>
                  <a:pt x="1641354" y="687783"/>
                </a:cubicBezTo>
                <a:lnTo>
                  <a:pt x="1641354" y="1019771"/>
                </a:lnTo>
                <a:lnTo>
                  <a:pt x="1722872" y="1019771"/>
                </a:lnTo>
                <a:lnTo>
                  <a:pt x="1722871" y="687863"/>
                </a:lnTo>
                <a:lnTo>
                  <a:pt x="1722872" y="687860"/>
                </a:lnTo>
                <a:lnTo>
                  <a:pt x="1722872" y="677670"/>
                </a:lnTo>
                <a:lnTo>
                  <a:pt x="1724928" y="677670"/>
                </a:lnTo>
                <a:lnTo>
                  <a:pt x="1732815" y="638606"/>
                </a:lnTo>
                <a:cubicBezTo>
                  <a:pt x="1747223" y="604543"/>
                  <a:pt x="1776122" y="578101"/>
                  <a:pt x="1811784" y="567009"/>
                </a:cubicBezTo>
                <a:lnTo>
                  <a:pt x="1827855" y="564579"/>
                </a:lnTo>
                <a:lnTo>
                  <a:pt x="1827855" y="462385"/>
                </a:lnTo>
                <a:close/>
                <a:moveTo>
                  <a:pt x="131548" y="0"/>
                </a:moveTo>
                <a:lnTo>
                  <a:pt x="216530" y="0"/>
                </a:lnTo>
                <a:lnTo>
                  <a:pt x="254364" y="802091"/>
                </a:lnTo>
                <a:lnTo>
                  <a:pt x="303840" y="803838"/>
                </a:lnTo>
                <a:lnTo>
                  <a:pt x="342838" y="164726"/>
                </a:lnTo>
                <a:lnTo>
                  <a:pt x="429567" y="164726"/>
                </a:lnTo>
                <a:lnTo>
                  <a:pt x="466820" y="806748"/>
                </a:lnTo>
                <a:lnTo>
                  <a:pt x="537832" y="810240"/>
                </a:lnTo>
                <a:cubicBezTo>
                  <a:pt x="537832" y="775316"/>
                  <a:pt x="537832" y="739810"/>
                  <a:pt x="537832" y="704886"/>
                </a:cubicBezTo>
                <a:cubicBezTo>
                  <a:pt x="537832" y="677529"/>
                  <a:pt x="548891" y="655992"/>
                  <a:pt x="573338" y="642023"/>
                </a:cubicBezTo>
                <a:cubicBezTo>
                  <a:pt x="577413" y="639694"/>
                  <a:pt x="580323" y="637366"/>
                  <a:pt x="582651" y="633291"/>
                </a:cubicBezTo>
                <a:cubicBezTo>
                  <a:pt x="587890" y="623396"/>
                  <a:pt x="618158" y="619904"/>
                  <a:pt x="623396" y="629217"/>
                </a:cubicBezTo>
                <a:cubicBezTo>
                  <a:pt x="628635" y="638530"/>
                  <a:pt x="636784" y="642023"/>
                  <a:pt x="643769" y="647843"/>
                </a:cubicBezTo>
                <a:cubicBezTo>
                  <a:pt x="660067" y="660649"/>
                  <a:pt x="669962" y="676947"/>
                  <a:pt x="669962" y="697319"/>
                </a:cubicBezTo>
                <a:cubicBezTo>
                  <a:pt x="669962" y="711871"/>
                  <a:pt x="675782" y="715945"/>
                  <a:pt x="688588" y="714199"/>
                </a:cubicBezTo>
                <a:cubicBezTo>
                  <a:pt x="701393" y="712453"/>
                  <a:pt x="706632" y="719438"/>
                  <a:pt x="706050" y="731661"/>
                </a:cubicBezTo>
                <a:cubicBezTo>
                  <a:pt x="705468" y="740974"/>
                  <a:pt x="706050" y="750287"/>
                  <a:pt x="706050" y="760182"/>
                </a:cubicBezTo>
                <a:cubicBezTo>
                  <a:pt x="706050" y="764257"/>
                  <a:pt x="705468" y="768914"/>
                  <a:pt x="711289" y="769495"/>
                </a:cubicBezTo>
                <a:cubicBezTo>
                  <a:pt x="717691" y="770078"/>
                  <a:pt x="717691" y="764257"/>
                  <a:pt x="717691" y="759601"/>
                </a:cubicBezTo>
                <a:cubicBezTo>
                  <a:pt x="718274" y="744467"/>
                  <a:pt x="719438" y="728751"/>
                  <a:pt x="719438" y="713617"/>
                </a:cubicBezTo>
                <a:cubicBezTo>
                  <a:pt x="720019" y="672872"/>
                  <a:pt x="720019" y="632127"/>
                  <a:pt x="719438" y="591382"/>
                </a:cubicBezTo>
                <a:cubicBezTo>
                  <a:pt x="719438" y="579159"/>
                  <a:pt x="723512" y="571010"/>
                  <a:pt x="737482" y="571010"/>
                </a:cubicBezTo>
                <a:cubicBezTo>
                  <a:pt x="781719" y="571010"/>
                  <a:pt x="825956" y="571010"/>
                  <a:pt x="870193" y="571010"/>
                </a:cubicBezTo>
                <a:cubicBezTo>
                  <a:pt x="881253" y="571010"/>
                  <a:pt x="886491" y="576831"/>
                  <a:pt x="885909" y="587890"/>
                </a:cubicBezTo>
                <a:cubicBezTo>
                  <a:pt x="885909" y="598367"/>
                  <a:pt x="886491" y="608844"/>
                  <a:pt x="885327" y="619322"/>
                </a:cubicBezTo>
                <a:cubicBezTo>
                  <a:pt x="884163" y="630963"/>
                  <a:pt x="888238" y="637366"/>
                  <a:pt x="899297" y="642023"/>
                </a:cubicBezTo>
                <a:cubicBezTo>
                  <a:pt x="923744" y="653082"/>
                  <a:pt x="935385" y="673454"/>
                  <a:pt x="935967" y="700230"/>
                </a:cubicBezTo>
                <a:cubicBezTo>
                  <a:pt x="935967" y="718856"/>
                  <a:pt x="935967" y="738064"/>
                  <a:pt x="935967" y="756690"/>
                </a:cubicBezTo>
                <a:cubicBezTo>
                  <a:pt x="935967" y="789868"/>
                  <a:pt x="932475" y="785793"/>
                  <a:pt x="965653" y="785793"/>
                </a:cubicBezTo>
                <a:cubicBezTo>
                  <a:pt x="991264" y="785793"/>
                  <a:pt x="993010" y="787540"/>
                  <a:pt x="993010" y="812569"/>
                </a:cubicBezTo>
                <a:cubicBezTo>
                  <a:pt x="993592" y="873104"/>
                  <a:pt x="994756" y="933639"/>
                  <a:pt x="994756" y="994174"/>
                </a:cubicBezTo>
                <a:lnTo>
                  <a:pt x="1035501" y="918505"/>
                </a:lnTo>
                <a:lnTo>
                  <a:pt x="1178690" y="999413"/>
                </a:lnTo>
                <a:lnTo>
                  <a:pt x="1222345" y="919088"/>
                </a:lnTo>
                <a:lnTo>
                  <a:pt x="1378340" y="1008144"/>
                </a:lnTo>
                <a:lnTo>
                  <a:pt x="1378403" y="1019771"/>
                </a:lnTo>
                <a:lnTo>
                  <a:pt x="1388268" y="1019771"/>
                </a:lnTo>
                <a:lnTo>
                  <a:pt x="1388267" y="687783"/>
                </a:lnTo>
                <a:lnTo>
                  <a:pt x="1388268" y="687778"/>
                </a:lnTo>
                <a:lnTo>
                  <a:pt x="1388268" y="677590"/>
                </a:lnTo>
                <a:lnTo>
                  <a:pt x="1389808" y="677590"/>
                </a:lnTo>
                <a:lnTo>
                  <a:pt x="1393956" y="650153"/>
                </a:lnTo>
                <a:cubicBezTo>
                  <a:pt x="1405049" y="614491"/>
                  <a:pt x="1431490" y="585592"/>
                  <a:pt x="1465554" y="571184"/>
                </a:cubicBezTo>
                <a:lnTo>
                  <a:pt x="1491908" y="565864"/>
                </a:lnTo>
                <a:lnTo>
                  <a:pt x="1491908" y="414574"/>
                </a:lnTo>
                <a:lnTo>
                  <a:pt x="1523563" y="414574"/>
                </a:lnTo>
                <a:lnTo>
                  <a:pt x="1523563" y="414903"/>
                </a:lnTo>
                <a:lnTo>
                  <a:pt x="2020147" y="414903"/>
                </a:lnTo>
                <a:lnTo>
                  <a:pt x="2020147" y="351714"/>
                </a:lnTo>
                <a:lnTo>
                  <a:pt x="2020147" y="325180"/>
                </a:lnTo>
                <a:lnTo>
                  <a:pt x="2020147" y="325177"/>
                </a:lnTo>
                <a:lnTo>
                  <a:pt x="2020147" y="210503"/>
                </a:lnTo>
                <a:lnTo>
                  <a:pt x="2020147" y="210502"/>
                </a:lnTo>
                <a:lnTo>
                  <a:pt x="2097401" y="210502"/>
                </a:lnTo>
                <a:lnTo>
                  <a:pt x="2097401" y="210503"/>
                </a:lnTo>
                <a:lnTo>
                  <a:pt x="2167249" y="210503"/>
                </a:lnTo>
                <a:lnTo>
                  <a:pt x="2167249" y="325180"/>
                </a:lnTo>
                <a:lnTo>
                  <a:pt x="2167249" y="351714"/>
                </a:lnTo>
                <a:lnTo>
                  <a:pt x="2167249" y="1019771"/>
                </a:lnTo>
                <a:lnTo>
                  <a:pt x="2237844" y="1019771"/>
                </a:lnTo>
                <a:lnTo>
                  <a:pt x="2237844" y="938690"/>
                </a:lnTo>
                <a:lnTo>
                  <a:pt x="2237844" y="937590"/>
                </a:lnTo>
                <a:lnTo>
                  <a:pt x="2326233" y="937590"/>
                </a:lnTo>
                <a:lnTo>
                  <a:pt x="2326233" y="467346"/>
                </a:lnTo>
                <a:lnTo>
                  <a:pt x="2326233" y="467344"/>
                </a:lnTo>
                <a:lnTo>
                  <a:pt x="2326233" y="467344"/>
                </a:lnTo>
                <a:lnTo>
                  <a:pt x="2326233" y="351712"/>
                </a:lnTo>
                <a:lnTo>
                  <a:pt x="2326234" y="351712"/>
                </a:lnTo>
                <a:lnTo>
                  <a:pt x="2437027" y="351712"/>
                </a:lnTo>
                <a:lnTo>
                  <a:pt x="2547819" y="351712"/>
                </a:lnTo>
                <a:lnTo>
                  <a:pt x="2547819" y="478093"/>
                </a:lnTo>
                <a:lnTo>
                  <a:pt x="2547819" y="478093"/>
                </a:lnTo>
                <a:lnTo>
                  <a:pt x="2547819" y="827806"/>
                </a:lnTo>
                <a:lnTo>
                  <a:pt x="2711095" y="924585"/>
                </a:lnTo>
                <a:lnTo>
                  <a:pt x="2711095" y="698636"/>
                </a:lnTo>
                <a:lnTo>
                  <a:pt x="3092295" y="924585"/>
                </a:lnTo>
                <a:lnTo>
                  <a:pt x="3092295" y="698636"/>
                </a:lnTo>
                <a:lnTo>
                  <a:pt x="3473494" y="924585"/>
                </a:lnTo>
                <a:lnTo>
                  <a:pt x="3473494" y="698636"/>
                </a:lnTo>
                <a:lnTo>
                  <a:pt x="3857188" y="926064"/>
                </a:lnTo>
                <a:lnTo>
                  <a:pt x="3857188" y="616960"/>
                </a:lnTo>
                <a:lnTo>
                  <a:pt x="3857261" y="620087"/>
                </a:lnTo>
                <a:lnTo>
                  <a:pt x="3857261" y="926107"/>
                </a:lnTo>
                <a:lnTo>
                  <a:pt x="3857993" y="926541"/>
                </a:lnTo>
                <a:lnTo>
                  <a:pt x="3857993" y="610937"/>
                </a:lnTo>
                <a:cubicBezTo>
                  <a:pt x="3857993" y="608741"/>
                  <a:pt x="3857627" y="606545"/>
                  <a:pt x="3858725" y="604349"/>
                </a:cubicBezTo>
                <a:cubicBezTo>
                  <a:pt x="3864581" y="551645"/>
                  <a:pt x="3913259" y="522365"/>
                  <a:pt x="3948761" y="526025"/>
                </a:cubicBezTo>
                <a:cubicBezTo>
                  <a:pt x="3994877" y="523097"/>
                  <a:pt x="4037333" y="566285"/>
                  <a:pt x="4036967" y="610571"/>
                </a:cubicBezTo>
                <a:cubicBezTo>
                  <a:pt x="4036601" y="702071"/>
                  <a:pt x="4036967" y="793939"/>
                  <a:pt x="4036967" y="885805"/>
                </a:cubicBezTo>
                <a:cubicBezTo>
                  <a:pt x="4036967" y="971083"/>
                  <a:pt x="4036967" y="1056727"/>
                  <a:pt x="4036967" y="1142005"/>
                </a:cubicBezTo>
                <a:cubicBezTo>
                  <a:pt x="4036967" y="1146397"/>
                  <a:pt x="4034405" y="1151887"/>
                  <a:pt x="4040627" y="1154815"/>
                </a:cubicBezTo>
                <a:cubicBezTo>
                  <a:pt x="4046483" y="1137979"/>
                  <a:pt x="4054901" y="1122607"/>
                  <a:pt x="4064051" y="1107601"/>
                </a:cubicBezTo>
                <a:cubicBezTo>
                  <a:pt x="4068443" y="1100647"/>
                  <a:pt x="4069907" y="1094059"/>
                  <a:pt x="4069907" y="1086373"/>
                </a:cubicBezTo>
                <a:cubicBezTo>
                  <a:pt x="4069907" y="960103"/>
                  <a:pt x="4069907" y="833833"/>
                  <a:pt x="4069907" y="707561"/>
                </a:cubicBezTo>
                <a:cubicBezTo>
                  <a:pt x="4069907" y="676451"/>
                  <a:pt x="4070639" y="645341"/>
                  <a:pt x="4069907" y="614231"/>
                </a:cubicBezTo>
                <a:cubicBezTo>
                  <a:pt x="4068809" y="576167"/>
                  <a:pt x="4096259" y="535175"/>
                  <a:pt x="4144571" y="526025"/>
                </a:cubicBezTo>
                <a:cubicBezTo>
                  <a:pt x="4149695" y="524927"/>
                  <a:pt x="4155185" y="524927"/>
                  <a:pt x="4160309" y="525659"/>
                </a:cubicBezTo>
                <a:cubicBezTo>
                  <a:pt x="4208255" y="523463"/>
                  <a:pt x="4248515" y="567017"/>
                  <a:pt x="4248515" y="610205"/>
                </a:cubicBezTo>
                <a:cubicBezTo>
                  <a:pt x="4248149" y="722567"/>
                  <a:pt x="4248515" y="834931"/>
                  <a:pt x="4248515" y="947293"/>
                </a:cubicBezTo>
                <a:cubicBezTo>
                  <a:pt x="4248515" y="950953"/>
                  <a:pt x="4248515" y="954247"/>
                  <a:pt x="4248515" y="957541"/>
                </a:cubicBezTo>
                <a:cubicBezTo>
                  <a:pt x="4248515" y="961567"/>
                  <a:pt x="4251809" y="961933"/>
                  <a:pt x="4254737" y="961933"/>
                </a:cubicBezTo>
                <a:cubicBezTo>
                  <a:pt x="4294998" y="949489"/>
                  <a:pt x="4336721" y="946195"/>
                  <a:pt x="4378080" y="951319"/>
                </a:cubicBezTo>
                <a:cubicBezTo>
                  <a:pt x="4500324" y="966691"/>
                  <a:pt x="4588896" y="1030375"/>
                  <a:pt x="4643064" y="1141273"/>
                </a:cubicBezTo>
                <a:cubicBezTo>
                  <a:pt x="4650018" y="1155913"/>
                  <a:pt x="4656240" y="1170919"/>
                  <a:pt x="4659534" y="1186657"/>
                </a:cubicBezTo>
                <a:cubicBezTo>
                  <a:pt x="4661730" y="1187755"/>
                  <a:pt x="4663560" y="1188853"/>
                  <a:pt x="4665756" y="1189219"/>
                </a:cubicBezTo>
                <a:cubicBezTo>
                  <a:pt x="4678932" y="1192147"/>
                  <a:pt x="4684056" y="1198003"/>
                  <a:pt x="4684056" y="1211545"/>
                </a:cubicBezTo>
                <a:lnTo>
                  <a:pt x="4684375" y="1279490"/>
                </a:lnTo>
                <a:lnTo>
                  <a:pt x="4706782" y="1279490"/>
                </a:lnTo>
                <a:lnTo>
                  <a:pt x="4706782" y="1794815"/>
                </a:lnTo>
                <a:lnTo>
                  <a:pt x="3873498" y="1794815"/>
                </a:lnTo>
                <a:lnTo>
                  <a:pt x="3873498" y="1794817"/>
                </a:lnTo>
                <a:lnTo>
                  <a:pt x="2427775" y="1794817"/>
                </a:lnTo>
                <a:lnTo>
                  <a:pt x="2368821" y="1794817"/>
                </a:lnTo>
                <a:lnTo>
                  <a:pt x="2329895" y="1794817"/>
                </a:lnTo>
                <a:lnTo>
                  <a:pt x="2329895" y="1794815"/>
                </a:lnTo>
                <a:lnTo>
                  <a:pt x="2296797" y="1794815"/>
                </a:lnTo>
                <a:lnTo>
                  <a:pt x="2296797" y="1794817"/>
                </a:lnTo>
                <a:lnTo>
                  <a:pt x="2237911" y="1794817"/>
                </a:lnTo>
                <a:lnTo>
                  <a:pt x="2237844" y="1794817"/>
                </a:lnTo>
                <a:lnTo>
                  <a:pt x="971708" y="1794817"/>
                </a:lnTo>
                <a:lnTo>
                  <a:pt x="971708" y="1794815"/>
                </a:lnTo>
                <a:lnTo>
                  <a:pt x="1164" y="1794815"/>
                </a:lnTo>
                <a:lnTo>
                  <a:pt x="1164" y="1279490"/>
                </a:lnTo>
                <a:lnTo>
                  <a:pt x="1753" y="1279490"/>
                </a:lnTo>
                <a:lnTo>
                  <a:pt x="0" y="803255"/>
                </a:lnTo>
                <a:lnTo>
                  <a:pt x="92549" y="801510"/>
                </a:lnTo>
                <a:close/>
              </a:path>
            </a:pathLst>
          </a:custGeom>
          <a:solidFill>
            <a:schemeClr val="accent2"/>
          </a:solidFill>
          <a:ln w="365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F165CE-F309-B14F-2B1F-CBEBAC365F6C}"/>
              </a:ext>
            </a:extLst>
          </p:cNvPr>
          <p:cNvSpPr txBox="1"/>
          <p:nvPr/>
        </p:nvSpPr>
        <p:spPr>
          <a:xfrm>
            <a:off x="1851949" y="2147276"/>
            <a:ext cx="9641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GitHub: https://github.com/saradaria/Calculator_de_buzunar</a:t>
            </a:r>
          </a:p>
        </p:txBody>
      </p:sp>
    </p:spTree>
    <p:extLst>
      <p:ext uri="{BB962C8B-B14F-4D97-AF65-F5344CB8AC3E}">
        <p14:creationId xmlns:p14="http://schemas.microsoft.com/office/powerpoint/2010/main" val="65134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50CCFB70-6992-7E5D-FA1C-0097E270D9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6" t="19567" r="22792" b="9523"/>
          <a:stretch/>
        </p:blipFill>
        <p:spPr>
          <a:xfrm>
            <a:off x="2244437" y="1341912"/>
            <a:ext cx="7703126" cy="48629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144F09-A818-9676-DB06-6D4DE9D2F0A4}"/>
              </a:ext>
            </a:extLst>
          </p:cNvPr>
          <p:cNvSpPr txBox="1"/>
          <p:nvPr/>
        </p:nvSpPr>
        <p:spPr>
          <a:xfrm>
            <a:off x="5625296" y="613987"/>
            <a:ext cx="1770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Sprint 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1822141-07D8-AAC5-379D-B13130240FDE}"/>
              </a:ext>
            </a:extLst>
          </p:cNvPr>
          <p:cNvSpPr/>
          <p:nvPr/>
        </p:nvSpPr>
        <p:spPr>
          <a:xfrm>
            <a:off x="10766384" y="-591060"/>
            <a:ext cx="2372810" cy="1932972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61497F-8662-CA9D-F921-F79B8F969CFC}"/>
              </a:ext>
            </a:extLst>
          </p:cNvPr>
          <p:cNvSpPr/>
          <p:nvPr/>
        </p:nvSpPr>
        <p:spPr>
          <a:xfrm>
            <a:off x="-646253" y="5777696"/>
            <a:ext cx="2372810" cy="1932972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1D40791-4A1A-7744-0D28-886A54A9BF68}"/>
              </a:ext>
            </a:extLst>
          </p:cNvPr>
          <p:cNvSpPr/>
          <p:nvPr/>
        </p:nvSpPr>
        <p:spPr>
          <a:xfrm>
            <a:off x="-341015" y="6159660"/>
            <a:ext cx="1551008" cy="116904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73E41BD-759E-C77B-99ED-AE0BF7A7C4C3}"/>
              </a:ext>
            </a:extLst>
          </p:cNvPr>
          <p:cNvSpPr/>
          <p:nvPr/>
        </p:nvSpPr>
        <p:spPr>
          <a:xfrm>
            <a:off x="11177285" y="-209096"/>
            <a:ext cx="1551008" cy="116904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62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852F1CF2-DD11-4915-9B69-5AE707B0FE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b="1" dirty="0" err="1"/>
              <a:t>Bibliografie</a:t>
            </a:r>
            <a:endParaRPr lang="en-US" sz="4800" b="1" dirty="0"/>
          </a:p>
        </p:txBody>
      </p:sp>
      <p:pic>
        <p:nvPicPr>
          <p:cNvPr id="16" name="Picture Placeholder 15" descr="A calculator on a graph&#10;&#10;Description automatically generated with medium confidence">
            <a:extLst>
              <a:ext uri="{FF2B5EF4-FFF2-40B4-BE49-F238E27FC236}">
                <a16:creationId xmlns:a16="http://schemas.microsoft.com/office/drawing/2014/main" id="{184AEB48-140A-7A1F-6AF8-12883ED71341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0" b="7600"/>
          <a:stretch>
            <a:fillRect/>
          </a:stretch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9EA49F-3C5F-7B19-F823-918E054F07D6}"/>
              </a:ext>
            </a:extLst>
          </p:cNvPr>
          <p:cNvSpPr txBox="1"/>
          <p:nvPr/>
        </p:nvSpPr>
        <p:spPr>
          <a:xfrm>
            <a:off x="323529" y="2303363"/>
            <a:ext cx="58452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https://www.fpga4student.com/2017/06/Verilog-code-for-ALU.html?m=1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https://www.chipverify.com/verilog/verilog-math-functions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https://www.quora.com/What-is-the-Verilog-code-for-a-calculator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https://github.com/jaiswalaman/Calculator-Verilog-with-GUI/tree/master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683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56670DA-F705-49FA-AACB-12B9DDF177E4}"/>
              </a:ext>
            </a:extLst>
          </p:cNvPr>
          <p:cNvSpPr/>
          <p:nvPr/>
        </p:nvSpPr>
        <p:spPr>
          <a:xfrm rot="21189387">
            <a:off x="3536398" y="3070297"/>
            <a:ext cx="5301251" cy="2964644"/>
          </a:xfrm>
          <a:custGeom>
            <a:avLst/>
            <a:gdLst>
              <a:gd name="connsiteX0" fmla="*/ 608249 w 5301251"/>
              <a:gd name="connsiteY0" fmla="*/ 0 h 2964644"/>
              <a:gd name="connsiteX1" fmla="*/ 4801690 w 5301251"/>
              <a:gd name="connsiteY1" fmla="*/ 503270 h 2964644"/>
              <a:gd name="connsiteX2" fmla="*/ 4793938 w 5301251"/>
              <a:gd name="connsiteY2" fmla="*/ 525860 h 2964644"/>
              <a:gd name="connsiteX3" fmla="*/ 4797713 w 5301251"/>
              <a:gd name="connsiteY3" fmla="*/ 613080 h 2964644"/>
              <a:gd name="connsiteX4" fmla="*/ 4874835 w 5301251"/>
              <a:gd name="connsiteY4" fmla="*/ 714944 h 2964644"/>
              <a:gd name="connsiteX5" fmla="*/ 5216802 w 5301251"/>
              <a:gd name="connsiteY5" fmla="*/ 915756 h 2964644"/>
              <a:gd name="connsiteX6" fmla="*/ 5291017 w 5301251"/>
              <a:gd name="connsiteY6" fmla="*/ 1088923 h 2964644"/>
              <a:gd name="connsiteX7" fmla="*/ 5288106 w 5301251"/>
              <a:gd name="connsiteY7" fmla="*/ 1106384 h 2964644"/>
              <a:gd name="connsiteX8" fmla="*/ 5082926 w 5301251"/>
              <a:gd name="connsiteY8" fmla="*/ 1253357 h 2964644"/>
              <a:gd name="connsiteX9" fmla="*/ 4724954 w 5301251"/>
              <a:gd name="connsiteY9" fmla="*/ 1208248 h 2964644"/>
              <a:gd name="connsiteX10" fmla="*/ 4544513 w 5301251"/>
              <a:gd name="connsiteY10" fmla="*/ 1301377 h 2964644"/>
              <a:gd name="connsiteX11" fmla="*/ 4541600 w 5301251"/>
              <a:gd name="connsiteY11" fmla="*/ 1516744 h 2964644"/>
              <a:gd name="connsiteX12" fmla="*/ 4772974 w 5301251"/>
              <a:gd name="connsiteY12" fmla="*/ 1822329 h 2964644"/>
              <a:gd name="connsiteX13" fmla="*/ 4772974 w 5301251"/>
              <a:gd name="connsiteY13" fmla="*/ 2021689 h 2964644"/>
              <a:gd name="connsiteX14" fmla="*/ 4764243 w 5301251"/>
              <a:gd name="connsiteY14" fmla="*/ 2031876 h 2964644"/>
              <a:gd name="connsiteX15" fmla="*/ 4513953 w 5301251"/>
              <a:gd name="connsiteY15" fmla="*/ 2081351 h 2964644"/>
              <a:gd name="connsiteX16" fmla="*/ 4204001 w 5301251"/>
              <a:gd name="connsiteY16" fmla="*/ 1906731 h 2964644"/>
              <a:gd name="connsiteX17" fmla="*/ 3991545 w 5301251"/>
              <a:gd name="connsiteY17" fmla="*/ 1937290 h 2964644"/>
              <a:gd name="connsiteX18" fmla="*/ 3923151 w 5301251"/>
              <a:gd name="connsiteY18" fmla="*/ 2129371 h 2964644"/>
              <a:gd name="connsiteX19" fmla="*/ 4023557 w 5301251"/>
              <a:gd name="connsiteY19" fmla="*/ 2516450 h 2964644"/>
              <a:gd name="connsiteX20" fmla="*/ 3966806 w 5301251"/>
              <a:gd name="connsiteY20" fmla="*/ 2661966 h 2964644"/>
              <a:gd name="connsiteX21" fmla="*/ 3864944 w 5301251"/>
              <a:gd name="connsiteY21" fmla="*/ 2714351 h 2964644"/>
              <a:gd name="connsiteX22" fmla="*/ 3712150 w 5301251"/>
              <a:gd name="connsiteY22" fmla="*/ 2672152 h 2964644"/>
              <a:gd name="connsiteX23" fmla="*/ 3472047 w 5301251"/>
              <a:gd name="connsiteY23" fmla="*/ 2368022 h 2964644"/>
              <a:gd name="connsiteX24" fmla="*/ 3162095 w 5301251"/>
              <a:gd name="connsiteY24" fmla="*/ 2341827 h 2964644"/>
              <a:gd name="connsiteX25" fmla="*/ 3121349 w 5301251"/>
              <a:gd name="connsiteY25" fmla="*/ 2423317 h 2964644"/>
              <a:gd name="connsiteX26" fmla="*/ 3066055 w 5301251"/>
              <a:gd name="connsiteY26" fmla="*/ 2823491 h 2964644"/>
              <a:gd name="connsiteX27" fmla="*/ 2961281 w 5301251"/>
              <a:gd name="connsiteY27" fmla="*/ 2964644 h 2964644"/>
              <a:gd name="connsiteX28" fmla="*/ 2785205 w 5301251"/>
              <a:gd name="connsiteY28" fmla="*/ 2964644 h 2964644"/>
              <a:gd name="connsiteX29" fmla="*/ 2708081 w 5301251"/>
              <a:gd name="connsiteY29" fmla="*/ 2856959 h 2964644"/>
              <a:gd name="connsiteX30" fmla="*/ 2598940 w 5301251"/>
              <a:gd name="connsiteY30" fmla="*/ 2471338 h 2964644"/>
              <a:gd name="connsiteX31" fmla="*/ 2469433 w 5301251"/>
              <a:gd name="connsiteY31" fmla="*/ 2357835 h 2964644"/>
              <a:gd name="connsiteX32" fmla="*/ 2390853 w 5301251"/>
              <a:gd name="connsiteY32" fmla="*/ 2349104 h 2964644"/>
              <a:gd name="connsiteX33" fmla="*/ 2256977 w 5301251"/>
              <a:gd name="connsiteY33" fmla="*/ 2423317 h 2964644"/>
              <a:gd name="connsiteX34" fmla="*/ 2223509 w 5301251"/>
              <a:gd name="connsiteY34" fmla="*/ 2480069 h 2964644"/>
              <a:gd name="connsiteX35" fmla="*/ 2040157 w 5301251"/>
              <a:gd name="connsiteY35" fmla="*/ 2790021 h 2964644"/>
              <a:gd name="connsiteX36" fmla="*/ 1901915 w 5301251"/>
              <a:gd name="connsiteY36" fmla="*/ 2846772 h 2964644"/>
              <a:gd name="connsiteX37" fmla="*/ 1789864 w 5301251"/>
              <a:gd name="connsiteY37" fmla="*/ 2808939 h 2964644"/>
              <a:gd name="connsiteX38" fmla="*/ 1714198 w 5301251"/>
              <a:gd name="connsiteY38" fmla="*/ 2667786 h 2964644"/>
              <a:gd name="connsiteX39" fmla="*/ 1762215 w 5301251"/>
              <a:gd name="connsiteY39" fmla="*/ 2270524 h 2964644"/>
              <a:gd name="connsiteX40" fmla="*/ 1653078 w 5301251"/>
              <a:gd name="connsiteY40" fmla="*/ 2085716 h 2964644"/>
              <a:gd name="connsiteX41" fmla="*/ 1450811 w 5301251"/>
              <a:gd name="connsiteY41" fmla="*/ 2095903 h 2964644"/>
              <a:gd name="connsiteX42" fmla="*/ 1167051 w 5301251"/>
              <a:gd name="connsiteY42" fmla="*/ 2311270 h 2964644"/>
              <a:gd name="connsiteX43" fmla="*/ 915305 w 5301251"/>
              <a:gd name="connsiteY43" fmla="*/ 2296718 h 2964644"/>
              <a:gd name="connsiteX44" fmla="*/ 893477 w 5301251"/>
              <a:gd name="connsiteY44" fmla="*/ 2274889 h 2964644"/>
              <a:gd name="connsiteX45" fmla="*/ 871651 w 5301251"/>
              <a:gd name="connsiteY45" fmla="*/ 2100269 h 2964644"/>
              <a:gd name="connsiteX46" fmla="*/ 1060824 w 5301251"/>
              <a:gd name="connsiteY46" fmla="*/ 1762668 h 2964644"/>
              <a:gd name="connsiteX47" fmla="*/ 1092836 w 5301251"/>
              <a:gd name="connsiteY47" fmla="*/ 1659351 h 2964644"/>
              <a:gd name="connsiteX48" fmla="*/ 838181 w 5301251"/>
              <a:gd name="connsiteY48" fmla="*/ 1477455 h 2964644"/>
              <a:gd name="connsiteX49" fmla="*/ 446738 w 5301251"/>
              <a:gd name="connsiteY49" fmla="*/ 1579316 h 2964644"/>
              <a:gd name="connsiteX50" fmla="*/ 321594 w 5301251"/>
              <a:gd name="connsiteY50" fmla="*/ 1537117 h 2964644"/>
              <a:gd name="connsiteX51" fmla="*/ 259021 w 5301251"/>
              <a:gd name="connsiteY51" fmla="*/ 1426522 h 2964644"/>
              <a:gd name="connsiteX52" fmla="*/ 301223 w 5301251"/>
              <a:gd name="connsiteY52" fmla="*/ 1263544 h 2964644"/>
              <a:gd name="connsiteX53" fmla="*/ 590801 w 5301251"/>
              <a:gd name="connsiteY53" fmla="*/ 1033627 h 2964644"/>
              <a:gd name="connsiteX54" fmla="*/ 667926 w 5301251"/>
              <a:gd name="connsiteY54" fmla="*/ 799342 h 2964644"/>
              <a:gd name="connsiteX55" fmla="*/ 512221 w 5301251"/>
              <a:gd name="connsiteY55" fmla="*/ 668376 h 2964644"/>
              <a:gd name="connsiteX56" fmla="*/ 146973 w 5301251"/>
              <a:gd name="connsiteY56" fmla="*/ 618901 h 2964644"/>
              <a:gd name="connsiteX57" fmla="*/ 2910 w 5301251"/>
              <a:gd name="connsiteY57" fmla="*/ 517040 h 2964644"/>
              <a:gd name="connsiteX58" fmla="*/ 0 w 5301251"/>
              <a:gd name="connsiteY58" fmla="*/ 336599 h 2964644"/>
              <a:gd name="connsiteX59" fmla="*/ 106230 w 5301251"/>
              <a:gd name="connsiteY59" fmla="*/ 259472 h 2964644"/>
              <a:gd name="connsiteX60" fmla="*/ 478754 w 5301251"/>
              <a:gd name="connsiteY60" fmla="*/ 154700 h 2964644"/>
              <a:gd name="connsiteX61" fmla="*/ 606809 w 5301251"/>
              <a:gd name="connsiteY61" fmla="*/ 12092 h 296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301251" h="2964644">
                <a:moveTo>
                  <a:pt x="608249" y="0"/>
                </a:moveTo>
                <a:lnTo>
                  <a:pt x="4801690" y="503270"/>
                </a:lnTo>
                <a:lnTo>
                  <a:pt x="4793938" y="525860"/>
                </a:lnTo>
                <a:cubicBezTo>
                  <a:pt x="4790346" y="552599"/>
                  <a:pt x="4791528" y="581794"/>
                  <a:pt x="4797713" y="613080"/>
                </a:cubicBezTo>
                <a:cubicBezTo>
                  <a:pt x="4806441" y="661100"/>
                  <a:pt x="4834091" y="691661"/>
                  <a:pt x="4874835" y="714944"/>
                </a:cubicBezTo>
                <a:cubicBezTo>
                  <a:pt x="4988341" y="781882"/>
                  <a:pt x="5101841" y="848818"/>
                  <a:pt x="5216802" y="915756"/>
                </a:cubicBezTo>
                <a:cubicBezTo>
                  <a:pt x="5301203" y="965234"/>
                  <a:pt x="5314300" y="994336"/>
                  <a:pt x="5291017" y="1088923"/>
                </a:cubicBezTo>
                <a:cubicBezTo>
                  <a:pt x="5289561" y="1094744"/>
                  <a:pt x="5289561" y="1100565"/>
                  <a:pt x="5288106" y="1106384"/>
                </a:cubicBezTo>
                <a:cubicBezTo>
                  <a:pt x="5253180" y="1221345"/>
                  <a:pt x="5213892" y="1278096"/>
                  <a:pt x="5082926" y="1253357"/>
                </a:cubicBezTo>
                <a:cubicBezTo>
                  <a:pt x="4965057" y="1230073"/>
                  <a:pt x="4844278" y="1225710"/>
                  <a:pt x="4724954" y="1208248"/>
                </a:cubicBezTo>
                <a:cubicBezTo>
                  <a:pt x="4640553" y="1196605"/>
                  <a:pt x="4585257" y="1230073"/>
                  <a:pt x="4544513" y="1301377"/>
                </a:cubicBezTo>
                <a:cubicBezTo>
                  <a:pt x="4502311" y="1374136"/>
                  <a:pt x="4483393" y="1442529"/>
                  <a:pt x="4541600" y="1516744"/>
                </a:cubicBezTo>
                <a:cubicBezTo>
                  <a:pt x="4620180" y="1617152"/>
                  <a:pt x="4695849" y="1720469"/>
                  <a:pt x="4772974" y="1822329"/>
                </a:cubicBezTo>
                <a:cubicBezTo>
                  <a:pt x="4837001" y="1905275"/>
                  <a:pt x="4837001" y="1938746"/>
                  <a:pt x="4772974" y="2021689"/>
                </a:cubicBezTo>
                <a:cubicBezTo>
                  <a:pt x="4770064" y="2024599"/>
                  <a:pt x="4767153" y="2028965"/>
                  <a:pt x="4764243" y="2031876"/>
                </a:cubicBezTo>
                <a:cubicBezTo>
                  <a:pt x="4679841" y="2122098"/>
                  <a:pt x="4646374" y="2161386"/>
                  <a:pt x="4513953" y="2081351"/>
                </a:cubicBezTo>
                <a:cubicBezTo>
                  <a:pt x="4412092" y="2020233"/>
                  <a:pt x="4304407" y="1967848"/>
                  <a:pt x="4204001" y="1906731"/>
                </a:cubicBezTo>
                <a:cubicBezTo>
                  <a:pt x="4121055" y="1857256"/>
                  <a:pt x="4057028" y="1886357"/>
                  <a:pt x="3991545" y="1937290"/>
                </a:cubicBezTo>
                <a:cubicBezTo>
                  <a:pt x="3926062" y="1986766"/>
                  <a:pt x="3899868" y="2046428"/>
                  <a:pt x="3923151" y="2129371"/>
                </a:cubicBezTo>
                <a:cubicBezTo>
                  <a:pt x="3959530" y="2257429"/>
                  <a:pt x="3991545" y="2386937"/>
                  <a:pt x="4023557" y="2516450"/>
                </a:cubicBezTo>
                <a:cubicBezTo>
                  <a:pt x="4041023" y="2586296"/>
                  <a:pt x="4026471" y="2624132"/>
                  <a:pt x="3966806" y="2661966"/>
                </a:cubicBezTo>
                <a:cubicBezTo>
                  <a:pt x="3934793" y="2682339"/>
                  <a:pt x="3901323" y="2701257"/>
                  <a:pt x="3864944" y="2714351"/>
                </a:cubicBezTo>
                <a:cubicBezTo>
                  <a:pt x="3800917" y="2737635"/>
                  <a:pt x="3754352" y="2725993"/>
                  <a:pt x="3712150" y="2672152"/>
                </a:cubicBezTo>
                <a:cubicBezTo>
                  <a:pt x="3632115" y="2571747"/>
                  <a:pt x="3552082" y="2469882"/>
                  <a:pt x="3472047" y="2368022"/>
                </a:cubicBezTo>
                <a:cubicBezTo>
                  <a:pt x="3394922" y="2271978"/>
                  <a:pt x="3255228" y="2258885"/>
                  <a:pt x="3162095" y="2341827"/>
                </a:cubicBezTo>
                <a:cubicBezTo>
                  <a:pt x="3137356" y="2363656"/>
                  <a:pt x="3125717" y="2391302"/>
                  <a:pt x="3121349" y="2423317"/>
                </a:cubicBezTo>
                <a:cubicBezTo>
                  <a:pt x="3102433" y="2557194"/>
                  <a:pt x="3080605" y="2689615"/>
                  <a:pt x="3066055" y="2823491"/>
                </a:cubicBezTo>
                <a:cubicBezTo>
                  <a:pt x="3057321" y="2893340"/>
                  <a:pt x="3029674" y="2942815"/>
                  <a:pt x="2961281" y="2964644"/>
                </a:cubicBezTo>
                <a:cubicBezTo>
                  <a:pt x="2903074" y="2964644"/>
                  <a:pt x="2843412" y="2964644"/>
                  <a:pt x="2785205" y="2964644"/>
                </a:cubicBezTo>
                <a:cubicBezTo>
                  <a:pt x="2744458" y="2939905"/>
                  <a:pt x="2721178" y="2903524"/>
                  <a:pt x="2708081" y="2856959"/>
                </a:cubicBezTo>
                <a:cubicBezTo>
                  <a:pt x="2673158" y="2728903"/>
                  <a:pt x="2633866" y="2600848"/>
                  <a:pt x="2598940" y="2471338"/>
                </a:cubicBezTo>
                <a:cubicBezTo>
                  <a:pt x="2580025" y="2402944"/>
                  <a:pt x="2537826" y="2366566"/>
                  <a:pt x="2469433" y="2357835"/>
                </a:cubicBezTo>
                <a:cubicBezTo>
                  <a:pt x="2443238" y="2354924"/>
                  <a:pt x="2417044" y="2350559"/>
                  <a:pt x="2390853" y="2349104"/>
                </a:cubicBezTo>
                <a:cubicBezTo>
                  <a:pt x="2329736" y="2344737"/>
                  <a:pt x="2287537" y="2372387"/>
                  <a:pt x="2256977" y="2423317"/>
                </a:cubicBezTo>
                <a:cubicBezTo>
                  <a:pt x="2245334" y="2442236"/>
                  <a:pt x="2235148" y="2461151"/>
                  <a:pt x="2223509" y="2480069"/>
                </a:cubicBezTo>
                <a:cubicBezTo>
                  <a:pt x="2162389" y="2583385"/>
                  <a:pt x="2102727" y="2688160"/>
                  <a:pt x="2040157" y="2790021"/>
                </a:cubicBezTo>
                <a:cubicBezTo>
                  <a:pt x="2006687" y="2846772"/>
                  <a:pt x="1965940" y="2861325"/>
                  <a:pt x="1901915" y="2846772"/>
                </a:cubicBezTo>
                <a:cubicBezTo>
                  <a:pt x="1862624" y="2838041"/>
                  <a:pt x="1826246" y="2824947"/>
                  <a:pt x="1789864" y="2808939"/>
                </a:cubicBezTo>
                <a:cubicBezTo>
                  <a:pt x="1725837" y="2778379"/>
                  <a:pt x="1705466" y="2739091"/>
                  <a:pt x="1714198" y="2667786"/>
                </a:cubicBezTo>
                <a:cubicBezTo>
                  <a:pt x="1730202" y="2535366"/>
                  <a:pt x="1743300" y="2402945"/>
                  <a:pt x="1762215" y="2270524"/>
                </a:cubicBezTo>
                <a:cubicBezTo>
                  <a:pt x="1775312" y="2177394"/>
                  <a:pt x="1725837" y="2126463"/>
                  <a:pt x="1653078" y="2085716"/>
                </a:cubicBezTo>
                <a:cubicBezTo>
                  <a:pt x="1581777" y="2046428"/>
                  <a:pt x="1517749" y="2040607"/>
                  <a:pt x="1450811" y="2095903"/>
                </a:cubicBezTo>
                <a:cubicBezTo>
                  <a:pt x="1357678" y="2170117"/>
                  <a:pt x="1260181" y="2238511"/>
                  <a:pt x="1167051" y="2311270"/>
                </a:cubicBezTo>
                <a:cubicBezTo>
                  <a:pt x="1072466" y="2385485"/>
                  <a:pt x="1031719" y="2401489"/>
                  <a:pt x="915305" y="2296718"/>
                </a:cubicBezTo>
                <a:cubicBezTo>
                  <a:pt x="908030" y="2289441"/>
                  <a:pt x="900753" y="2282166"/>
                  <a:pt x="893477" y="2274889"/>
                </a:cubicBezTo>
                <a:cubicBezTo>
                  <a:pt x="836726" y="2216682"/>
                  <a:pt x="830905" y="2171573"/>
                  <a:pt x="871651" y="2100269"/>
                </a:cubicBezTo>
                <a:cubicBezTo>
                  <a:pt x="934224" y="1988221"/>
                  <a:pt x="998249" y="1874715"/>
                  <a:pt x="1060824" y="1762668"/>
                </a:cubicBezTo>
                <a:cubicBezTo>
                  <a:pt x="1078284" y="1730655"/>
                  <a:pt x="1097202" y="1698640"/>
                  <a:pt x="1092836" y="1659351"/>
                </a:cubicBezTo>
                <a:cubicBezTo>
                  <a:pt x="1082650" y="1541483"/>
                  <a:pt x="951684" y="1448351"/>
                  <a:pt x="838181" y="1477455"/>
                </a:cubicBezTo>
                <a:cubicBezTo>
                  <a:pt x="707215" y="1510923"/>
                  <a:pt x="576249" y="1544393"/>
                  <a:pt x="446738" y="1579316"/>
                </a:cubicBezTo>
                <a:cubicBezTo>
                  <a:pt x="394353" y="1593869"/>
                  <a:pt x="355064" y="1577861"/>
                  <a:pt x="321594" y="1537117"/>
                </a:cubicBezTo>
                <a:cubicBezTo>
                  <a:pt x="293947" y="1503647"/>
                  <a:pt x="276484" y="1465813"/>
                  <a:pt x="259021" y="1426522"/>
                </a:cubicBezTo>
                <a:cubicBezTo>
                  <a:pt x="229919" y="1358129"/>
                  <a:pt x="243016" y="1308653"/>
                  <a:pt x="301223" y="1263544"/>
                </a:cubicBezTo>
                <a:cubicBezTo>
                  <a:pt x="397263" y="1186419"/>
                  <a:pt x="494759" y="1110749"/>
                  <a:pt x="590801" y="1033627"/>
                </a:cubicBezTo>
                <a:cubicBezTo>
                  <a:pt x="692663" y="955047"/>
                  <a:pt x="701394" y="921577"/>
                  <a:pt x="667926" y="799342"/>
                </a:cubicBezTo>
                <a:cubicBezTo>
                  <a:pt x="644642" y="719310"/>
                  <a:pt x="596623" y="677108"/>
                  <a:pt x="512221" y="668376"/>
                </a:cubicBezTo>
                <a:cubicBezTo>
                  <a:pt x="389987" y="655280"/>
                  <a:pt x="269208" y="631999"/>
                  <a:pt x="146973" y="618901"/>
                </a:cubicBezTo>
                <a:cubicBezTo>
                  <a:pt x="77125" y="611625"/>
                  <a:pt x="27650" y="583978"/>
                  <a:pt x="2910" y="517040"/>
                </a:cubicBezTo>
                <a:cubicBezTo>
                  <a:pt x="0" y="454468"/>
                  <a:pt x="0" y="396258"/>
                  <a:pt x="0" y="336599"/>
                </a:cubicBezTo>
                <a:cubicBezTo>
                  <a:pt x="23284" y="292942"/>
                  <a:pt x="59662" y="271116"/>
                  <a:pt x="106230" y="259472"/>
                </a:cubicBezTo>
                <a:cubicBezTo>
                  <a:pt x="231374" y="226004"/>
                  <a:pt x="353609" y="188171"/>
                  <a:pt x="478754" y="154700"/>
                </a:cubicBezTo>
                <a:cubicBezTo>
                  <a:pt x="554421" y="134330"/>
                  <a:pt x="599533" y="92128"/>
                  <a:pt x="606809" y="12092"/>
                </a:cubicBezTo>
                <a:close/>
              </a:path>
            </a:pathLst>
          </a:custGeom>
          <a:solidFill>
            <a:schemeClr val="accent2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ADFDEE-9EAC-466F-AF6B-857D4A4D3FF0}"/>
              </a:ext>
            </a:extLst>
          </p:cNvPr>
          <p:cNvGrpSpPr/>
          <p:nvPr/>
        </p:nvGrpSpPr>
        <p:grpSpPr>
          <a:xfrm>
            <a:off x="3934530" y="1353473"/>
            <a:ext cx="4425067" cy="1355914"/>
            <a:chOff x="3983392" y="1386078"/>
            <a:chExt cx="4425067" cy="135591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9FD2A6C-6237-4CD6-B2A3-C05CF0D9A10C}"/>
                </a:ext>
              </a:extLst>
            </p:cNvPr>
            <p:cNvSpPr/>
            <p:nvPr/>
          </p:nvSpPr>
          <p:spPr>
            <a:xfrm>
              <a:off x="7429500" y="1781175"/>
              <a:ext cx="978959" cy="960817"/>
            </a:xfrm>
            <a:custGeom>
              <a:avLst/>
              <a:gdLst>
                <a:gd name="connsiteX0" fmla="*/ 885118 w 885149"/>
                <a:gd name="connsiteY0" fmla="*/ 999263 h 999573"/>
                <a:gd name="connsiteX1" fmla="*/ 885120 w 885149"/>
                <a:gd name="connsiteY1" fmla="*/ 999263 h 999573"/>
                <a:gd name="connsiteX2" fmla="*/ 885120 w 885149"/>
                <a:gd name="connsiteY2" fmla="*/ 999573 h 999573"/>
                <a:gd name="connsiteX3" fmla="*/ 421711 w 885149"/>
                <a:gd name="connsiteY3" fmla="*/ 433 h 999573"/>
                <a:gd name="connsiteX4" fmla="*/ 496514 w 885149"/>
                <a:gd name="connsiteY4" fmla="*/ 72132 h 999573"/>
                <a:gd name="connsiteX5" fmla="*/ 496514 w 885149"/>
                <a:gd name="connsiteY5" fmla="*/ 358001 h 999573"/>
                <a:gd name="connsiteX6" fmla="*/ 496514 w 885149"/>
                <a:gd name="connsiteY6" fmla="*/ 366692 h 999573"/>
                <a:gd name="connsiteX7" fmla="*/ 501791 w 885149"/>
                <a:gd name="connsiteY7" fmla="*/ 370417 h 999573"/>
                <a:gd name="connsiteX8" fmla="*/ 606392 w 885149"/>
                <a:gd name="connsiteY8" fmla="*/ 361415 h 999573"/>
                <a:gd name="connsiteX9" fmla="*/ 831113 w 885149"/>
                <a:gd name="connsiteY9" fmla="*/ 522507 h 999573"/>
                <a:gd name="connsiteX10" fmla="*/ 845080 w 885149"/>
                <a:gd name="connsiteY10" fmla="*/ 560995 h 999573"/>
                <a:gd name="connsiteX11" fmla="*/ 850357 w 885149"/>
                <a:gd name="connsiteY11" fmla="*/ 563167 h 999573"/>
                <a:gd name="connsiteX12" fmla="*/ 865876 w 885149"/>
                <a:gd name="connsiteY12" fmla="*/ 582101 h 999573"/>
                <a:gd name="connsiteX13" fmla="*/ 866186 w 885149"/>
                <a:gd name="connsiteY13" fmla="*/ 648213 h 999573"/>
                <a:gd name="connsiteX14" fmla="*/ 879533 w 885149"/>
                <a:gd name="connsiteY14" fmla="*/ 648524 h 999573"/>
                <a:gd name="connsiteX15" fmla="*/ 885120 w 885149"/>
                <a:gd name="connsiteY15" fmla="*/ 654111 h 999573"/>
                <a:gd name="connsiteX16" fmla="*/ 885120 w 885149"/>
                <a:gd name="connsiteY16" fmla="*/ 657836 h 999573"/>
                <a:gd name="connsiteX17" fmla="*/ 885120 w 885149"/>
                <a:gd name="connsiteY17" fmla="*/ 949290 h 999573"/>
                <a:gd name="connsiteX18" fmla="*/ 884810 w 885149"/>
                <a:gd name="connsiteY18" fmla="*/ 953946 h 999573"/>
                <a:gd name="connsiteX19" fmla="*/ 885118 w 885149"/>
                <a:gd name="connsiteY19" fmla="*/ 999263 h 999573"/>
                <a:gd name="connsiteX20" fmla="*/ 0 w 885149"/>
                <a:gd name="connsiteY20" fmla="*/ 999263 h 999573"/>
                <a:gd name="connsiteX21" fmla="*/ 0 w 885149"/>
                <a:gd name="connsiteY21" fmla="*/ 378487 h 999573"/>
                <a:gd name="connsiteX22" fmla="*/ 154778 w 885149"/>
                <a:gd name="connsiteY22" fmla="*/ 378487 h 999573"/>
                <a:gd name="connsiteX23" fmla="*/ 162848 w 885149"/>
                <a:gd name="connsiteY23" fmla="*/ 369175 h 999573"/>
                <a:gd name="connsiteX24" fmla="*/ 162848 w 885149"/>
                <a:gd name="connsiteY24" fmla="*/ 186045 h 999573"/>
                <a:gd name="connsiteX25" fmla="*/ 162848 w 885149"/>
                <a:gd name="connsiteY25" fmla="*/ 78340 h 999573"/>
                <a:gd name="connsiteX26" fmla="*/ 164400 w 885149"/>
                <a:gd name="connsiteY26" fmla="*/ 67166 h 999573"/>
                <a:gd name="connsiteX27" fmla="*/ 164710 w 885149"/>
                <a:gd name="connsiteY27" fmla="*/ 80513 h 999573"/>
                <a:gd name="connsiteX28" fmla="*/ 164710 w 885149"/>
                <a:gd name="connsiteY28" fmla="*/ 366382 h 999573"/>
                <a:gd name="connsiteX29" fmla="*/ 164400 w 885149"/>
                <a:gd name="connsiteY29" fmla="*/ 379728 h 999573"/>
                <a:gd name="connsiteX30" fmla="*/ 165641 w 885149"/>
                <a:gd name="connsiteY30" fmla="*/ 379728 h 999573"/>
                <a:gd name="connsiteX31" fmla="*/ 165331 w 885149"/>
                <a:gd name="connsiteY31" fmla="*/ 379418 h 999573"/>
                <a:gd name="connsiteX32" fmla="*/ 165331 w 885149"/>
                <a:gd name="connsiteY32" fmla="*/ 72753 h 999573"/>
                <a:gd name="connsiteX33" fmla="*/ 165952 w 885149"/>
                <a:gd name="connsiteY33" fmla="*/ 67166 h 999573"/>
                <a:gd name="connsiteX34" fmla="*/ 242307 w 885149"/>
                <a:gd name="connsiteY34" fmla="*/ 743 h 999573"/>
                <a:gd name="connsiteX35" fmla="*/ 317110 w 885149"/>
                <a:gd name="connsiteY35" fmla="*/ 72443 h 999573"/>
                <a:gd name="connsiteX36" fmla="*/ 317110 w 885149"/>
                <a:gd name="connsiteY36" fmla="*/ 305856 h 999573"/>
                <a:gd name="connsiteX37" fmla="*/ 317110 w 885149"/>
                <a:gd name="connsiteY37" fmla="*/ 523127 h 999573"/>
                <a:gd name="connsiteX38" fmla="*/ 320214 w 885149"/>
                <a:gd name="connsiteY38" fmla="*/ 533991 h 999573"/>
                <a:gd name="connsiteX39" fmla="*/ 340079 w 885149"/>
                <a:gd name="connsiteY39" fmla="*/ 493951 h 999573"/>
                <a:gd name="connsiteX40" fmla="*/ 345045 w 885149"/>
                <a:gd name="connsiteY40" fmla="*/ 475948 h 999573"/>
                <a:gd name="connsiteX41" fmla="*/ 345045 w 885149"/>
                <a:gd name="connsiteY41" fmla="*/ 154695 h 999573"/>
                <a:gd name="connsiteX42" fmla="*/ 345045 w 885149"/>
                <a:gd name="connsiteY42" fmla="*/ 75547 h 999573"/>
                <a:gd name="connsiteX43" fmla="*/ 408364 w 885149"/>
                <a:gd name="connsiteY43" fmla="*/ 743 h 999573"/>
                <a:gd name="connsiteX44" fmla="*/ 421711 w 885149"/>
                <a:gd name="connsiteY44" fmla="*/ 433 h 99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885149" h="999573">
                  <a:moveTo>
                    <a:pt x="885118" y="999263"/>
                  </a:moveTo>
                  <a:lnTo>
                    <a:pt x="885120" y="999263"/>
                  </a:lnTo>
                  <a:lnTo>
                    <a:pt x="885120" y="999573"/>
                  </a:lnTo>
                  <a:close/>
                  <a:moveTo>
                    <a:pt x="421711" y="433"/>
                  </a:moveTo>
                  <a:cubicBezTo>
                    <a:pt x="462372" y="-1430"/>
                    <a:pt x="496514" y="35507"/>
                    <a:pt x="496514" y="72132"/>
                  </a:cubicBezTo>
                  <a:cubicBezTo>
                    <a:pt x="496204" y="167421"/>
                    <a:pt x="496514" y="262712"/>
                    <a:pt x="496514" y="358001"/>
                  </a:cubicBezTo>
                  <a:cubicBezTo>
                    <a:pt x="496514" y="361105"/>
                    <a:pt x="496514" y="363898"/>
                    <a:pt x="496514" y="366692"/>
                  </a:cubicBezTo>
                  <a:cubicBezTo>
                    <a:pt x="496514" y="370106"/>
                    <a:pt x="499308" y="370417"/>
                    <a:pt x="501791" y="370417"/>
                  </a:cubicBezTo>
                  <a:cubicBezTo>
                    <a:pt x="535934" y="359863"/>
                    <a:pt x="571318" y="357070"/>
                    <a:pt x="606392" y="361415"/>
                  </a:cubicBezTo>
                  <a:cubicBezTo>
                    <a:pt x="710062" y="374452"/>
                    <a:pt x="785176" y="428459"/>
                    <a:pt x="831113" y="522507"/>
                  </a:cubicBezTo>
                  <a:cubicBezTo>
                    <a:pt x="837010" y="534922"/>
                    <a:pt x="842287" y="547648"/>
                    <a:pt x="845080" y="560995"/>
                  </a:cubicBezTo>
                  <a:cubicBezTo>
                    <a:pt x="846943" y="561926"/>
                    <a:pt x="848495" y="562857"/>
                    <a:pt x="850357" y="563167"/>
                  </a:cubicBezTo>
                  <a:cubicBezTo>
                    <a:pt x="861531" y="565650"/>
                    <a:pt x="865876" y="570617"/>
                    <a:pt x="865876" y="582101"/>
                  </a:cubicBezTo>
                  <a:cubicBezTo>
                    <a:pt x="866186" y="604138"/>
                    <a:pt x="866186" y="626176"/>
                    <a:pt x="866186" y="648213"/>
                  </a:cubicBezTo>
                  <a:cubicBezTo>
                    <a:pt x="870532" y="648524"/>
                    <a:pt x="875188" y="648524"/>
                    <a:pt x="879533" y="648524"/>
                  </a:cubicBezTo>
                  <a:cubicBezTo>
                    <a:pt x="883258" y="648524"/>
                    <a:pt x="885430" y="650076"/>
                    <a:pt x="885120" y="654111"/>
                  </a:cubicBezTo>
                  <a:cubicBezTo>
                    <a:pt x="885120" y="655352"/>
                    <a:pt x="885120" y="656594"/>
                    <a:pt x="885120" y="657836"/>
                  </a:cubicBezTo>
                  <a:cubicBezTo>
                    <a:pt x="885120" y="754987"/>
                    <a:pt x="885120" y="852138"/>
                    <a:pt x="885120" y="949290"/>
                  </a:cubicBezTo>
                  <a:cubicBezTo>
                    <a:pt x="885120" y="950842"/>
                    <a:pt x="884810" y="952394"/>
                    <a:pt x="884810" y="953946"/>
                  </a:cubicBezTo>
                  <a:lnTo>
                    <a:pt x="885118" y="999263"/>
                  </a:lnTo>
                  <a:lnTo>
                    <a:pt x="0" y="999263"/>
                  </a:lnTo>
                  <a:lnTo>
                    <a:pt x="0" y="378487"/>
                  </a:lnTo>
                  <a:lnTo>
                    <a:pt x="154778" y="378487"/>
                  </a:lnTo>
                  <a:cubicBezTo>
                    <a:pt x="162848" y="378487"/>
                    <a:pt x="162848" y="378176"/>
                    <a:pt x="162848" y="369175"/>
                  </a:cubicBezTo>
                  <a:cubicBezTo>
                    <a:pt x="162848" y="308029"/>
                    <a:pt x="162848" y="247193"/>
                    <a:pt x="162848" y="186045"/>
                  </a:cubicBezTo>
                  <a:cubicBezTo>
                    <a:pt x="162848" y="150040"/>
                    <a:pt x="162848" y="114345"/>
                    <a:pt x="162848" y="78340"/>
                  </a:cubicBezTo>
                  <a:cubicBezTo>
                    <a:pt x="162848" y="74615"/>
                    <a:pt x="161606" y="70580"/>
                    <a:pt x="164400" y="67166"/>
                  </a:cubicBezTo>
                  <a:cubicBezTo>
                    <a:pt x="164710" y="71511"/>
                    <a:pt x="164710" y="76167"/>
                    <a:pt x="164710" y="80513"/>
                  </a:cubicBezTo>
                  <a:cubicBezTo>
                    <a:pt x="164710" y="175802"/>
                    <a:pt x="164710" y="271093"/>
                    <a:pt x="164710" y="366382"/>
                  </a:cubicBezTo>
                  <a:cubicBezTo>
                    <a:pt x="164710" y="370727"/>
                    <a:pt x="164400" y="375383"/>
                    <a:pt x="164400" y="379728"/>
                  </a:cubicBezTo>
                  <a:cubicBezTo>
                    <a:pt x="164710" y="379728"/>
                    <a:pt x="165331" y="379728"/>
                    <a:pt x="165641" y="379728"/>
                  </a:cubicBezTo>
                  <a:cubicBezTo>
                    <a:pt x="165641" y="379728"/>
                    <a:pt x="165331" y="379418"/>
                    <a:pt x="165331" y="379418"/>
                  </a:cubicBezTo>
                  <a:cubicBezTo>
                    <a:pt x="165331" y="277300"/>
                    <a:pt x="165331" y="174871"/>
                    <a:pt x="165331" y="72753"/>
                  </a:cubicBezTo>
                  <a:cubicBezTo>
                    <a:pt x="165331" y="70891"/>
                    <a:pt x="165020" y="69028"/>
                    <a:pt x="165952" y="67166"/>
                  </a:cubicBezTo>
                  <a:cubicBezTo>
                    <a:pt x="170918" y="22470"/>
                    <a:pt x="212199" y="-2361"/>
                    <a:pt x="242307" y="743"/>
                  </a:cubicBezTo>
                  <a:cubicBezTo>
                    <a:pt x="281416" y="-1740"/>
                    <a:pt x="317421" y="34886"/>
                    <a:pt x="317110" y="72443"/>
                  </a:cubicBezTo>
                  <a:cubicBezTo>
                    <a:pt x="316800" y="150040"/>
                    <a:pt x="317110" y="227949"/>
                    <a:pt x="317110" y="305856"/>
                  </a:cubicBezTo>
                  <a:cubicBezTo>
                    <a:pt x="317110" y="378176"/>
                    <a:pt x="317110" y="450807"/>
                    <a:pt x="317110" y="523127"/>
                  </a:cubicBezTo>
                  <a:cubicBezTo>
                    <a:pt x="317110" y="526852"/>
                    <a:pt x="314938" y="531508"/>
                    <a:pt x="320214" y="533991"/>
                  </a:cubicBezTo>
                  <a:cubicBezTo>
                    <a:pt x="325180" y="519713"/>
                    <a:pt x="332319" y="506677"/>
                    <a:pt x="340079" y="493951"/>
                  </a:cubicBezTo>
                  <a:cubicBezTo>
                    <a:pt x="343804" y="488053"/>
                    <a:pt x="345045" y="482466"/>
                    <a:pt x="345045" y="475948"/>
                  </a:cubicBezTo>
                  <a:cubicBezTo>
                    <a:pt x="345045" y="368865"/>
                    <a:pt x="345045" y="261781"/>
                    <a:pt x="345045" y="154695"/>
                  </a:cubicBezTo>
                  <a:cubicBezTo>
                    <a:pt x="345045" y="128312"/>
                    <a:pt x="345666" y="101929"/>
                    <a:pt x="345045" y="75547"/>
                  </a:cubicBezTo>
                  <a:cubicBezTo>
                    <a:pt x="344114" y="43266"/>
                    <a:pt x="367393" y="8503"/>
                    <a:pt x="408364" y="743"/>
                  </a:cubicBezTo>
                  <a:cubicBezTo>
                    <a:pt x="412710" y="-188"/>
                    <a:pt x="417366" y="-188"/>
                    <a:pt x="421711" y="433"/>
                  </a:cubicBezTo>
                  <a:close/>
                </a:path>
              </a:pathLst>
            </a:custGeom>
            <a:solidFill>
              <a:schemeClr val="accent2"/>
            </a:solidFill>
            <a:ln w="36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480209A-D825-4309-9B43-0CBEB828984A}"/>
                </a:ext>
              </a:extLst>
            </p:cNvPr>
            <p:cNvSpPr/>
            <p:nvPr/>
          </p:nvSpPr>
          <p:spPr>
            <a:xfrm>
              <a:off x="3983392" y="1627126"/>
              <a:ext cx="2234528" cy="1111017"/>
            </a:xfrm>
            <a:custGeom>
              <a:avLst/>
              <a:gdLst>
                <a:gd name="connsiteX0" fmla="*/ 1359605 w 4190656"/>
                <a:gd name="connsiteY0" fmla="*/ 2009520 h 2083613"/>
                <a:gd name="connsiteX1" fmla="*/ 1359605 w 4190656"/>
                <a:gd name="connsiteY1" fmla="*/ 2049344 h 2083613"/>
                <a:gd name="connsiteX2" fmla="*/ 1942246 w 4190656"/>
                <a:gd name="connsiteY2" fmla="*/ 2049344 h 2083613"/>
                <a:gd name="connsiteX3" fmla="*/ 1942246 w 4190656"/>
                <a:gd name="connsiteY3" fmla="*/ 2009520 h 2083613"/>
                <a:gd name="connsiteX4" fmla="*/ 3736514 w 4190656"/>
                <a:gd name="connsiteY4" fmla="*/ 2004560 h 2083613"/>
                <a:gd name="connsiteX5" fmla="*/ 3736514 w 4190656"/>
                <a:gd name="connsiteY5" fmla="*/ 2044384 h 2083613"/>
                <a:gd name="connsiteX6" fmla="*/ 4087017 w 4190656"/>
                <a:gd name="connsiteY6" fmla="*/ 2044384 h 2083613"/>
                <a:gd name="connsiteX7" fmla="*/ 4087017 w 4190656"/>
                <a:gd name="connsiteY7" fmla="*/ 2004560 h 2083613"/>
                <a:gd name="connsiteX8" fmla="*/ 3320982 w 4190656"/>
                <a:gd name="connsiteY8" fmla="*/ 2004560 h 2083613"/>
                <a:gd name="connsiteX9" fmla="*/ 3320982 w 4190656"/>
                <a:gd name="connsiteY9" fmla="*/ 2044384 h 2083613"/>
                <a:gd name="connsiteX10" fmla="*/ 3671485 w 4190656"/>
                <a:gd name="connsiteY10" fmla="*/ 2044384 h 2083613"/>
                <a:gd name="connsiteX11" fmla="*/ 3671485 w 4190656"/>
                <a:gd name="connsiteY11" fmla="*/ 2004560 h 2083613"/>
                <a:gd name="connsiteX12" fmla="*/ 1359605 w 4190656"/>
                <a:gd name="connsiteY12" fmla="*/ 1948423 h 2083613"/>
                <a:gd name="connsiteX13" fmla="*/ 1359605 w 4190656"/>
                <a:gd name="connsiteY13" fmla="*/ 1988247 h 2083613"/>
                <a:gd name="connsiteX14" fmla="*/ 1942246 w 4190656"/>
                <a:gd name="connsiteY14" fmla="*/ 1988247 h 2083613"/>
                <a:gd name="connsiteX15" fmla="*/ 1942246 w 4190656"/>
                <a:gd name="connsiteY15" fmla="*/ 1948423 h 2083613"/>
                <a:gd name="connsiteX16" fmla="*/ 3736514 w 4190656"/>
                <a:gd name="connsiteY16" fmla="*/ 1943463 h 2083613"/>
                <a:gd name="connsiteX17" fmla="*/ 3736514 w 4190656"/>
                <a:gd name="connsiteY17" fmla="*/ 1983287 h 2083613"/>
                <a:gd name="connsiteX18" fmla="*/ 4087017 w 4190656"/>
                <a:gd name="connsiteY18" fmla="*/ 1983287 h 2083613"/>
                <a:gd name="connsiteX19" fmla="*/ 4087017 w 4190656"/>
                <a:gd name="connsiteY19" fmla="*/ 1943463 h 2083613"/>
                <a:gd name="connsiteX20" fmla="*/ 3320982 w 4190656"/>
                <a:gd name="connsiteY20" fmla="*/ 1943463 h 2083613"/>
                <a:gd name="connsiteX21" fmla="*/ 3320982 w 4190656"/>
                <a:gd name="connsiteY21" fmla="*/ 1983287 h 2083613"/>
                <a:gd name="connsiteX22" fmla="*/ 3671485 w 4190656"/>
                <a:gd name="connsiteY22" fmla="*/ 1983287 h 2083613"/>
                <a:gd name="connsiteX23" fmla="*/ 3671485 w 4190656"/>
                <a:gd name="connsiteY23" fmla="*/ 1943463 h 2083613"/>
                <a:gd name="connsiteX24" fmla="*/ 1359605 w 4190656"/>
                <a:gd name="connsiteY24" fmla="*/ 1887327 h 2083613"/>
                <a:gd name="connsiteX25" fmla="*/ 1359605 w 4190656"/>
                <a:gd name="connsiteY25" fmla="*/ 1927151 h 2083613"/>
                <a:gd name="connsiteX26" fmla="*/ 1942246 w 4190656"/>
                <a:gd name="connsiteY26" fmla="*/ 1927151 h 2083613"/>
                <a:gd name="connsiteX27" fmla="*/ 1942246 w 4190656"/>
                <a:gd name="connsiteY27" fmla="*/ 1887327 h 2083613"/>
                <a:gd name="connsiteX28" fmla="*/ 3736514 w 4190656"/>
                <a:gd name="connsiteY28" fmla="*/ 1882367 h 2083613"/>
                <a:gd name="connsiteX29" fmla="*/ 3736514 w 4190656"/>
                <a:gd name="connsiteY29" fmla="*/ 1922191 h 2083613"/>
                <a:gd name="connsiteX30" fmla="*/ 4087017 w 4190656"/>
                <a:gd name="connsiteY30" fmla="*/ 1922191 h 2083613"/>
                <a:gd name="connsiteX31" fmla="*/ 4087017 w 4190656"/>
                <a:gd name="connsiteY31" fmla="*/ 1882367 h 2083613"/>
                <a:gd name="connsiteX32" fmla="*/ 3320982 w 4190656"/>
                <a:gd name="connsiteY32" fmla="*/ 1882367 h 2083613"/>
                <a:gd name="connsiteX33" fmla="*/ 3320982 w 4190656"/>
                <a:gd name="connsiteY33" fmla="*/ 1922191 h 2083613"/>
                <a:gd name="connsiteX34" fmla="*/ 3671485 w 4190656"/>
                <a:gd name="connsiteY34" fmla="*/ 1922191 h 2083613"/>
                <a:gd name="connsiteX35" fmla="*/ 3671485 w 4190656"/>
                <a:gd name="connsiteY35" fmla="*/ 1882367 h 2083613"/>
                <a:gd name="connsiteX36" fmla="*/ 3051754 w 4190656"/>
                <a:gd name="connsiteY36" fmla="*/ 1873675 h 2083613"/>
                <a:gd name="connsiteX37" fmla="*/ 3051754 w 4190656"/>
                <a:gd name="connsiteY37" fmla="*/ 1939321 h 2083613"/>
                <a:gd name="connsiteX38" fmla="*/ 3149850 w 4190656"/>
                <a:gd name="connsiteY38" fmla="*/ 1939321 h 2083613"/>
                <a:gd name="connsiteX39" fmla="*/ 3149850 w 4190656"/>
                <a:gd name="connsiteY39" fmla="*/ 1873675 h 2083613"/>
                <a:gd name="connsiteX40" fmla="*/ 2868153 w 4190656"/>
                <a:gd name="connsiteY40" fmla="*/ 1873675 h 2083613"/>
                <a:gd name="connsiteX41" fmla="*/ 2868153 w 4190656"/>
                <a:gd name="connsiteY41" fmla="*/ 1939321 h 2083613"/>
                <a:gd name="connsiteX42" fmla="*/ 2966249 w 4190656"/>
                <a:gd name="connsiteY42" fmla="*/ 1939321 h 2083613"/>
                <a:gd name="connsiteX43" fmla="*/ 2966249 w 4190656"/>
                <a:gd name="connsiteY43" fmla="*/ 1873675 h 2083613"/>
                <a:gd name="connsiteX44" fmla="*/ 2684553 w 4190656"/>
                <a:gd name="connsiteY44" fmla="*/ 1873675 h 2083613"/>
                <a:gd name="connsiteX45" fmla="*/ 2684553 w 4190656"/>
                <a:gd name="connsiteY45" fmla="*/ 1939321 h 2083613"/>
                <a:gd name="connsiteX46" fmla="*/ 2782649 w 4190656"/>
                <a:gd name="connsiteY46" fmla="*/ 1939321 h 2083613"/>
                <a:gd name="connsiteX47" fmla="*/ 2782649 w 4190656"/>
                <a:gd name="connsiteY47" fmla="*/ 1873675 h 2083613"/>
                <a:gd name="connsiteX48" fmla="*/ 1359605 w 4190656"/>
                <a:gd name="connsiteY48" fmla="*/ 1826230 h 2083613"/>
                <a:gd name="connsiteX49" fmla="*/ 1359605 w 4190656"/>
                <a:gd name="connsiteY49" fmla="*/ 1866054 h 2083613"/>
                <a:gd name="connsiteX50" fmla="*/ 1942246 w 4190656"/>
                <a:gd name="connsiteY50" fmla="*/ 1866054 h 2083613"/>
                <a:gd name="connsiteX51" fmla="*/ 1942246 w 4190656"/>
                <a:gd name="connsiteY51" fmla="*/ 1826230 h 2083613"/>
                <a:gd name="connsiteX52" fmla="*/ 3736514 w 4190656"/>
                <a:gd name="connsiteY52" fmla="*/ 1821270 h 2083613"/>
                <a:gd name="connsiteX53" fmla="*/ 3736514 w 4190656"/>
                <a:gd name="connsiteY53" fmla="*/ 1861094 h 2083613"/>
                <a:gd name="connsiteX54" fmla="*/ 4087017 w 4190656"/>
                <a:gd name="connsiteY54" fmla="*/ 1861094 h 2083613"/>
                <a:gd name="connsiteX55" fmla="*/ 4087017 w 4190656"/>
                <a:gd name="connsiteY55" fmla="*/ 1821270 h 2083613"/>
                <a:gd name="connsiteX56" fmla="*/ 3320982 w 4190656"/>
                <a:gd name="connsiteY56" fmla="*/ 1821270 h 2083613"/>
                <a:gd name="connsiteX57" fmla="*/ 3320982 w 4190656"/>
                <a:gd name="connsiteY57" fmla="*/ 1861094 h 2083613"/>
                <a:gd name="connsiteX58" fmla="*/ 3671485 w 4190656"/>
                <a:gd name="connsiteY58" fmla="*/ 1861094 h 2083613"/>
                <a:gd name="connsiteX59" fmla="*/ 3671485 w 4190656"/>
                <a:gd name="connsiteY59" fmla="*/ 1821270 h 2083613"/>
                <a:gd name="connsiteX60" fmla="*/ 3051754 w 4190656"/>
                <a:gd name="connsiteY60" fmla="*/ 1737466 h 2083613"/>
                <a:gd name="connsiteX61" fmla="*/ 3051754 w 4190656"/>
                <a:gd name="connsiteY61" fmla="*/ 1803112 h 2083613"/>
                <a:gd name="connsiteX62" fmla="*/ 3149850 w 4190656"/>
                <a:gd name="connsiteY62" fmla="*/ 1803112 h 2083613"/>
                <a:gd name="connsiteX63" fmla="*/ 3149850 w 4190656"/>
                <a:gd name="connsiteY63" fmla="*/ 1737466 h 2083613"/>
                <a:gd name="connsiteX64" fmla="*/ 2868153 w 4190656"/>
                <a:gd name="connsiteY64" fmla="*/ 1737466 h 2083613"/>
                <a:gd name="connsiteX65" fmla="*/ 2868153 w 4190656"/>
                <a:gd name="connsiteY65" fmla="*/ 1803112 h 2083613"/>
                <a:gd name="connsiteX66" fmla="*/ 2966249 w 4190656"/>
                <a:gd name="connsiteY66" fmla="*/ 1803112 h 2083613"/>
                <a:gd name="connsiteX67" fmla="*/ 2966249 w 4190656"/>
                <a:gd name="connsiteY67" fmla="*/ 1737466 h 2083613"/>
                <a:gd name="connsiteX68" fmla="*/ 2684553 w 4190656"/>
                <a:gd name="connsiteY68" fmla="*/ 1737466 h 2083613"/>
                <a:gd name="connsiteX69" fmla="*/ 2684553 w 4190656"/>
                <a:gd name="connsiteY69" fmla="*/ 1803112 h 2083613"/>
                <a:gd name="connsiteX70" fmla="*/ 2782649 w 4190656"/>
                <a:gd name="connsiteY70" fmla="*/ 1803112 h 2083613"/>
                <a:gd name="connsiteX71" fmla="*/ 2782649 w 4190656"/>
                <a:gd name="connsiteY71" fmla="*/ 1737466 h 2083613"/>
                <a:gd name="connsiteX72" fmla="*/ 3051754 w 4190656"/>
                <a:gd name="connsiteY72" fmla="*/ 1601257 h 2083613"/>
                <a:gd name="connsiteX73" fmla="*/ 3051754 w 4190656"/>
                <a:gd name="connsiteY73" fmla="*/ 1666903 h 2083613"/>
                <a:gd name="connsiteX74" fmla="*/ 3149850 w 4190656"/>
                <a:gd name="connsiteY74" fmla="*/ 1666903 h 2083613"/>
                <a:gd name="connsiteX75" fmla="*/ 3149850 w 4190656"/>
                <a:gd name="connsiteY75" fmla="*/ 1601257 h 2083613"/>
                <a:gd name="connsiteX76" fmla="*/ 2868153 w 4190656"/>
                <a:gd name="connsiteY76" fmla="*/ 1601257 h 2083613"/>
                <a:gd name="connsiteX77" fmla="*/ 2868153 w 4190656"/>
                <a:gd name="connsiteY77" fmla="*/ 1666903 h 2083613"/>
                <a:gd name="connsiteX78" fmla="*/ 2966249 w 4190656"/>
                <a:gd name="connsiteY78" fmla="*/ 1666903 h 2083613"/>
                <a:gd name="connsiteX79" fmla="*/ 2966249 w 4190656"/>
                <a:gd name="connsiteY79" fmla="*/ 1601257 h 2083613"/>
                <a:gd name="connsiteX80" fmla="*/ 2684553 w 4190656"/>
                <a:gd name="connsiteY80" fmla="*/ 1601257 h 2083613"/>
                <a:gd name="connsiteX81" fmla="*/ 2684553 w 4190656"/>
                <a:gd name="connsiteY81" fmla="*/ 1666903 h 2083613"/>
                <a:gd name="connsiteX82" fmla="*/ 2782649 w 4190656"/>
                <a:gd name="connsiteY82" fmla="*/ 1666903 h 2083613"/>
                <a:gd name="connsiteX83" fmla="*/ 2782649 w 4190656"/>
                <a:gd name="connsiteY83" fmla="*/ 1601257 h 2083613"/>
                <a:gd name="connsiteX84" fmla="*/ 1003047 w 4190656"/>
                <a:gd name="connsiteY84" fmla="*/ 1464531 h 2083613"/>
                <a:gd name="connsiteX85" fmla="*/ 1003047 w 4190656"/>
                <a:gd name="connsiteY85" fmla="*/ 2082216 h 2083613"/>
                <a:gd name="connsiteX86" fmla="*/ 1259865 w 4190656"/>
                <a:gd name="connsiteY86" fmla="*/ 2082216 h 2083613"/>
                <a:gd name="connsiteX87" fmla="*/ 1259865 w 4190656"/>
                <a:gd name="connsiteY87" fmla="*/ 1464531 h 2083613"/>
                <a:gd name="connsiteX88" fmla="*/ 640721 w 4190656"/>
                <a:gd name="connsiteY88" fmla="*/ 1461809 h 2083613"/>
                <a:gd name="connsiteX89" fmla="*/ 640721 w 4190656"/>
                <a:gd name="connsiteY89" fmla="*/ 2079494 h 2083613"/>
                <a:gd name="connsiteX90" fmla="*/ 860983 w 4190656"/>
                <a:gd name="connsiteY90" fmla="*/ 2079494 h 2083613"/>
                <a:gd name="connsiteX91" fmla="*/ 860983 w 4190656"/>
                <a:gd name="connsiteY91" fmla="*/ 1461809 h 2083613"/>
                <a:gd name="connsiteX92" fmla="*/ 3977387 w 4190656"/>
                <a:gd name="connsiteY92" fmla="*/ 1437108 h 2083613"/>
                <a:gd name="connsiteX93" fmla="*/ 3977387 w 4190656"/>
                <a:gd name="connsiteY93" fmla="*/ 1502754 h 2083613"/>
                <a:gd name="connsiteX94" fmla="*/ 4075483 w 4190656"/>
                <a:gd name="connsiteY94" fmla="*/ 1502754 h 2083613"/>
                <a:gd name="connsiteX95" fmla="*/ 4075483 w 4190656"/>
                <a:gd name="connsiteY95" fmla="*/ 1437108 h 2083613"/>
                <a:gd name="connsiteX96" fmla="*/ 3793786 w 4190656"/>
                <a:gd name="connsiteY96" fmla="*/ 1437108 h 2083613"/>
                <a:gd name="connsiteX97" fmla="*/ 3793786 w 4190656"/>
                <a:gd name="connsiteY97" fmla="*/ 1502754 h 2083613"/>
                <a:gd name="connsiteX98" fmla="*/ 3891882 w 4190656"/>
                <a:gd name="connsiteY98" fmla="*/ 1502754 h 2083613"/>
                <a:gd name="connsiteX99" fmla="*/ 3891882 w 4190656"/>
                <a:gd name="connsiteY99" fmla="*/ 1437108 h 2083613"/>
                <a:gd name="connsiteX100" fmla="*/ 3610186 w 4190656"/>
                <a:gd name="connsiteY100" fmla="*/ 1437108 h 2083613"/>
                <a:gd name="connsiteX101" fmla="*/ 3610186 w 4190656"/>
                <a:gd name="connsiteY101" fmla="*/ 1502754 h 2083613"/>
                <a:gd name="connsiteX102" fmla="*/ 3708282 w 4190656"/>
                <a:gd name="connsiteY102" fmla="*/ 1502754 h 2083613"/>
                <a:gd name="connsiteX103" fmla="*/ 3708282 w 4190656"/>
                <a:gd name="connsiteY103" fmla="*/ 1437108 h 2083613"/>
                <a:gd name="connsiteX104" fmla="*/ 3413613 w 4190656"/>
                <a:gd name="connsiteY104" fmla="*/ 1437108 h 2083613"/>
                <a:gd name="connsiteX105" fmla="*/ 3413613 w 4190656"/>
                <a:gd name="connsiteY105" fmla="*/ 1502754 h 2083613"/>
                <a:gd name="connsiteX106" fmla="*/ 3511709 w 4190656"/>
                <a:gd name="connsiteY106" fmla="*/ 1502754 h 2083613"/>
                <a:gd name="connsiteX107" fmla="*/ 3511709 w 4190656"/>
                <a:gd name="connsiteY107" fmla="*/ 1437108 h 2083613"/>
                <a:gd name="connsiteX108" fmla="*/ 3230013 w 4190656"/>
                <a:gd name="connsiteY108" fmla="*/ 1437108 h 2083613"/>
                <a:gd name="connsiteX109" fmla="*/ 3230013 w 4190656"/>
                <a:gd name="connsiteY109" fmla="*/ 1502754 h 2083613"/>
                <a:gd name="connsiteX110" fmla="*/ 3328109 w 4190656"/>
                <a:gd name="connsiteY110" fmla="*/ 1502754 h 2083613"/>
                <a:gd name="connsiteX111" fmla="*/ 3328109 w 4190656"/>
                <a:gd name="connsiteY111" fmla="*/ 1437108 h 2083613"/>
                <a:gd name="connsiteX112" fmla="*/ 3051754 w 4190656"/>
                <a:gd name="connsiteY112" fmla="*/ 1437108 h 2083613"/>
                <a:gd name="connsiteX113" fmla="*/ 3051754 w 4190656"/>
                <a:gd name="connsiteY113" fmla="*/ 1502754 h 2083613"/>
                <a:gd name="connsiteX114" fmla="*/ 3149850 w 4190656"/>
                <a:gd name="connsiteY114" fmla="*/ 1502754 h 2083613"/>
                <a:gd name="connsiteX115" fmla="*/ 3149850 w 4190656"/>
                <a:gd name="connsiteY115" fmla="*/ 1437108 h 2083613"/>
                <a:gd name="connsiteX116" fmla="*/ 2868153 w 4190656"/>
                <a:gd name="connsiteY116" fmla="*/ 1437108 h 2083613"/>
                <a:gd name="connsiteX117" fmla="*/ 2868153 w 4190656"/>
                <a:gd name="connsiteY117" fmla="*/ 1502754 h 2083613"/>
                <a:gd name="connsiteX118" fmla="*/ 2966249 w 4190656"/>
                <a:gd name="connsiteY118" fmla="*/ 1502754 h 2083613"/>
                <a:gd name="connsiteX119" fmla="*/ 2966249 w 4190656"/>
                <a:gd name="connsiteY119" fmla="*/ 1437108 h 2083613"/>
                <a:gd name="connsiteX120" fmla="*/ 2684553 w 4190656"/>
                <a:gd name="connsiteY120" fmla="*/ 1437108 h 2083613"/>
                <a:gd name="connsiteX121" fmla="*/ 2684553 w 4190656"/>
                <a:gd name="connsiteY121" fmla="*/ 1502754 h 2083613"/>
                <a:gd name="connsiteX122" fmla="*/ 2782649 w 4190656"/>
                <a:gd name="connsiteY122" fmla="*/ 1502754 h 2083613"/>
                <a:gd name="connsiteX123" fmla="*/ 2782649 w 4190656"/>
                <a:gd name="connsiteY123" fmla="*/ 1437108 h 2083613"/>
                <a:gd name="connsiteX124" fmla="*/ 1818380 w 4190656"/>
                <a:gd name="connsiteY124" fmla="*/ 1377680 h 2083613"/>
                <a:gd name="connsiteX125" fmla="*/ 1818380 w 4190656"/>
                <a:gd name="connsiteY125" fmla="*/ 1450750 h 2083613"/>
                <a:gd name="connsiteX126" fmla="*/ 1916476 w 4190656"/>
                <a:gd name="connsiteY126" fmla="*/ 1450750 h 2083613"/>
                <a:gd name="connsiteX127" fmla="*/ 1916476 w 4190656"/>
                <a:gd name="connsiteY127" fmla="*/ 1377680 h 2083613"/>
                <a:gd name="connsiteX128" fmla="*/ 1634779 w 4190656"/>
                <a:gd name="connsiteY128" fmla="*/ 1377680 h 2083613"/>
                <a:gd name="connsiteX129" fmla="*/ 1634779 w 4190656"/>
                <a:gd name="connsiteY129" fmla="*/ 1450750 h 2083613"/>
                <a:gd name="connsiteX130" fmla="*/ 1732875 w 4190656"/>
                <a:gd name="connsiteY130" fmla="*/ 1450750 h 2083613"/>
                <a:gd name="connsiteX131" fmla="*/ 1732875 w 4190656"/>
                <a:gd name="connsiteY131" fmla="*/ 1377680 h 2083613"/>
                <a:gd name="connsiteX132" fmla="*/ 1451179 w 4190656"/>
                <a:gd name="connsiteY132" fmla="*/ 1377680 h 2083613"/>
                <a:gd name="connsiteX133" fmla="*/ 1451179 w 4190656"/>
                <a:gd name="connsiteY133" fmla="*/ 1450750 h 2083613"/>
                <a:gd name="connsiteX134" fmla="*/ 1549275 w 4190656"/>
                <a:gd name="connsiteY134" fmla="*/ 1450750 h 2083613"/>
                <a:gd name="connsiteX135" fmla="*/ 1549275 w 4190656"/>
                <a:gd name="connsiteY135" fmla="*/ 1377680 h 2083613"/>
                <a:gd name="connsiteX136" fmla="*/ 1818380 w 4190656"/>
                <a:gd name="connsiteY136" fmla="*/ 1226067 h 2083613"/>
                <a:gd name="connsiteX137" fmla="*/ 1818380 w 4190656"/>
                <a:gd name="connsiteY137" fmla="*/ 1299137 h 2083613"/>
                <a:gd name="connsiteX138" fmla="*/ 1916476 w 4190656"/>
                <a:gd name="connsiteY138" fmla="*/ 1299137 h 2083613"/>
                <a:gd name="connsiteX139" fmla="*/ 1916476 w 4190656"/>
                <a:gd name="connsiteY139" fmla="*/ 1226067 h 2083613"/>
                <a:gd name="connsiteX140" fmla="*/ 1634779 w 4190656"/>
                <a:gd name="connsiteY140" fmla="*/ 1226067 h 2083613"/>
                <a:gd name="connsiteX141" fmla="*/ 1634779 w 4190656"/>
                <a:gd name="connsiteY141" fmla="*/ 1299137 h 2083613"/>
                <a:gd name="connsiteX142" fmla="*/ 1732875 w 4190656"/>
                <a:gd name="connsiteY142" fmla="*/ 1299137 h 2083613"/>
                <a:gd name="connsiteX143" fmla="*/ 1732875 w 4190656"/>
                <a:gd name="connsiteY143" fmla="*/ 1226067 h 2083613"/>
                <a:gd name="connsiteX144" fmla="*/ 1451179 w 4190656"/>
                <a:gd name="connsiteY144" fmla="*/ 1226067 h 2083613"/>
                <a:gd name="connsiteX145" fmla="*/ 1451179 w 4190656"/>
                <a:gd name="connsiteY145" fmla="*/ 1299137 h 2083613"/>
                <a:gd name="connsiteX146" fmla="*/ 1549275 w 4190656"/>
                <a:gd name="connsiteY146" fmla="*/ 1299137 h 2083613"/>
                <a:gd name="connsiteX147" fmla="*/ 1549275 w 4190656"/>
                <a:gd name="connsiteY147" fmla="*/ 1226067 h 2083613"/>
                <a:gd name="connsiteX148" fmla="*/ 403424 w 4190656"/>
                <a:gd name="connsiteY148" fmla="*/ 1142989 h 2083613"/>
                <a:gd name="connsiteX149" fmla="*/ 348620 w 4190656"/>
                <a:gd name="connsiteY149" fmla="*/ 1197793 h 2083613"/>
                <a:gd name="connsiteX150" fmla="*/ 348620 w 4190656"/>
                <a:gd name="connsiteY150" fmla="*/ 2081959 h 2083613"/>
                <a:gd name="connsiteX151" fmla="*/ 458227 w 4190656"/>
                <a:gd name="connsiteY151" fmla="*/ 2081959 h 2083613"/>
                <a:gd name="connsiteX152" fmla="*/ 458228 w 4190656"/>
                <a:gd name="connsiteY152" fmla="*/ 1197793 h 2083613"/>
                <a:gd name="connsiteX153" fmla="*/ 403424 w 4190656"/>
                <a:gd name="connsiteY153" fmla="*/ 1142989 h 2083613"/>
                <a:gd name="connsiteX154" fmla="*/ 169200 w 4190656"/>
                <a:gd name="connsiteY154" fmla="*/ 1139285 h 2083613"/>
                <a:gd name="connsiteX155" fmla="*/ 114396 w 4190656"/>
                <a:gd name="connsiteY155" fmla="*/ 1194089 h 2083613"/>
                <a:gd name="connsiteX156" fmla="*/ 114396 w 4190656"/>
                <a:gd name="connsiteY156" fmla="*/ 2078255 h 2083613"/>
                <a:gd name="connsiteX157" fmla="*/ 224003 w 4190656"/>
                <a:gd name="connsiteY157" fmla="*/ 2078255 h 2083613"/>
                <a:gd name="connsiteX158" fmla="*/ 224004 w 4190656"/>
                <a:gd name="connsiteY158" fmla="*/ 1194089 h 2083613"/>
                <a:gd name="connsiteX159" fmla="*/ 169200 w 4190656"/>
                <a:gd name="connsiteY159" fmla="*/ 1139285 h 2083613"/>
                <a:gd name="connsiteX160" fmla="*/ 1818380 w 4190656"/>
                <a:gd name="connsiteY160" fmla="*/ 1074453 h 2083613"/>
                <a:gd name="connsiteX161" fmla="*/ 1818380 w 4190656"/>
                <a:gd name="connsiteY161" fmla="*/ 1147523 h 2083613"/>
                <a:gd name="connsiteX162" fmla="*/ 1916476 w 4190656"/>
                <a:gd name="connsiteY162" fmla="*/ 1147523 h 2083613"/>
                <a:gd name="connsiteX163" fmla="*/ 1916476 w 4190656"/>
                <a:gd name="connsiteY163" fmla="*/ 1074453 h 2083613"/>
                <a:gd name="connsiteX164" fmla="*/ 1634779 w 4190656"/>
                <a:gd name="connsiteY164" fmla="*/ 1074453 h 2083613"/>
                <a:gd name="connsiteX165" fmla="*/ 1634779 w 4190656"/>
                <a:gd name="connsiteY165" fmla="*/ 1147523 h 2083613"/>
                <a:gd name="connsiteX166" fmla="*/ 1732875 w 4190656"/>
                <a:gd name="connsiteY166" fmla="*/ 1147523 h 2083613"/>
                <a:gd name="connsiteX167" fmla="*/ 1732875 w 4190656"/>
                <a:gd name="connsiteY167" fmla="*/ 1074453 h 2083613"/>
                <a:gd name="connsiteX168" fmla="*/ 1451179 w 4190656"/>
                <a:gd name="connsiteY168" fmla="*/ 1074453 h 2083613"/>
                <a:gd name="connsiteX169" fmla="*/ 1451179 w 4190656"/>
                <a:gd name="connsiteY169" fmla="*/ 1147523 h 2083613"/>
                <a:gd name="connsiteX170" fmla="*/ 1549275 w 4190656"/>
                <a:gd name="connsiteY170" fmla="*/ 1147523 h 2083613"/>
                <a:gd name="connsiteX171" fmla="*/ 1549275 w 4190656"/>
                <a:gd name="connsiteY171" fmla="*/ 1074453 h 2083613"/>
                <a:gd name="connsiteX172" fmla="*/ 1254606 w 4190656"/>
                <a:gd name="connsiteY172" fmla="*/ 1074453 h 2083613"/>
                <a:gd name="connsiteX173" fmla="*/ 1254606 w 4190656"/>
                <a:gd name="connsiteY173" fmla="*/ 1147523 h 2083613"/>
                <a:gd name="connsiteX174" fmla="*/ 1352702 w 4190656"/>
                <a:gd name="connsiteY174" fmla="*/ 1147523 h 2083613"/>
                <a:gd name="connsiteX175" fmla="*/ 1352702 w 4190656"/>
                <a:gd name="connsiteY175" fmla="*/ 1074453 h 2083613"/>
                <a:gd name="connsiteX176" fmla="*/ 1071005 w 4190656"/>
                <a:gd name="connsiteY176" fmla="*/ 1074453 h 2083613"/>
                <a:gd name="connsiteX177" fmla="*/ 1071005 w 4190656"/>
                <a:gd name="connsiteY177" fmla="*/ 1147523 h 2083613"/>
                <a:gd name="connsiteX178" fmla="*/ 1169101 w 4190656"/>
                <a:gd name="connsiteY178" fmla="*/ 1147523 h 2083613"/>
                <a:gd name="connsiteX179" fmla="*/ 1169101 w 4190656"/>
                <a:gd name="connsiteY179" fmla="*/ 1074453 h 2083613"/>
                <a:gd name="connsiteX180" fmla="*/ 887405 w 4190656"/>
                <a:gd name="connsiteY180" fmla="*/ 1074453 h 2083613"/>
                <a:gd name="connsiteX181" fmla="*/ 887405 w 4190656"/>
                <a:gd name="connsiteY181" fmla="*/ 1147523 h 2083613"/>
                <a:gd name="connsiteX182" fmla="*/ 985501 w 4190656"/>
                <a:gd name="connsiteY182" fmla="*/ 1147523 h 2083613"/>
                <a:gd name="connsiteX183" fmla="*/ 985501 w 4190656"/>
                <a:gd name="connsiteY183" fmla="*/ 1074453 h 2083613"/>
                <a:gd name="connsiteX184" fmla="*/ 726849 w 4190656"/>
                <a:gd name="connsiteY184" fmla="*/ 1074453 h 2083613"/>
                <a:gd name="connsiteX185" fmla="*/ 726849 w 4190656"/>
                <a:gd name="connsiteY185" fmla="*/ 1147523 h 2083613"/>
                <a:gd name="connsiteX186" fmla="*/ 824945 w 4190656"/>
                <a:gd name="connsiteY186" fmla="*/ 1147523 h 2083613"/>
                <a:gd name="connsiteX187" fmla="*/ 824945 w 4190656"/>
                <a:gd name="connsiteY187" fmla="*/ 1074453 h 2083613"/>
                <a:gd name="connsiteX188" fmla="*/ 543248 w 4190656"/>
                <a:gd name="connsiteY188" fmla="*/ 1074453 h 2083613"/>
                <a:gd name="connsiteX189" fmla="*/ 543248 w 4190656"/>
                <a:gd name="connsiteY189" fmla="*/ 1147523 h 2083613"/>
                <a:gd name="connsiteX190" fmla="*/ 641344 w 4190656"/>
                <a:gd name="connsiteY190" fmla="*/ 1147523 h 2083613"/>
                <a:gd name="connsiteX191" fmla="*/ 641344 w 4190656"/>
                <a:gd name="connsiteY191" fmla="*/ 1074453 h 2083613"/>
                <a:gd name="connsiteX192" fmla="*/ 3065554 w 4190656"/>
                <a:gd name="connsiteY192" fmla="*/ 331011 h 2083613"/>
                <a:gd name="connsiteX193" fmla="*/ 3065554 w 4190656"/>
                <a:gd name="connsiteY193" fmla="*/ 465308 h 2083613"/>
                <a:gd name="connsiteX194" fmla="*/ 3086674 w 4190656"/>
                <a:gd name="connsiteY194" fmla="*/ 468502 h 2083613"/>
                <a:gd name="connsiteX195" fmla="*/ 3190451 w 4190656"/>
                <a:gd name="connsiteY195" fmla="*/ 562591 h 2083613"/>
                <a:gd name="connsiteX196" fmla="*/ 3200815 w 4190656"/>
                <a:gd name="connsiteY196" fmla="*/ 613926 h 2083613"/>
                <a:gd name="connsiteX197" fmla="*/ 3203518 w 4190656"/>
                <a:gd name="connsiteY197" fmla="*/ 613926 h 2083613"/>
                <a:gd name="connsiteX198" fmla="*/ 3203518 w 4190656"/>
                <a:gd name="connsiteY198" fmla="*/ 627317 h 2083613"/>
                <a:gd name="connsiteX199" fmla="*/ 3203519 w 4190656"/>
                <a:gd name="connsiteY199" fmla="*/ 627321 h 2083613"/>
                <a:gd name="connsiteX200" fmla="*/ 3203518 w 4190656"/>
                <a:gd name="connsiteY200" fmla="*/ 1063497 h 2083613"/>
                <a:gd name="connsiteX201" fmla="*/ 3310645 w 4190656"/>
                <a:gd name="connsiteY201" fmla="*/ 1063497 h 2083613"/>
                <a:gd name="connsiteX202" fmla="*/ 3310645 w 4190656"/>
                <a:gd name="connsiteY202" fmla="*/ 627216 h 2083613"/>
                <a:gd name="connsiteX203" fmla="*/ 3412211 w 4190656"/>
                <a:gd name="connsiteY203" fmla="*/ 473988 h 2083613"/>
                <a:gd name="connsiteX204" fmla="*/ 3465439 w 4190656"/>
                <a:gd name="connsiteY204" fmla="*/ 463242 h 2083613"/>
                <a:gd name="connsiteX205" fmla="*/ 3465439 w 4190656"/>
                <a:gd name="connsiteY205" fmla="*/ 331011 h 2083613"/>
                <a:gd name="connsiteX206" fmla="*/ 2812855 w 4190656"/>
                <a:gd name="connsiteY206" fmla="*/ 331011 h 2083613"/>
                <a:gd name="connsiteX207" fmla="*/ 2812855 w 4190656"/>
                <a:gd name="connsiteY207" fmla="*/ 1063497 h 2083613"/>
                <a:gd name="connsiteX208" fmla="*/ 2870927 w 4190656"/>
                <a:gd name="connsiteY208" fmla="*/ 1063497 h 2083613"/>
                <a:gd name="connsiteX209" fmla="*/ 2870927 w 4190656"/>
                <a:gd name="connsiteY209" fmla="*/ 627321 h 2083613"/>
                <a:gd name="connsiteX210" fmla="*/ 2972493 w 4190656"/>
                <a:gd name="connsiteY210" fmla="*/ 474094 h 2083613"/>
                <a:gd name="connsiteX211" fmla="*/ 3023955 w 4190656"/>
                <a:gd name="connsiteY211" fmla="*/ 463704 h 2083613"/>
                <a:gd name="connsiteX212" fmla="*/ 3023955 w 4190656"/>
                <a:gd name="connsiteY212" fmla="*/ 331011 h 2083613"/>
                <a:gd name="connsiteX213" fmla="*/ 2711332 w 4190656"/>
                <a:gd name="connsiteY213" fmla="*/ 0 h 2083613"/>
                <a:gd name="connsiteX214" fmla="*/ 2812855 w 4190656"/>
                <a:gd name="connsiteY214" fmla="*/ 0 h 2083613"/>
                <a:gd name="connsiteX215" fmla="*/ 2812855 w 4190656"/>
                <a:gd name="connsiteY215" fmla="*/ 1 h 2083613"/>
                <a:gd name="connsiteX216" fmla="*/ 2812855 w 4190656"/>
                <a:gd name="connsiteY216" fmla="*/ 150699 h 2083613"/>
                <a:gd name="connsiteX217" fmla="*/ 2812855 w 4190656"/>
                <a:gd name="connsiteY217" fmla="*/ 150703 h 2083613"/>
                <a:gd name="connsiteX218" fmla="*/ 2812855 w 4190656"/>
                <a:gd name="connsiteY218" fmla="*/ 185573 h 2083613"/>
                <a:gd name="connsiteX219" fmla="*/ 2812855 w 4190656"/>
                <a:gd name="connsiteY219" fmla="*/ 268612 h 2083613"/>
                <a:gd name="connsiteX220" fmla="*/ 3465439 w 4190656"/>
                <a:gd name="connsiteY220" fmla="*/ 268612 h 2083613"/>
                <a:gd name="connsiteX221" fmla="*/ 3465439 w 4190656"/>
                <a:gd name="connsiteY221" fmla="*/ 268180 h 2083613"/>
                <a:gd name="connsiteX222" fmla="*/ 3507038 w 4190656"/>
                <a:gd name="connsiteY222" fmla="*/ 268180 h 2083613"/>
                <a:gd name="connsiteX223" fmla="*/ 3507038 w 4190656"/>
                <a:gd name="connsiteY223" fmla="*/ 466997 h 2083613"/>
                <a:gd name="connsiteX224" fmla="*/ 3541671 w 4190656"/>
                <a:gd name="connsiteY224" fmla="*/ 473988 h 2083613"/>
                <a:gd name="connsiteX225" fmla="*/ 3635761 w 4190656"/>
                <a:gd name="connsiteY225" fmla="*/ 577765 h 2083613"/>
                <a:gd name="connsiteX226" fmla="*/ 3641212 w 4190656"/>
                <a:gd name="connsiteY226" fmla="*/ 613821 h 2083613"/>
                <a:gd name="connsiteX227" fmla="*/ 3643236 w 4190656"/>
                <a:gd name="connsiteY227" fmla="*/ 613821 h 2083613"/>
                <a:gd name="connsiteX228" fmla="*/ 3643236 w 4190656"/>
                <a:gd name="connsiteY228" fmla="*/ 627210 h 2083613"/>
                <a:gd name="connsiteX229" fmla="*/ 3643237 w 4190656"/>
                <a:gd name="connsiteY229" fmla="*/ 627216 h 2083613"/>
                <a:gd name="connsiteX230" fmla="*/ 3643236 w 4190656"/>
                <a:gd name="connsiteY230" fmla="*/ 1063497 h 2083613"/>
                <a:gd name="connsiteX231" fmla="*/ 4190656 w 4190656"/>
                <a:gd name="connsiteY231" fmla="*/ 1063497 h 2083613"/>
                <a:gd name="connsiteX232" fmla="*/ 4190656 w 4190656"/>
                <a:gd name="connsiteY232" fmla="*/ 1184656 h 2083613"/>
                <a:gd name="connsiteX233" fmla="*/ 4190656 w 4190656"/>
                <a:gd name="connsiteY233" fmla="*/ 1530190 h 2083613"/>
                <a:gd name="connsiteX234" fmla="*/ 4190656 w 4190656"/>
                <a:gd name="connsiteY234" fmla="*/ 2078653 h 2083613"/>
                <a:gd name="connsiteX235" fmla="*/ 4190656 w 4190656"/>
                <a:gd name="connsiteY235" fmla="*/ 2082019 h 2083613"/>
                <a:gd name="connsiteX236" fmla="*/ 2526770 w 4190656"/>
                <a:gd name="connsiteY236" fmla="*/ 2082019 h 2083613"/>
                <a:gd name="connsiteX237" fmla="*/ 2526681 w 4190656"/>
                <a:gd name="connsiteY237" fmla="*/ 2082019 h 2083613"/>
                <a:gd name="connsiteX238" fmla="*/ 2449297 w 4190656"/>
                <a:gd name="connsiteY238" fmla="*/ 2082019 h 2083613"/>
                <a:gd name="connsiteX239" fmla="*/ 2449297 w 4190656"/>
                <a:gd name="connsiteY239" fmla="*/ 1864776 h 2083613"/>
                <a:gd name="connsiteX240" fmla="*/ 2354647 w 4190656"/>
                <a:gd name="connsiteY240" fmla="*/ 1864776 h 2083613"/>
                <a:gd name="connsiteX241" fmla="*/ 2354647 w 4190656"/>
                <a:gd name="connsiteY241" fmla="*/ 2082019 h 2083613"/>
                <a:gd name="connsiteX242" fmla="*/ 2277173 w 4190656"/>
                <a:gd name="connsiteY242" fmla="*/ 2082019 h 2083613"/>
                <a:gd name="connsiteX243" fmla="*/ 2277173 w 4190656"/>
                <a:gd name="connsiteY243" fmla="*/ 2082018 h 2083613"/>
                <a:gd name="connsiteX244" fmla="*/ 2190902 w 4190656"/>
                <a:gd name="connsiteY244" fmla="*/ 2082018 h 2083613"/>
                <a:gd name="connsiteX245" fmla="*/ 2190902 w 4190656"/>
                <a:gd name="connsiteY245" fmla="*/ 1864776 h 2083613"/>
                <a:gd name="connsiteX246" fmla="*/ 2096252 w 4190656"/>
                <a:gd name="connsiteY246" fmla="*/ 1864776 h 2083613"/>
                <a:gd name="connsiteX247" fmla="*/ 2096252 w 4190656"/>
                <a:gd name="connsiteY247" fmla="*/ 2082018 h 2083613"/>
                <a:gd name="connsiteX248" fmla="*/ 2028518 w 4190656"/>
                <a:gd name="connsiteY248" fmla="*/ 2082018 h 2083613"/>
                <a:gd name="connsiteX249" fmla="*/ 2028518 w 4190656"/>
                <a:gd name="connsiteY249" fmla="*/ 2083613 h 2083613"/>
                <a:gd name="connsiteX250" fmla="*/ 0 w 4190656"/>
                <a:gd name="connsiteY250" fmla="*/ 2083613 h 2083613"/>
                <a:gd name="connsiteX251" fmla="*/ 0 w 4190656"/>
                <a:gd name="connsiteY251" fmla="*/ 954650 h 2083613"/>
                <a:gd name="connsiteX252" fmla="*/ 525663 w 4190656"/>
                <a:gd name="connsiteY252" fmla="*/ 643073 h 2083613"/>
                <a:gd name="connsiteX253" fmla="*/ 525663 w 4190656"/>
                <a:gd name="connsiteY253" fmla="*/ 940002 h 2083613"/>
                <a:gd name="connsiteX254" fmla="*/ 1026614 w 4190656"/>
                <a:gd name="connsiteY254" fmla="*/ 643073 h 2083613"/>
                <a:gd name="connsiteX255" fmla="*/ 1026614 w 4190656"/>
                <a:gd name="connsiteY255" fmla="*/ 940003 h 2083613"/>
                <a:gd name="connsiteX256" fmla="*/ 1527566 w 4190656"/>
                <a:gd name="connsiteY256" fmla="*/ 643073 h 2083613"/>
                <a:gd name="connsiteX257" fmla="*/ 1527566 w 4190656"/>
                <a:gd name="connsiteY257" fmla="*/ 940003 h 2083613"/>
                <a:gd name="connsiteX258" fmla="*/ 2028518 w 4190656"/>
                <a:gd name="connsiteY258" fmla="*/ 643073 h 2083613"/>
                <a:gd name="connsiteX259" fmla="*/ 2028518 w 4190656"/>
                <a:gd name="connsiteY259" fmla="*/ 954650 h 2083613"/>
                <a:gd name="connsiteX260" fmla="*/ 2028518 w 4190656"/>
                <a:gd name="connsiteY260" fmla="*/ 957207 h 2083613"/>
                <a:gd name="connsiteX261" fmla="*/ 2119418 w 4190656"/>
                <a:gd name="connsiteY261" fmla="*/ 957207 h 2083613"/>
                <a:gd name="connsiteX262" fmla="*/ 2119418 w 4190656"/>
                <a:gd name="connsiteY262" fmla="*/ 351653 h 2083613"/>
                <a:gd name="connsiteX263" fmla="*/ 2119417 w 4190656"/>
                <a:gd name="connsiteY263" fmla="*/ 351653 h 2083613"/>
                <a:gd name="connsiteX264" fmla="*/ 2119417 w 4190656"/>
                <a:gd name="connsiteY264" fmla="*/ 185571 h 2083613"/>
                <a:gd name="connsiteX265" fmla="*/ 2265014 w 4190656"/>
                <a:gd name="connsiteY265" fmla="*/ 185571 h 2083613"/>
                <a:gd name="connsiteX266" fmla="*/ 2410612 w 4190656"/>
                <a:gd name="connsiteY266" fmla="*/ 185571 h 2083613"/>
                <a:gd name="connsiteX267" fmla="*/ 2410613 w 4190656"/>
                <a:gd name="connsiteY267" fmla="*/ 185571 h 2083613"/>
                <a:gd name="connsiteX268" fmla="*/ 2410613 w 4190656"/>
                <a:gd name="connsiteY268" fmla="*/ 337527 h 2083613"/>
                <a:gd name="connsiteX269" fmla="*/ 2410614 w 4190656"/>
                <a:gd name="connsiteY269" fmla="*/ 337527 h 2083613"/>
                <a:gd name="connsiteX270" fmla="*/ 2410614 w 4190656"/>
                <a:gd name="connsiteY270" fmla="*/ 337530 h 2083613"/>
                <a:gd name="connsiteX271" fmla="*/ 2410614 w 4190656"/>
                <a:gd name="connsiteY271" fmla="*/ 955499 h 2083613"/>
                <a:gd name="connsiteX272" fmla="*/ 2526770 w 4190656"/>
                <a:gd name="connsiteY272" fmla="*/ 955499 h 2083613"/>
                <a:gd name="connsiteX273" fmla="*/ 2526770 w 4190656"/>
                <a:gd name="connsiteY273" fmla="*/ 956944 h 2083613"/>
                <a:gd name="connsiteX274" fmla="*/ 2526770 w 4190656"/>
                <a:gd name="connsiteY274" fmla="*/ 1063497 h 2083613"/>
                <a:gd name="connsiteX275" fmla="*/ 2619542 w 4190656"/>
                <a:gd name="connsiteY275" fmla="*/ 1063497 h 2083613"/>
                <a:gd name="connsiteX276" fmla="*/ 2619542 w 4190656"/>
                <a:gd name="connsiteY276" fmla="*/ 185573 h 2083613"/>
                <a:gd name="connsiteX277" fmla="*/ 2619542 w 4190656"/>
                <a:gd name="connsiteY277" fmla="*/ 150703 h 2083613"/>
                <a:gd name="connsiteX278" fmla="*/ 2619542 w 4190656"/>
                <a:gd name="connsiteY278" fmla="*/ 1 h 2083613"/>
                <a:gd name="connsiteX279" fmla="*/ 2711332 w 4190656"/>
                <a:gd name="connsiteY279" fmla="*/ 1 h 2083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190656" h="2083613">
                  <a:moveTo>
                    <a:pt x="1359605" y="2009520"/>
                  </a:moveTo>
                  <a:lnTo>
                    <a:pt x="1359605" y="2049344"/>
                  </a:lnTo>
                  <a:lnTo>
                    <a:pt x="1942246" y="2049344"/>
                  </a:lnTo>
                  <a:lnTo>
                    <a:pt x="1942246" y="2009520"/>
                  </a:lnTo>
                  <a:close/>
                  <a:moveTo>
                    <a:pt x="3736514" y="2004560"/>
                  </a:moveTo>
                  <a:lnTo>
                    <a:pt x="3736514" y="2044384"/>
                  </a:lnTo>
                  <a:lnTo>
                    <a:pt x="4087017" y="2044384"/>
                  </a:lnTo>
                  <a:lnTo>
                    <a:pt x="4087017" y="2004560"/>
                  </a:lnTo>
                  <a:close/>
                  <a:moveTo>
                    <a:pt x="3320982" y="2004560"/>
                  </a:moveTo>
                  <a:lnTo>
                    <a:pt x="3320982" y="2044384"/>
                  </a:lnTo>
                  <a:lnTo>
                    <a:pt x="3671485" y="2044384"/>
                  </a:lnTo>
                  <a:lnTo>
                    <a:pt x="3671485" y="2004560"/>
                  </a:lnTo>
                  <a:close/>
                  <a:moveTo>
                    <a:pt x="1359605" y="1948423"/>
                  </a:moveTo>
                  <a:lnTo>
                    <a:pt x="1359605" y="1988247"/>
                  </a:lnTo>
                  <a:lnTo>
                    <a:pt x="1942246" y="1988247"/>
                  </a:lnTo>
                  <a:lnTo>
                    <a:pt x="1942246" y="1948423"/>
                  </a:lnTo>
                  <a:close/>
                  <a:moveTo>
                    <a:pt x="3736514" y="1943463"/>
                  </a:moveTo>
                  <a:lnTo>
                    <a:pt x="3736514" y="1983287"/>
                  </a:lnTo>
                  <a:lnTo>
                    <a:pt x="4087017" y="1983287"/>
                  </a:lnTo>
                  <a:lnTo>
                    <a:pt x="4087017" y="1943463"/>
                  </a:lnTo>
                  <a:close/>
                  <a:moveTo>
                    <a:pt x="3320982" y="1943463"/>
                  </a:moveTo>
                  <a:lnTo>
                    <a:pt x="3320982" y="1983287"/>
                  </a:lnTo>
                  <a:lnTo>
                    <a:pt x="3671485" y="1983287"/>
                  </a:lnTo>
                  <a:lnTo>
                    <a:pt x="3671485" y="1943463"/>
                  </a:lnTo>
                  <a:close/>
                  <a:moveTo>
                    <a:pt x="1359605" y="1887327"/>
                  </a:moveTo>
                  <a:lnTo>
                    <a:pt x="1359605" y="1927151"/>
                  </a:lnTo>
                  <a:lnTo>
                    <a:pt x="1942246" y="1927151"/>
                  </a:lnTo>
                  <a:lnTo>
                    <a:pt x="1942246" y="1887327"/>
                  </a:lnTo>
                  <a:close/>
                  <a:moveTo>
                    <a:pt x="3736514" y="1882367"/>
                  </a:moveTo>
                  <a:lnTo>
                    <a:pt x="3736514" y="1922191"/>
                  </a:lnTo>
                  <a:lnTo>
                    <a:pt x="4087017" y="1922191"/>
                  </a:lnTo>
                  <a:lnTo>
                    <a:pt x="4087017" y="1882367"/>
                  </a:lnTo>
                  <a:close/>
                  <a:moveTo>
                    <a:pt x="3320982" y="1882367"/>
                  </a:moveTo>
                  <a:lnTo>
                    <a:pt x="3320982" y="1922191"/>
                  </a:lnTo>
                  <a:lnTo>
                    <a:pt x="3671485" y="1922191"/>
                  </a:lnTo>
                  <a:lnTo>
                    <a:pt x="3671485" y="1882367"/>
                  </a:lnTo>
                  <a:close/>
                  <a:moveTo>
                    <a:pt x="3051754" y="1873675"/>
                  </a:moveTo>
                  <a:lnTo>
                    <a:pt x="3051754" y="1939321"/>
                  </a:lnTo>
                  <a:lnTo>
                    <a:pt x="3149850" y="1939321"/>
                  </a:lnTo>
                  <a:lnTo>
                    <a:pt x="3149850" y="1873675"/>
                  </a:lnTo>
                  <a:close/>
                  <a:moveTo>
                    <a:pt x="2868153" y="1873675"/>
                  </a:moveTo>
                  <a:lnTo>
                    <a:pt x="2868153" y="1939321"/>
                  </a:lnTo>
                  <a:lnTo>
                    <a:pt x="2966249" y="1939321"/>
                  </a:lnTo>
                  <a:lnTo>
                    <a:pt x="2966249" y="1873675"/>
                  </a:lnTo>
                  <a:close/>
                  <a:moveTo>
                    <a:pt x="2684553" y="1873675"/>
                  </a:moveTo>
                  <a:lnTo>
                    <a:pt x="2684553" y="1939321"/>
                  </a:lnTo>
                  <a:lnTo>
                    <a:pt x="2782649" y="1939321"/>
                  </a:lnTo>
                  <a:lnTo>
                    <a:pt x="2782649" y="1873675"/>
                  </a:lnTo>
                  <a:close/>
                  <a:moveTo>
                    <a:pt x="1359605" y="1826230"/>
                  </a:moveTo>
                  <a:lnTo>
                    <a:pt x="1359605" y="1866054"/>
                  </a:lnTo>
                  <a:lnTo>
                    <a:pt x="1942246" y="1866054"/>
                  </a:lnTo>
                  <a:lnTo>
                    <a:pt x="1942246" y="1826230"/>
                  </a:lnTo>
                  <a:close/>
                  <a:moveTo>
                    <a:pt x="3736514" y="1821270"/>
                  </a:moveTo>
                  <a:lnTo>
                    <a:pt x="3736514" y="1861094"/>
                  </a:lnTo>
                  <a:lnTo>
                    <a:pt x="4087017" y="1861094"/>
                  </a:lnTo>
                  <a:lnTo>
                    <a:pt x="4087017" y="1821270"/>
                  </a:lnTo>
                  <a:close/>
                  <a:moveTo>
                    <a:pt x="3320982" y="1821270"/>
                  </a:moveTo>
                  <a:lnTo>
                    <a:pt x="3320982" y="1861094"/>
                  </a:lnTo>
                  <a:lnTo>
                    <a:pt x="3671485" y="1861094"/>
                  </a:lnTo>
                  <a:lnTo>
                    <a:pt x="3671485" y="1821270"/>
                  </a:lnTo>
                  <a:close/>
                  <a:moveTo>
                    <a:pt x="3051754" y="1737466"/>
                  </a:moveTo>
                  <a:lnTo>
                    <a:pt x="3051754" y="1803112"/>
                  </a:lnTo>
                  <a:lnTo>
                    <a:pt x="3149850" y="1803112"/>
                  </a:lnTo>
                  <a:lnTo>
                    <a:pt x="3149850" y="1737466"/>
                  </a:lnTo>
                  <a:close/>
                  <a:moveTo>
                    <a:pt x="2868153" y="1737466"/>
                  </a:moveTo>
                  <a:lnTo>
                    <a:pt x="2868153" y="1803112"/>
                  </a:lnTo>
                  <a:lnTo>
                    <a:pt x="2966249" y="1803112"/>
                  </a:lnTo>
                  <a:lnTo>
                    <a:pt x="2966249" y="1737466"/>
                  </a:lnTo>
                  <a:close/>
                  <a:moveTo>
                    <a:pt x="2684553" y="1737466"/>
                  </a:moveTo>
                  <a:lnTo>
                    <a:pt x="2684553" y="1803112"/>
                  </a:lnTo>
                  <a:lnTo>
                    <a:pt x="2782649" y="1803112"/>
                  </a:lnTo>
                  <a:lnTo>
                    <a:pt x="2782649" y="1737466"/>
                  </a:lnTo>
                  <a:close/>
                  <a:moveTo>
                    <a:pt x="3051754" y="1601257"/>
                  </a:moveTo>
                  <a:lnTo>
                    <a:pt x="3051754" y="1666903"/>
                  </a:lnTo>
                  <a:lnTo>
                    <a:pt x="3149850" y="1666903"/>
                  </a:lnTo>
                  <a:lnTo>
                    <a:pt x="3149850" y="1601257"/>
                  </a:lnTo>
                  <a:close/>
                  <a:moveTo>
                    <a:pt x="2868153" y="1601257"/>
                  </a:moveTo>
                  <a:lnTo>
                    <a:pt x="2868153" y="1666903"/>
                  </a:lnTo>
                  <a:lnTo>
                    <a:pt x="2966249" y="1666903"/>
                  </a:lnTo>
                  <a:lnTo>
                    <a:pt x="2966249" y="1601257"/>
                  </a:lnTo>
                  <a:close/>
                  <a:moveTo>
                    <a:pt x="2684553" y="1601257"/>
                  </a:moveTo>
                  <a:lnTo>
                    <a:pt x="2684553" y="1666903"/>
                  </a:lnTo>
                  <a:lnTo>
                    <a:pt x="2782649" y="1666903"/>
                  </a:lnTo>
                  <a:lnTo>
                    <a:pt x="2782649" y="1601257"/>
                  </a:lnTo>
                  <a:close/>
                  <a:moveTo>
                    <a:pt x="1003047" y="1464531"/>
                  </a:moveTo>
                  <a:lnTo>
                    <a:pt x="1003047" y="2082216"/>
                  </a:lnTo>
                  <a:lnTo>
                    <a:pt x="1259865" y="2082216"/>
                  </a:lnTo>
                  <a:lnTo>
                    <a:pt x="1259865" y="1464531"/>
                  </a:lnTo>
                  <a:close/>
                  <a:moveTo>
                    <a:pt x="640721" y="1461809"/>
                  </a:moveTo>
                  <a:lnTo>
                    <a:pt x="640721" y="2079494"/>
                  </a:lnTo>
                  <a:lnTo>
                    <a:pt x="860983" y="2079494"/>
                  </a:lnTo>
                  <a:lnTo>
                    <a:pt x="860983" y="1461809"/>
                  </a:lnTo>
                  <a:close/>
                  <a:moveTo>
                    <a:pt x="3977387" y="1437108"/>
                  </a:moveTo>
                  <a:lnTo>
                    <a:pt x="3977387" y="1502754"/>
                  </a:lnTo>
                  <a:lnTo>
                    <a:pt x="4075483" y="1502754"/>
                  </a:lnTo>
                  <a:lnTo>
                    <a:pt x="4075483" y="1437108"/>
                  </a:lnTo>
                  <a:close/>
                  <a:moveTo>
                    <a:pt x="3793786" y="1437108"/>
                  </a:moveTo>
                  <a:lnTo>
                    <a:pt x="3793786" y="1502754"/>
                  </a:lnTo>
                  <a:lnTo>
                    <a:pt x="3891882" y="1502754"/>
                  </a:lnTo>
                  <a:lnTo>
                    <a:pt x="3891882" y="1437108"/>
                  </a:lnTo>
                  <a:close/>
                  <a:moveTo>
                    <a:pt x="3610186" y="1437108"/>
                  </a:moveTo>
                  <a:lnTo>
                    <a:pt x="3610186" y="1502754"/>
                  </a:lnTo>
                  <a:lnTo>
                    <a:pt x="3708282" y="1502754"/>
                  </a:lnTo>
                  <a:lnTo>
                    <a:pt x="3708282" y="1437108"/>
                  </a:lnTo>
                  <a:close/>
                  <a:moveTo>
                    <a:pt x="3413613" y="1437108"/>
                  </a:moveTo>
                  <a:lnTo>
                    <a:pt x="3413613" y="1502754"/>
                  </a:lnTo>
                  <a:lnTo>
                    <a:pt x="3511709" y="1502754"/>
                  </a:lnTo>
                  <a:lnTo>
                    <a:pt x="3511709" y="1437108"/>
                  </a:lnTo>
                  <a:close/>
                  <a:moveTo>
                    <a:pt x="3230013" y="1437108"/>
                  </a:moveTo>
                  <a:lnTo>
                    <a:pt x="3230013" y="1502754"/>
                  </a:lnTo>
                  <a:lnTo>
                    <a:pt x="3328109" y="1502754"/>
                  </a:lnTo>
                  <a:lnTo>
                    <a:pt x="3328109" y="1437108"/>
                  </a:lnTo>
                  <a:close/>
                  <a:moveTo>
                    <a:pt x="3051754" y="1437108"/>
                  </a:moveTo>
                  <a:lnTo>
                    <a:pt x="3051754" y="1502754"/>
                  </a:lnTo>
                  <a:lnTo>
                    <a:pt x="3149850" y="1502754"/>
                  </a:lnTo>
                  <a:lnTo>
                    <a:pt x="3149850" y="1437108"/>
                  </a:lnTo>
                  <a:close/>
                  <a:moveTo>
                    <a:pt x="2868153" y="1437108"/>
                  </a:moveTo>
                  <a:lnTo>
                    <a:pt x="2868153" y="1502754"/>
                  </a:lnTo>
                  <a:lnTo>
                    <a:pt x="2966249" y="1502754"/>
                  </a:lnTo>
                  <a:lnTo>
                    <a:pt x="2966249" y="1437108"/>
                  </a:lnTo>
                  <a:close/>
                  <a:moveTo>
                    <a:pt x="2684553" y="1437108"/>
                  </a:moveTo>
                  <a:lnTo>
                    <a:pt x="2684553" y="1502754"/>
                  </a:lnTo>
                  <a:lnTo>
                    <a:pt x="2782649" y="1502754"/>
                  </a:lnTo>
                  <a:lnTo>
                    <a:pt x="2782649" y="1437108"/>
                  </a:lnTo>
                  <a:close/>
                  <a:moveTo>
                    <a:pt x="1818380" y="1377680"/>
                  </a:moveTo>
                  <a:lnTo>
                    <a:pt x="1818380" y="1450750"/>
                  </a:lnTo>
                  <a:lnTo>
                    <a:pt x="1916476" y="1450750"/>
                  </a:lnTo>
                  <a:lnTo>
                    <a:pt x="1916476" y="1377680"/>
                  </a:lnTo>
                  <a:close/>
                  <a:moveTo>
                    <a:pt x="1634779" y="1377680"/>
                  </a:moveTo>
                  <a:lnTo>
                    <a:pt x="1634779" y="1450750"/>
                  </a:lnTo>
                  <a:lnTo>
                    <a:pt x="1732875" y="1450750"/>
                  </a:lnTo>
                  <a:lnTo>
                    <a:pt x="1732875" y="1377680"/>
                  </a:lnTo>
                  <a:close/>
                  <a:moveTo>
                    <a:pt x="1451179" y="1377680"/>
                  </a:moveTo>
                  <a:lnTo>
                    <a:pt x="1451179" y="1450750"/>
                  </a:lnTo>
                  <a:lnTo>
                    <a:pt x="1549275" y="1450750"/>
                  </a:lnTo>
                  <a:lnTo>
                    <a:pt x="1549275" y="1377680"/>
                  </a:lnTo>
                  <a:close/>
                  <a:moveTo>
                    <a:pt x="1818380" y="1226067"/>
                  </a:moveTo>
                  <a:lnTo>
                    <a:pt x="1818380" y="1299137"/>
                  </a:lnTo>
                  <a:lnTo>
                    <a:pt x="1916476" y="1299137"/>
                  </a:lnTo>
                  <a:lnTo>
                    <a:pt x="1916476" y="1226067"/>
                  </a:lnTo>
                  <a:close/>
                  <a:moveTo>
                    <a:pt x="1634779" y="1226067"/>
                  </a:moveTo>
                  <a:lnTo>
                    <a:pt x="1634779" y="1299137"/>
                  </a:lnTo>
                  <a:lnTo>
                    <a:pt x="1732875" y="1299137"/>
                  </a:lnTo>
                  <a:lnTo>
                    <a:pt x="1732875" y="1226067"/>
                  </a:lnTo>
                  <a:close/>
                  <a:moveTo>
                    <a:pt x="1451179" y="1226067"/>
                  </a:moveTo>
                  <a:lnTo>
                    <a:pt x="1451179" y="1299137"/>
                  </a:lnTo>
                  <a:lnTo>
                    <a:pt x="1549275" y="1299137"/>
                  </a:lnTo>
                  <a:lnTo>
                    <a:pt x="1549275" y="1226067"/>
                  </a:lnTo>
                  <a:close/>
                  <a:moveTo>
                    <a:pt x="403424" y="1142989"/>
                  </a:moveTo>
                  <a:cubicBezTo>
                    <a:pt x="373157" y="1142989"/>
                    <a:pt x="348620" y="1167526"/>
                    <a:pt x="348620" y="1197793"/>
                  </a:cubicBezTo>
                  <a:lnTo>
                    <a:pt x="348620" y="2081959"/>
                  </a:lnTo>
                  <a:lnTo>
                    <a:pt x="458227" y="2081959"/>
                  </a:lnTo>
                  <a:cubicBezTo>
                    <a:pt x="458227" y="1787237"/>
                    <a:pt x="458228" y="1492515"/>
                    <a:pt x="458228" y="1197793"/>
                  </a:cubicBezTo>
                  <a:cubicBezTo>
                    <a:pt x="458228" y="1167526"/>
                    <a:pt x="433691" y="1142989"/>
                    <a:pt x="403424" y="1142989"/>
                  </a:cubicBezTo>
                  <a:close/>
                  <a:moveTo>
                    <a:pt x="169200" y="1139285"/>
                  </a:moveTo>
                  <a:cubicBezTo>
                    <a:pt x="138933" y="1139285"/>
                    <a:pt x="114396" y="1163822"/>
                    <a:pt x="114396" y="1194089"/>
                  </a:cubicBezTo>
                  <a:lnTo>
                    <a:pt x="114396" y="2078255"/>
                  </a:lnTo>
                  <a:lnTo>
                    <a:pt x="224003" y="2078255"/>
                  </a:lnTo>
                  <a:cubicBezTo>
                    <a:pt x="224003" y="1783533"/>
                    <a:pt x="224004" y="1488811"/>
                    <a:pt x="224004" y="1194089"/>
                  </a:cubicBezTo>
                  <a:cubicBezTo>
                    <a:pt x="224004" y="1163822"/>
                    <a:pt x="199467" y="1139285"/>
                    <a:pt x="169200" y="1139285"/>
                  </a:cubicBezTo>
                  <a:close/>
                  <a:moveTo>
                    <a:pt x="1818380" y="1074453"/>
                  </a:moveTo>
                  <a:lnTo>
                    <a:pt x="1818380" y="1147523"/>
                  </a:lnTo>
                  <a:lnTo>
                    <a:pt x="1916476" y="1147523"/>
                  </a:lnTo>
                  <a:lnTo>
                    <a:pt x="1916476" y="1074453"/>
                  </a:lnTo>
                  <a:close/>
                  <a:moveTo>
                    <a:pt x="1634779" y="1074453"/>
                  </a:moveTo>
                  <a:lnTo>
                    <a:pt x="1634779" y="1147523"/>
                  </a:lnTo>
                  <a:lnTo>
                    <a:pt x="1732875" y="1147523"/>
                  </a:lnTo>
                  <a:lnTo>
                    <a:pt x="1732875" y="1074453"/>
                  </a:lnTo>
                  <a:close/>
                  <a:moveTo>
                    <a:pt x="1451179" y="1074453"/>
                  </a:moveTo>
                  <a:lnTo>
                    <a:pt x="1451179" y="1147523"/>
                  </a:lnTo>
                  <a:lnTo>
                    <a:pt x="1549275" y="1147523"/>
                  </a:lnTo>
                  <a:lnTo>
                    <a:pt x="1549275" y="1074453"/>
                  </a:lnTo>
                  <a:close/>
                  <a:moveTo>
                    <a:pt x="1254606" y="1074453"/>
                  </a:moveTo>
                  <a:lnTo>
                    <a:pt x="1254606" y="1147523"/>
                  </a:lnTo>
                  <a:lnTo>
                    <a:pt x="1352702" y="1147523"/>
                  </a:lnTo>
                  <a:lnTo>
                    <a:pt x="1352702" y="1074453"/>
                  </a:lnTo>
                  <a:close/>
                  <a:moveTo>
                    <a:pt x="1071005" y="1074453"/>
                  </a:moveTo>
                  <a:lnTo>
                    <a:pt x="1071005" y="1147523"/>
                  </a:lnTo>
                  <a:lnTo>
                    <a:pt x="1169101" y="1147523"/>
                  </a:lnTo>
                  <a:lnTo>
                    <a:pt x="1169101" y="1074453"/>
                  </a:lnTo>
                  <a:close/>
                  <a:moveTo>
                    <a:pt x="887405" y="1074453"/>
                  </a:moveTo>
                  <a:lnTo>
                    <a:pt x="887405" y="1147523"/>
                  </a:lnTo>
                  <a:lnTo>
                    <a:pt x="985501" y="1147523"/>
                  </a:lnTo>
                  <a:lnTo>
                    <a:pt x="985501" y="1074453"/>
                  </a:lnTo>
                  <a:close/>
                  <a:moveTo>
                    <a:pt x="726849" y="1074453"/>
                  </a:moveTo>
                  <a:lnTo>
                    <a:pt x="726849" y="1147523"/>
                  </a:lnTo>
                  <a:lnTo>
                    <a:pt x="824945" y="1147523"/>
                  </a:lnTo>
                  <a:lnTo>
                    <a:pt x="824945" y="1074453"/>
                  </a:lnTo>
                  <a:close/>
                  <a:moveTo>
                    <a:pt x="543248" y="1074453"/>
                  </a:moveTo>
                  <a:lnTo>
                    <a:pt x="543248" y="1147523"/>
                  </a:lnTo>
                  <a:lnTo>
                    <a:pt x="641344" y="1147523"/>
                  </a:lnTo>
                  <a:lnTo>
                    <a:pt x="641344" y="1074453"/>
                  </a:lnTo>
                  <a:close/>
                  <a:moveTo>
                    <a:pt x="3065554" y="331011"/>
                  </a:moveTo>
                  <a:lnTo>
                    <a:pt x="3065554" y="465308"/>
                  </a:lnTo>
                  <a:lnTo>
                    <a:pt x="3086674" y="468502"/>
                  </a:lnTo>
                  <a:cubicBezTo>
                    <a:pt x="3133539" y="483078"/>
                    <a:pt x="3171517" y="517827"/>
                    <a:pt x="3190451" y="562591"/>
                  </a:cubicBezTo>
                  <a:lnTo>
                    <a:pt x="3200815" y="613926"/>
                  </a:lnTo>
                  <a:lnTo>
                    <a:pt x="3203518" y="613926"/>
                  </a:lnTo>
                  <a:lnTo>
                    <a:pt x="3203518" y="627317"/>
                  </a:lnTo>
                  <a:lnTo>
                    <a:pt x="3203519" y="627321"/>
                  </a:lnTo>
                  <a:lnTo>
                    <a:pt x="3203518" y="1063497"/>
                  </a:lnTo>
                  <a:lnTo>
                    <a:pt x="3310645" y="1063497"/>
                  </a:lnTo>
                  <a:lnTo>
                    <a:pt x="3310645" y="627216"/>
                  </a:lnTo>
                  <a:cubicBezTo>
                    <a:pt x="3310645" y="558334"/>
                    <a:pt x="3352525" y="499233"/>
                    <a:pt x="3412211" y="473988"/>
                  </a:cubicBezTo>
                  <a:lnTo>
                    <a:pt x="3465439" y="463242"/>
                  </a:lnTo>
                  <a:lnTo>
                    <a:pt x="3465439" y="331011"/>
                  </a:lnTo>
                  <a:close/>
                  <a:moveTo>
                    <a:pt x="2812855" y="331011"/>
                  </a:moveTo>
                  <a:lnTo>
                    <a:pt x="2812855" y="1063497"/>
                  </a:lnTo>
                  <a:lnTo>
                    <a:pt x="2870927" y="1063497"/>
                  </a:lnTo>
                  <a:lnTo>
                    <a:pt x="2870927" y="627321"/>
                  </a:lnTo>
                  <a:cubicBezTo>
                    <a:pt x="2870927" y="558439"/>
                    <a:pt x="2912807" y="499339"/>
                    <a:pt x="2972493" y="474094"/>
                  </a:cubicBezTo>
                  <a:lnTo>
                    <a:pt x="3023955" y="463704"/>
                  </a:lnTo>
                  <a:lnTo>
                    <a:pt x="3023955" y="331011"/>
                  </a:lnTo>
                  <a:close/>
                  <a:moveTo>
                    <a:pt x="2711332" y="0"/>
                  </a:moveTo>
                  <a:lnTo>
                    <a:pt x="2812855" y="0"/>
                  </a:lnTo>
                  <a:lnTo>
                    <a:pt x="2812855" y="1"/>
                  </a:lnTo>
                  <a:lnTo>
                    <a:pt x="2812855" y="150699"/>
                  </a:lnTo>
                  <a:lnTo>
                    <a:pt x="2812855" y="150703"/>
                  </a:lnTo>
                  <a:lnTo>
                    <a:pt x="2812855" y="185573"/>
                  </a:lnTo>
                  <a:lnTo>
                    <a:pt x="2812855" y="268612"/>
                  </a:lnTo>
                  <a:lnTo>
                    <a:pt x="3465439" y="268612"/>
                  </a:lnTo>
                  <a:lnTo>
                    <a:pt x="3465439" y="268180"/>
                  </a:lnTo>
                  <a:lnTo>
                    <a:pt x="3507038" y="268180"/>
                  </a:lnTo>
                  <a:lnTo>
                    <a:pt x="3507038" y="466997"/>
                  </a:lnTo>
                  <a:lnTo>
                    <a:pt x="3541671" y="473988"/>
                  </a:lnTo>
                  <a:cubicBezTo>
                    <a:pt x="3586436" y="492922"/>
                    <a:pt x="3621184" y="530900"/>
                    <a:pt x="3635761" y="577765"/>
                  </a:cubicBezTo>
                  <a:lnTo>
                    <a:pt x="3641212" y="613821"/>
                  </a:lnTo>
                  <a:lnTo>
                    <a:pt x="3643236" y="613821"/>
                  </a:lnTo>
                  <a:lnTo>
                    <a:pt x="3643236" y="627210"/>
                  </a:lnTo>
                  <a:lnTo>
                    <a:pt x="3643237" y="627216"/>
                  </a:lnTo>
                  <a:lnTo>
                    <a:pt x="3643236" y="1063497"/>
                  </a:lnTo>
                  <a:lnTo>
                    <a:pt x="4190656" y="1063497"/>
                  </a:lnTo>
                  <a:lnTo>
                    <a:pt x="4190656" y="1184656"/>
                  </a:lnTo>
                  <a:lnTo>
                    <a:pt x="4190656" y="1530190"/>
                  </a:lnTo>
                  <a:lnTo>
                    <a:pt x="4190656" y="2078653"/>
                  </a:lnTo>
                  <a:lnTo>
                    <a:pt x="4190656" y="2082019"/>
                  </a:lnTo>
                  <a:lnTo>
                    <a:pt x="2526770" y="2082019"/>
                  </a:lnTo>
                  <a:lnTo>
                    <a:pt x="2526681" y="2082019"/>
                  </a:lnTo>
                  <a:lnTo>
                    <a:pt x="2449297" y="2082019"/>
                  </a:lnTo>
                  <a:lnTo>
                    <a:pt x="2449297" y="1864776"/>
                  </a:lnTo>
                  <a:lnTo>
                    <a:pt x="2354647" y="1864776"/>
                  </a:lnTo>
                  <a:lnTo>
                    <a:pt x="2354647" y="2082019"/>
                  </a:lnTo>
                  <a:lnTo>
                    <a:pt x="2277173" y="2082019"/>
                  </a:lnTo>
                  <a:lnTo>
                    <a:pt x="2277173" y="2082018"/>
                  </a:lnTo>
                  <a:lnTo>
                    <a:pt x="2190902" y="2082018"/>
                  </a:lnTo>
                  <a:lnTo>
                    <a:pt x="2190902" y="1864776"/>
                  </a:lnTo>
                  <a:lnTo>
                    <a:pt x="2096252" y="1864776"/>
                  </a:lnTo>
                  <a:lnTo>
                    <a:pt x="2096252" y="2082018"/>
                  </a:lnTo>
                  <a:lnTo>
                    <a:pt x="2028518" y="2082018"/>
                  </a:lnTo>
                  <a:lnTo>
                    <a:pt x="2028518" y="2083613"/>
                  </a:lnTo>
                  <a:lnTo>
                    <a:pt x="0" y="2083613"/>
                  </a:lnTo>
                  <a:lnTo>
                    <a:pt x="0" y="954650"/>
                  </a:lnTo>
                  <a:lnTo>
                    <a:pt x="525663" y="643073"/>
                  </a:lnTo>
                  <a:lnTo>
                    <a:pt x="525663" y="940002"/>
                  </a:lnTo>
                  <a:lnTo>
                    <a:pt x="1026614" y="643073"/>
                  </a:lnTo>
                  <a:lnTo>
                    <a:pt x="1026614" y="940003"/>
                  </a:lnTo>
                  <a:lnTo>
                    <a:pt x="1527566" y="643073"/>
                  </a:lnTo>
                  <a:lnTo>
                    <a:pt x="1527566" y="940003"/>
                  </a:lnTo>
                  <a:lnTo>
                    <a:pt x="2028518" y="643073"/>
                  </a:lnTo>
                  <a:lnTo>
                    <a:pt x="2028518" y="954650"/>
                  </a:lnTo>
                  <a:lnTo>
                    <a:pt x="2028518" y="957207"/>
                  </a:lnTo>
                  <a:lnTo>
                    <a:pt x="2119418" y="957207"/>
                  </a:lnTo>
                  <a:lnTo>
                    <a:pt x="2119418" y="351653"/>
                  </a:lnTo>
                  <a:lnTo>
                    <a:pt x="2119417" y="351653"/>
                  </a:lnTo>
                  <a:lnTo>
                    <a:pt x="2119417" y="185571"/>
                  </a:lnTo>
                  <a:lnTo>
                    <a:pt x="2265014" y="185571"/>
                  </a:lnTo>
                  <a:lnTo>
                    <a:pt x="2410612" y="185571"/>
                  </a:lnTo>
                  <a:lnTo>
                    <a:pt x="2410613" y="185571"/>
                  </a:lnTo>
                  <a:lnTo>
                    <a:pt x="2410613" y="337527"/>
                  </a:lnTo>
                  <a:lnTo>
                    <a:pt x="2410614" y="337527"/>
                  </a:lnTo>
                  <a:lnTo>
                    <a:pt x="2410614" y="337530"/>
                  </a:lnTo>
                  <a:lnTo>
                    <a:pt x="2410614" y="955499"/>
                  </a:lnTo>
                  <a:lnTo>
                    <a:pt x="2526770" y="955499"/>
                  </a:lnTo>
                  <a:lnTo>
                    <a:pt x="2526770" y="956944"/>
                  </a:lnTo>
                  <a:lnTo>
                    <a:pt x="2526770" y="1063497"/>
                  </a:lnTo>
                  <a:lnTo>
                    <a:pt x="2619542" y="1063497"/>
                  </a:lnTo>
                  <a:lnTo>
                    <a:pt x="2619542" y="185573"/>
                  </a:lnTo>
                  <a:lnTo>
                    <a:pt x="2619542" y="150703"/>
                  </a:lnTo>
                  <a:lnTo>
                    <a:pt x="2619542" y="1"/>
                  </a:lnTo>
                  <a:lnTo>
                    <a:pt x="27113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7508B9D-F0E5-4EB4-B724-0EC8E0BE671A}"/>
                </a:ext>
              </a:extLst>
            </p:cNvPr>
            <p:cNvSpPr/>
            <p:nvPr/>
          </p:nvSpPr>
          <p:spPr>
            <a:xfrm>
              <a:off x="6202506" y="1386078"/>
              <a:ext cx="1303698" cy="1355913"/>
            </a:xfrm>
            <a:custGeom>
              <a:avLst/>
              <a:gdLst>
                <a:gd name="connsiteX0" fmla="*/ 91855 w 1303698"/>
                <a:gd name="connsiteY0" fmla="*/ 1312553 h 1355913"/>
                <a:gd name="connsiteX1" fmla="*/ 91855 w 1303698"/>
                <a:gd name="connsiteY1" fmla="*/ 1330841 h 1355913"/>
                <a:gd name="connsiteX2" fmla="*/ 274735 w 1303698"/>
                <a:gd name="connsiteY2" fmla="*/ 1330841 h 1355913"/>
                <a:gd name="connsiteX3" fmla="*/ 274735 w 1303698"/>
                <a:gd name="connsiteY3" fmla="*/ 1312553 h 1355913"/>
                <a:gd name="connsiteX4" fmla="*/ 91855 w 1303698"/>
                <a:gd name="connsiteY4" fmla="*/ 1284733 h 1355913"/>
                <a:gd name="connsiteX5" fmla="*/ 91855 w 1303698"/>
                <a:gd name="connsiteY5" fmla="*/ 1303021 h 1355913"/>
                <a:gd name="connsiteX6" fmla="*/ 274735 w 1303698"/>
                <a:gd name="connsiteY6" fmla="*/ 1303021 h 1355913"/>
                <a:gd name="connsiteX7" fmla="*/ 274735 w 1303698"/>
                <a:gd name="connsiteY7" fmla="*/ 1284733 h 1355913"/>
                <a:gd name="connsiteX8" fmla="*/ 91855 w 1303698"/>
                <a:gd name="connsiteY8" fmla="*/ 1256914 h 1355913"/>
                <a:gd name="connsiteX9" fmla="*/ 91855 w 1303698"/>
                <a:gd name="connsiteY9" fmla="*/ 1275202 h 1355913"/>
                <a:gd name="connsiteX10" fmla="*/ 274735 w 1303698"/>
                <a:gd name="connsiteY10" fmla="*/ 1275202 h 1355913"/>
                <a:gd name="connsiteX11" fmla="*/ 274735 w 1303698"/>
                <a:gd name="connsiteY11" fmla="*/ 1256914 h 1355913"/>
                <a:gd name="connsiteX12" fmla="*/ 91855 w 1303698"/>
                <a:gd name="connsiteY12" fmla="*/ 1229095 h 1355913"/>
                <a:gd name="connsiteX13" fmla="*/ 91855 w 1303698"/>
                <a:gd name="connsiteY13" fmla="*/ 1247383 h 1355913"/>
                <a:gd name="connsiteX14" fmla="*/ 274735 w 1303698"/>
                <a:gd name="connsiteY14" fmla="*/ 1247383 h 1355913"/>
                <a:gd name="connsiteX15" fmla="*/ 274735 w 1303698"/>
                <a:gd name="connsiteY15" fmla="*/ 1229095 h 1355913"/>
                <a:gd name="connsiteX16" fmla="*/ 550507 w 1303698"/>
                <a:gd name="connsiteY16" fmla="*/ 1139433 h 1355913"/>
                <a:gd name="connsiteX17" fmla="*/ 550507 w 1303698"/>
                <a:gd name="connsiteY17" fmla="*/ 1176009 h 1355913"/>
                <a:gd name="connsiteX18" fmla="*/ 596469 w 1303698"/>
                <a:gd name="connsiteY18" fmla="*/ 1176009 h 1355913"/>
                <a:gd name="connsiteX19" fmla="*/ 596469 w 1303698"/>
                <a:gd name="connsiteY19" fmla="*/ 1139433 h 1355913"/>
                <a:gd name="connsiteX20" fmla="*/ 474065 w 1303698"/>
                <a:gd name="connsiteY20" fmla="*/ 1139433 h 1355913"/>
                <a:gd name="connsiteX21" fmla="*/ 474065 w 1303698"/>
                <a:gd name="connsiteY21" fmla="*/ 1176009 h 1355913"/>
                <a:gd name="connsiteX22" fmla="*/ 520027 w 1303698"/>
                <a:gd name="connsiteY22" fmla="*/ 1176009 h 1355913"/>
                <a:gd name="connsiteX23" fmla="*/ 520027 w 1303698"/>
                <a:gd name="connsiteY23" fmla="*/ 1139433 h 1355913"/>
                <a:gd name="connsiteX24" fmla="*/ 397623 w 1303698"/>
                <a:gd name="connsiteY24" fmla="*/ 1139433 h 1355913"/>
                <a:gd name="connsiteX25" fmla="*/ 397623 w 1303698"/>
                <a:gd name="connsiteY25" fmla="*/ 1176009 h 1355913"/>
                <a:gd name="connsiteX26" fmla="*/ 443585 w 1303698"/>
                <a:gd name="connsiteY26" fmla="*/ 1176009 h 1355913"/>
                <a:gd name="connsiteX27" fmla="*/ 443585 w 1303698"/>
                <a:gd name="connsiteY27" fmla="*/ 1139433 h 1355913"/>
                <a:gd name="connsiteX28" fmla="*/ 321181 w 1303698"/>
                <a:gd name="connsiteY28" fmla="*/ 1139433 h 1355913"/>
                <a:gd name="connsiteX29" fmla="*/ 321181 w 1303698"/>
                <a:gd name="connsiteY29" fmla="*/ 1176009 h 1355913"/>
                <a:gd name="connsiteX30" fmla="*/ 367143 w 1303698"/>
                <a:gd name="connsiteY30" fmla="*/ 1176009 h 1355913"/>
                <a:gd name="connsiteX31" fmla="*/ 367143 w 1303698"/>
                <a:gd name="connsiteY31" fmla="*/ 1139433 h 1355913"/>
                <a:gd name="connsiteX32" fmla="*/ 244739 w 1303698"/>
                <a:gd name="connsiteY32" fmla="*/ 1139433 h 1355913"/>
                <a:gd name="connsiteX33" fmla="*/ 244739 w 1303698"/>
                <a:gd name="connsiteY33" fmla="*/ 1176009 h 1355913"/>
                <a:gd name="connsiteX34" fmla="*/ 290701 w 1303698"/>
                <a:gd name="connsiteY34" fmla="*/ 1176009 h 1355913"/>
                <a:gd name="connsiteX35" fmla="*/ 290701 w 1303698"/>
                <a:gd name="connsiteY35" fmla="*/ 1139433 h 1355913"/>
                <a:gd name="connsiteX36" fmla="*/ 168297 w 1303698"/>
                <a:gd name="connsiteY36" fmla="*/ 1139433 h 1355913"/>
                <a:gd name="connsiteX37" fmla="*/ 168297 w 1303698"/>
                <a:gd name="connsiteY37" fmla="*/ 1176009 h 1355913"/>
                <a:gd name="connsiteX38" fmla="*/ 214259 w 1303698"/>
                <a:gd name="connsiteY38" fmla="*/ 1176009 h 1355913"/>
                <a:gd name="connsiteX39" fmla="*/ 214259 w 1303698"/>
                <a:gd name="connsiteY39" fmla="*/ 1139433 h 1355913"/>
                <a:gd name="connsiteX40" fmla="*/ 91855 w 1303698"/>
                <a:gd name="connsiteY40" fmla="*/ 1139433 h 1355913"/>
                <a:gd name="connsiteX41" fmla="*/ 91855 w 1303698"/>
                <a:gd name="connsiteY41" fmla="*/ 1176009 h 1355913"/>
                <a:gd name="connsiteX42" fmla="*/ 137817 w 1303698"/>
                <a:gd name="connsiteY42" fmla="*/ 1176009 h 1355913"/>
                <a:gd name="connsiteX43" fmla="*/ 137817 w 1303698"/>
                <a:gd name="connsiteY43" fmla="*/ 1139433 h 1355913"/>
                <a:gd name="connsiteX44" fmla="*/ 550507 w 1303698"/>
                <a:gd name="connsiteY44" fmla="*/ 1066462 h 1355913"/>
                <a:gd name="connsiteX45" fmla="*/ 550507 w 1303698"/>
                <a:gd name="connsiteY45" fmla="*/ 1103038 h 1355913"/>
                <a:gd name="connsiteX46" fmla="*/ 596469 w 1303698"/>
                <a:gd name="connsiteY46" fmla="*/ 1103038 h 1355913"/>
                <a:gd name="connsiteX47" fmla="*/ 596469 w 1303698"/>
                <a:gd name="connsiteY47" fmla="*/ 1066462 h 1355913"/>
                <a:gd name="connsiteX48" fmla="*/ 474065 w 1303698"/>
                <a:gd name="connsiteY48" fmla="*/ 1066462 h 1355913"/>
                <a:gd name="connsiteX49" fmla="*/ 474065 w 1303698"/>
                <a:gd name="connsiteY49" fmla="*/ 1103038 h 1355913"/>
                <a:gd name="connsiteX50" fmla="*/ 520027 w 1303698"/>
                <a:gd name="connsiteY50" fmla="*/ 1103038 h 1355913"/>
                <a:gd name="connsiteX51" fmla="*/ 520027 w 1303698"/>
                <a:gd name="connsiteY51" fmla="*/ 1066462 h 1355913"/>
                <a:gd name="connsiteX52" fmla="*/ 397623 w 1303698"/>
                <a:gd name="connsiteY52" fmla="*/ 1066462 h 1355913"/>
                <a:gd name="connsiteX53" fmla="*/ 397623 w 1303698"/>
                <a:gd name="connsiteY53" fmla="*/ 1103038 h 1355913"/>
                <a:gd name="connsiteX54" fmla="*/ 443585 w 1303698"/>
                <a:gd name="connsiteY54" fmla="*/ 1103038 h 1355913"/>
                <a:gd name="connsiteX55" fmla="*/ 443585 w 1303698"/>
                <a:gd name="connsiteY55" fmla="*/ 1066462 h 1355913"/>
                <a:gd name="connsiteX56" fmla="*/ 321181 w 1303698"/>
                <a:gd name="connsiteY56" fmla="*/ 1066462 h 1355913"/>
                <a:gd name="connsiteX57" fmla="*/ 321181 w 1303698"/>
                <a:gd name="connsiteY57" fmla="*/ 1103038 h 1355913"/>
                <a:gd name="connsiteX58" fmla="*/ 367143 w 1303698"/>
                <a:gd name="connsiteY58" fmla="*/ 1103038 h 1355913"/>
                <a:gd name="connsiteX59" fmla="*/ 367143 w 1303698"/>
                <a:gd name="connsiteY59" fmla="*/ 1066462 h 1355913"/>
                <a:gd name="connsiteX60" fmla="*/ 244739 w 1303698"/>
                <a:gd name="connsiteY60" fmla="*/ 1066462 h 1355913"/>
                <a:gd name="connsiteX61" fmla="*/ 244739 w 1303698"/>
                <a:gd name="connsiteY61" fmla="*/ 1103038 h 1355913"/>
                <a:gd name="connsiteX62" fmla="*/ 290701 w 1303698"/>
                <a:gd name="connsiteY62" fmla="*/ 1103038 h 1355913"/>
                <a:gd name="connsiteX63" fmla="*/ 290701 w 1303698"/>
                <a:gd name="connsiteY63" fmla="*/ 1066462 h 1355913"/>
                <a:gd name="connsiteX64" fmla="*/ 168297 w 1303698"/>
                <a:gd name="connsiteY64" fmla="*/ 1066462 h 1355913"/>
                <a:gd name="connsiteX65" fmla="*/ 168297 w 1303698"/>
                <a:gd name="connsiteY65" fmla="*/ 1103038 h 1355913"/>
                <a:gd name="connsiteX66" fmla="*/ 214259 w 1303698"/>
                <a:gd name="connsiteY66" fmla="*/ 1103038 h 1355913"/>
                <a:gd name="connsiteX67" fmla="*/ 214259 w 1303698"/>
                <a:gd name="connsiteY67" fmla="*/ 1066462 h 1355913"/>
                <a:gd name="connsiteX68" fmla="*/ 91855 w 1303698"/>
                <a:gd name="connsiteY68" fmla="*/ 1066462 h 1355913"/>
                <a:gd name="connsiteX69" fmla="*/ 91855 w 1303698"/>
                <a:gd name="connsiteY69" fmla="*/ 1103038 h 1355913"/>
                <a:gd name="connsiteX70" fmla="*/ 137817 w 1303698"/>
                <a:gd name="connsiteY70" fmla="*/ 1103038 h 1355913"/>
                <a:gd name="connsiteX71" fmla="*/ 137817 w 1303698"/>
                <a:gd name="connsiteY71" fmla="*/ 1066462 h 1355913"/>
                <a:gd name="connsiteX72" fmla="*/ 406719 w 1303698"/>
                <a:gd name="connsiteY72" fmla="*/ 768369 h 1355913"/>
                <a:gd name="connsiteX73" fmla="*/ 392429 w 1303698"/>
                <a:gd name="connsiteY73" fmla="*/ 781560 h 1355913"/>
                <a:gd name="connsiteX74" fmla="*/ 391879 w 1303698"/>
                <a:gd name="connsiteY74" fmla="*/ 942049 h 1355913"/>
                <a:gd name="connsiteX75" fmla="*/ 405620 w 1303698"/>
                <a:gd name="connsiteY75" fmla="*/ 956339 h 1355913"/>
                <a:gd name="connsiteX76" fmla="*/ 419360 w 1303698"/>
                <a:gd name="connsiteY76" fmla="*/ 942049 h 1355913"/>
                <a:gd name="connsiteX77" fmla="*/ 419360 w 1303698"/>
                <a:gd name="connsiteY77" fmla="*/ 863453 h 1355913"/>
                <a:gd name="connsiteX78" fmla="*/ 419360 w 1303698"/>
                <a:gd name="connsiteY78" fmla="*/ 782110 h 1355913"/>
                <a:gd name="connsiteX79" fmla="*/ 406719 w 1303698"/>
                <a:gd name="connsiteY79" fmla="*/ 768369 h 1355913"/>
                <a:gd name="connsiteX80" fmla="*/ 555116 w 1303698"/>
                <a:gd name="connsiteY80" fmla="*/ 723300 h 1355913"/>
                <a:gd name="connsiteX81" fmla="*/ 544674 w 1303698"/>
                <a:gd name="connsiteY81" fmla="*/ 734842 h 1355913"/>
                <a:gd name="connsiteX82" fmla="*/ 545223 w 1303698"/>
                <a:gd name="connsiteY82" fmla="*/ 944797 h 1355913"/>
                <a:gd name="connsiteX83" fmla="*/ 556765 w 1303698"/>
                <a:gd name="connsiteY83" fmla="*/ 956339 h 1355913"/>
                <a:gd name="connsiteX84" fmla="*/ 600185 w 1303698"/>
                <a:gd name="connsiteY84" fmla="*/ 956339 h 1355913"/>
                <a:gd name="connsiteX85" fmla="*/ 615025 w 1303698"/>
                <a:gd name="connsiteY85" fmla="*/ 941499 h 1355913"/>
                <a:gd name="connsiteX86" fmla="*/ 615025 w 1303698"/>
                <a:gd name="connsiteY86" fmla="*/ 866751 h 1355913"/>
                <a:gd name="connsiteX87" fmla="*/ 621071 w 1303698"/>
                <a:gd name="connsiteY87" fmla="*/ 853010 h 1355913"/>
                <a:gd name="connsiteX88" fmla="*/ 637559 w 1303698"/>
                <a:gd name="connsiteY88" fmla="*/ 827728 h 1355913"/>
                <a:gd name="connsiteX89" fmla="*/ 625468 w 1303698"/>
                <a:gd name="connsiteY89" fmla="*/ 816735 h 1355913"/>
                <a:gd name="connsiteX90" fmla="*/ 585895 w 1303698"/>
                <a:gd name="connsiteY90" fmla="*/ 816735 h 1355913"/>
                <a:gd name="connsiteX91" fmla="*/ 567208 w 1303698"/>
                <a:gd name="connsiteY91" fmla="*/ 798598 h 1355913"/>
                <a:gd name="connsiteX92" fmla="*/ 567208 w 1303698"/>
                <a:gd name="connsiteY92" fmla="*/ 767819 h 1355913"/>
                <a:gd name="connsiteX93" fmla="*/ 566659 w 1303698"/>
                <a:gd name="connsiteY93" fmla="*/ 767819 h 1355913"/>
                <a:gd name="connsiteX94" fmla="*/ 566659 w 1303698"/>
                <a:gd name="connsiteY94" fmla="*/ 735392 h 1355913"/>
                <a:gd name="connsiteX95" fmla="*/ 555116 w 1303698"/>
                <a:gd name="connsiteY95" fmla="*/ 723300 h 1355913"/>
                <a:gd name="connsiteX96" fmla="*/ 509498 w 1303698"/>
                <a:gd name="connsiteY96" fmla="*/ 565559 h 1355913"/>
                <a:gd name="connsiteX97" fmla="*/ 495208 w 1303698"/>
                <a:gd name="connsiteY97" fmla="*/ 572704 h 1355913"/>
                <a:gd name="connsiteX98" fmla="*/ 502353 w 1303698"/>
                <a:gd name="connsiteY98" fmla="*/ 601284 h 1355913"/>
                <a:gd name="connsiteX99" fmla="*/ 545223 w 1303698"/>
                <a:gd name="connsiteY99" fmla="*/ 674384 h 1355913"/>
                <a:gd name="connsiteX100" fmla="*/ 571605 w 1303698"/>
                <a:gd name="connsiteY100" fmla="*/ 702964 h 1355913"/>
                <a:gd name="connsiteX101" fmla="*/ 578750 w 1303698"/>
                <a:gd name="connsiteY101" fmla="*/ 703514 h 1355913"/>
                <a:gd name="connsiteX102" fmla="*/ 588643 w 1303698"/>
                <a:gd name="connsiteY102" fmla="*/ 715056 h 1355913"/>
                <a:gd name="connsiteX103" fmla="*/ 588093 w 1303698"/>
                <a:gd name="connsiteY103" fmla="*/ 767270 h 1355913"/>
                <a:gd name="connsiteX104" fmla="*/ 613376 w 1303698"/>
                <a:gd name="connsiteY104" fmla="*/ 794751 h 1355913"/>
                <a:gd name="connsiteX105" fmla="*/ 617773 w 1303698"/>
                <a:gd name="connsiteY105" fmla="*/ 795300 h 1355913"/>
                <a:gd name="connsiteX106" fmla="*/ 637559 w 1303698"/>
                <a:gd name="connsiteY106" fmla="*/ 783758 h 1355913"/>
                <a:gd name="connsiteX107" fmla="*/ 620521 w 1303698"/>
                <a:gd name="connsiteY107" fmla="*/ 754629 h 1355913"/>
                <a:gd name="connsiteX108" fmla="*/ 597987 w 1303698"/>
                <a:gd name="connsiteY108" fmla="*/ 731545 h 1355913"/>
                <a:gd name="connsiteX109" fmla="*/ 597987 w 1303698"/>
                <a:gd name="connsiteY109" fmla="*/ 656796 h 1355913"/>
                <a:gd name="connsiteX110" fmla="*/ 597437 w 1303698"/>
                <a:gd name="connsiteY110" fmla="*/ 656796 h 1355913"/>
                <a:gd name="connsiteX111" fmla="*/ 597437 w 1303698"/>
                <a:gd name="connsiteY111" fmla="*/ 580949 h 1355913"/>
                <a:gd name="connsiteX112" fmla="*/ 582597 w 1303698"/>
                <a:gd name="connsiteY112" fmla="*/ 565559 h 1355913"/>
                <a:gd name="connsiteX113" fmla="*/ 509498 w 1303698"/>
                <a:gd name="connsiteY113" fmla="*/ 565559 h 1355913"/>
                <a:gd name="connsiteX114" fmla="*/ 1099240 w 1303698"/>
                <a:gd name="connsiteY114" fmla="*/ 0 h 1355913"/>
                <a:gd name="connsiteX115" fmla="*/ 1179484 w 1303698"/>
                <a:gd name="connsiteY115" fmla="*/ 0 h 1355913"/>
                <a:gd name="connsiteX116" fmla="*/ 1216309 w 1303698"/>
                <a:gd name="connsiteY116" fmla="*/ 756827 h 1355913"/>
                <a:gd name="connsiteX117" fmla="*/ 1303698 w 1303698"/>
                <a:gd name="connsiteY117" fmla="*/ 758476 h 1355913"/>
                <a:gd name="connsiteX118" fmla="*/ 1301500 w 1303698"/>
                <a:gd name="connsiteY118" fmla="*/ 1355913 h 1355913"/>
                <a:gd name="connsiteX119" fmla="*/ 0 w 1303698"/>
                <a:gd name="connsiteY119" fmla="*/ 1355913 h 1355913"/>
                <a:gd name="connsiteX120" fmla="*/ 2199 w 1303698"/>
                <a:gd name="connsiteY120" fmla="*/ 951942 h 1355913"/>
                <a:gd name="connsiteX121" fmla="*/ 149497 w 1303698"/>
                <a:gd name="connsiteY121" fmla="*/ 867850 h 1355913"/>
                <a:gd name="connsiteX122" fmla="*/ 190719 w 1303698"/>
                <a:gd name="connsiteY122" fmla="*/ 943698 h 1355913"/>
                <a:gd name="connsiteX123" fmla="*/ 325925 w 1303698"/>
                <a:gd name="connsiteY123" fmla="*/ 867300 h 1355913"/>
                <a:gd name="connsiteX124" fmla="*/ 364398 w 1303698"/>
                <a:gd name="connsiteY124" fmla="*/ 938751 h 1355913"/>
                <a:gd name="connsiteX125" fmla="*/ 366047 w 1303698"/>
                <a:gd name="connsiteY125" fmla="*/ 767270 h 1355913"/>
                <a:gd name="connsiteX126" fmla="*/ 391879 w 1303698"/>
                <a:gd name="connsiteY126" fmla="*/ 741987 h 1355913"/>
                <a:gd name="connsiteX127" fmla="*/ 419910 w 1303698"/>
                <a:gd name="connsiteY127" fmla="*/ 714506 h 1355913"/>
                <a:gd name="connsiteX128" fmla="*/ 419910 w 1303698"/>
                <a:gd name="connsiteY128" fmla="*/ 661193 h 1355913"/>
                <a:gd name="connsiteX129" fmla="*/ 454536 w 1303698"/>
                <a:gd name="connsiteY129" fmla="*/ 606231 h 1355913"/>
                <a:gd name="connsiteX130" fmla="*/ 467727 w 1303698"/>
                <a:gd name="connsiteY130" fmla="*/ 584796 h 1355913"/>
                <a:gd name="connsiteX131" fmla="*/ 467177 w 1303698"/>
                <a:gd name="connsiteY131" fmla="*/ 555116 h 1355913"/>
                <a:gd name="connsiteX132" fmla="*/ 482017 w 1303698"/>
                <a:gd name="connsiteY132" fmla="*/ 539178 h 1355913"/>
                <a:gd name="connsiteX133" fmla="*/ 607330 w 1303698"/>
                <a:gd name="connsiteY133" fmla="*/ 539178 h 1355913"/>
                <a:gd name="connsiteX134" fmla="*/ 624368 w 1303698"/>
                <a:gd name="connsiteY134" fmla="*/ 558414 h 1355913"/>
                <a:gd name="connsiteX135" fmla="*/ 624368 w 1303698"/>
                <a:gd name="connsiteY135" fmla="*/ 673834 h 1355913"/>
                <a:gd name="connsiteX136" fmla="*/ 626017 w 1303698"/>
                <a:gd name="connsiteY136" fmla="*/ 717254 h 1355913"/>
                <a:gd name="connsiteX137" fmla="*/ 632063 w 1303698"/>
                <a:gd name="connsiteY137" fmla="*/ 726598 h 1355913"/>
                <a:gd name="connsiteX138" fmla="*/ 637010 w 1303698"/>
                <a:gd name="connsiteY138" fmla="*/ 717804 h 1355913"/>
                <a:gd name="connsiteX139" fmla="*/ 637010 w 1303698"/>
                <a:gd name="connsiteY139" fmla="*/ 690873 h 1355913"/>
                <a:gd name="connsiteX140" fmla="*/ 653498 w 1303698"/>
                <a:gd name="connsiteY140" fmla="*/ 674384 h 1355913"/>
                <a:gd name="connsiteX141" fmla="*/ 671086 w 1303698"/>
                <a:gd name="connsiteY141" fmla="*/ 658445 h 1355913"/>
                <a:gd name="connsiteX142" fmla="*/ 695819 w 1303698"/>
                <a:gd name="connsiteY142" fmla="*/ 611727 h 1355913"/>
                <a:gd name="connsiteX143" fmla="*/ 715056 w 1303698"/>
                <a:gd name="connsiteY143" fmla="*/ 594140 h 1355913"/>
                <a:gd name="connsiteX144" fmla="*/ 753529 w 1303698"/>
                <a:gd name="connsiteY144" fmla="*/ 597987 h 1355913"/>
                <a:gd name="connsiteX145" fmla="*/ 762323 w 1303698"/>
                <a:gd name="connsiteY145" fmla="*/ 606231 h 1355913"/>
                <a:gd name="connsiteX146" fmla="*/ 795850 w 1303698"/>
                <a:gd name="connsiteY146" fmla="*/ 665590 h 1355913"/>
                <a:gd name="connsiteX147" fmla="*/ 795850 w 1303698"/>
                <a:gd name="connsiteY147" fmla="*/ 765071 h 1355913"/>
                <a:gd name="connsiteX148" fmla="*/ 862903 w 1303698"/>
                <a:gd name="connsiteY148" fmla="*/ 761773 h 1355913"/>
                <a:gd name="connsiteX149" fmla="*/ 898079 w 1303698"/>
                <a:gd name="connsiteY149" fmla="*/ 155543 h 1355913"/>
                <a:gd name="connsiteX150" fmla="*/ 979973 w 1303698"/>
                <a:gd name="connsiteY150" fmla="*/ 155543 h 1355913"/>
                <a:gd name="connsiteX151" fmla="*/ 1016797 w 1303698"/>
                <a:gd name="connsiteY151" fmla="*/ 759026 h 1355913"/>
                <a:gd name="connsiteX152" fmla="*/ 1063515 w 1303698"/>
                <a:gd name="connsiteY152" fmla="*/ 757376 h 135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303698" h="1355913">
                  <a:moveTo>
                    <a:pt x="91855" y="1312553"/>
                  </a:moveTo>
                  <a:lnTo>
                    <a:pt x="91855" y="1330841"/>
                  </a:lnTo>
                  <a:lnTo>
                    <a:pt x="274735" y="1330841"/>
                  </a:lnTo>
                  <a:lnTo>
                    <a:pt x="274735" y="1312553"/>
                  </a:lnTo>
                  <a:close/>
                  <a:moveTo>
                    <a:pt x="91855" y="1284733"/>
                  </a:moveTo>
                  <a:lnTo>
                    <a:pt x="91855" y="1303021"/>
                  </a:lnTo>
                  <a:lnTo>
                    <a:pt x="274735" y="1303021"/>
                  </a:lnTo>
                  <a:lnTo>
                    <a:pt x="274735" y="1284733"/>
                  </a:lnTo>
                  <a:close/>
                  <a:moveTo>
                    <a:pt x="91855" y="1256914"/>
                  </a:moveTo>
                  <a:lnTo>
                    <a:pt x="91855" y="1275202"/>
                  </a:lnTo>
                  <a:lnTo>
                    <a:pt x="274735" y="1275202"/>
                  </a:lnTo>
                  <a:lnTo>
                    <a:pt x="274735" y="1256914"/>
                  </a:lnTo>
                  <a:close/>
                  <a:moveTo>
                    <a:pt x="91855" y="1229095"/>
                  </a:moveTo>
                  <a:lnTo>
                    <a:pt x="91855" y="1247383"/>
                  </a:lnTo>
                  <a:lnTo>
                    <a:pt x="274735" y="1247383"/>
                  </a:lnTo>
                  <a:lnTo>
                    <a:pt x="274735" y="1229095"/>
                  </a:lnTo>
                  <a:close/>
                  <a:moveTo>
                    <a:pt x="550507" y="1139433"/>
                  </a:moveTo>
                  <a:lnTo>
                    <a:pt x="550507" y="1176009"/>
                  </a:lnTo>
                  <a:lnTo>
                    <a:pt x="596469" y="1176009"/>
                  </a:lnTo>
                  <a:lnTo>
                    <a:pt x="596469" y="1139433"/>
                  </a:lnTo>
                  <a:close/>
                  <a:moveTo>
                    <a:pt x="474065" y="1139433"/>
                  </a:moveTo>
                  <a:lnTo>
                    <a:pt x="474065" y="1176009"/>
                  </a:lnTo>
                  <a:lnTo>
                    <a:pt x="520027" y="1176009"/>
                  </a:lnTo>
                  <a:lnTo>
                    <a:pt x="520027" y="1139433"/>
                  </a:lnTo>
                  <a:close/>
                  <a:moveTo>
                    <a:pt x="397623" y="1139433"/>
                  </a:moveTo>
                  <a:lnTo>
                    <a:pt x="397623" y="1176009"/>
                  </a:lnTo>
                  <a:lnTo>
                    <a:pt x="443585" y="1176009"/>
                  </a:lnTo>
                  <a:lnTo>
                    <a:pt x="443585" y="1139433"/>
                  </a:lnTo>
                  <a:close/>
                  <a:moveTo>
                    <a:pt x="321181" y="1139433"/>
                  </a:moveTo>
                  <a:lnTo>
                    <a:pt x="321181" y="1176009"/>
                  </a:lnTo>
                  <a:lnTo>
                    <a:pt x="367143" y="1176009"/>
                  </a:lnTo>
                  <a:lnTo>
                    <a:pt x="367143" y="1139433"/>
                  </a:lnTo>
                  <a:close/>
                  <a:moveTo>
                    <a:pt x="244739" y="1139433"/>
                  </a:moveTo>
                  <a:lnTo>
                    <a:pt x="244739" y="1176009"/>
                  </a:lnTo>
                  <a:lnTo>
                    <a:pt x="290701" y="1176009"/>
                  </a:lnTo>
                  <a:lnTo>
                    <a:pt x="290701" y="1139433"/>
                  </a:lnTo>
                  <a:close/>
                  <a:moveTo>
                    <a:pt x="168297" y="1139433"/>
                  </a:moveTo>
                  <a:lnTo>
                    <a:pt x="168297" y="1176009"/>
                  </a:lnTo>
                  <a:lnTo>
                    <a:pt x="214259" y="1176009"/>
                  </a:lnTo>
                  <a:lnTo>
                    <a:pt x="214259" y="1139433"/>
                  </a:lnTo>
                  <a:close/>
                  <a:moveTo>
                    <a:pt x="91855" y="1139433"/>
                  </a:moveTo>
                  <a:lnTo>
                    <a:pt x="91855" y="1176009"/>
                  </a:lnTo>
                  <a:lnTo>
                    <a:pt x="137817" y="1176009"/>
                  </a:lnTo>
                  <a:lnTo>
                    <a:pt x="137817" y="1139433"/>
                  </a:lnTo>
                  <a:close/>
                  <a:moveTo>
                    <a:pt x="550507" y="1066462"/>
                  </a:moveTo>
                  <a:lnTo>
                    <a:pt x="550507" y="1103038"/>
                  </a:lnTo>
                  <a:lnTo>
                    <a:pt x="596469" y="1103038"/>
                  </a:lnTo>
                  <a:lnTo>
                    <a:pt x="596469" y="1066462"/>
                  </a:lnTo>
                  <a:close/>
                  <a:moveTo>
                    <a:pt x="474065" y="1066462"/>
                  </a:moveTo>
                  <a:lnTo>
                    <a:pt x="474065" y="1103038"/>
                  </a:lnTo>
                  <a:lnTo>
                    <a:pt x="520027" y="1103038"/>
                  </a:lnTo>
                  <a:lnTo>
                    <a:pt x="520027" y="1066462"/>
                  </a:lnTo>
                  <a:close/>
                  <a:moveTo>
                    <a:pt x="397623" y="1066462"/>
                  </a:moveTo>
                  <a:lnTo>
                    <a:pt x="397623" y="1103038"/>
                  </a:lnTo>
                  <a:lnTo>
                    <a:pt x="443585" y="1103038"/>
                  </a:lnTo>
                  <a:lnTo>
                    <a:pt x="443585" y="1066462"/>
                  </a:lnTo>
                  <a:close/>
                  <a:moveTo>
                    <a:pt x="321181" y="1066462"/>
                  </a:moveTo>
                  <a:lnTo>
                    <a:pt x="321181" y="1103038"/>
                  </a:lnTo>
                  <a:lnTo>
                    <a:pt x="367143" y="1103038"/>
                  </a:lnTo>
                  <a:lnTo>
                    <a:pt x="367143" y="1066462"/>
                  </a:lnTo>
                  <a:close/>
                  <a:moveTo>
                    <a:pt x="244739" y="1066462"/>
                  </a:moveTo>
                  <a:lnTo>
                    <a:pt x="244739" y="1103038"/>
                  </a:lnTo>
                  <a:lnTo>
                    <a:pt x="290701" y="1103038"/>
                  </a:lnTo>
                  <a:lnTo>
                    <a:pt x="290701" y="1066462"/>
                  </a:lnTo>
                  <a:close/>
                  <a:moveTo>
                    <a:pt x="168297" y="1066462"/>
                  </a:moveTo>
                  <a:lnTo>
                    <a:pt x="168297" y="1103038"/>
                  </a:lnTo>
                  <a:lnTo>
                    <a:pt x="214259" y="1103038"/>
                  </a:lnTo>
                  <a:lnTo>
                    <a:pt x="214259" y="1066462"/>
                  </a:lnTo>
                  <a:close/>
                  <a:moveTo>
                    <a:pt x="91855" y="1066462"/>
                  </a:moveTo>
                  <a:lnTo>
                    <a:pt x="91855" y="1103038"/>
                  </a:lnTo>
                  <a:lnTo>
                    <a:pt x="137817" y="1103038"/>
                  </a:lnTo>
                  <a:lnTo>
                    <a:pt x="137817" y="1066462"/>
                  </a:lnTo>
                  <a:close/>
                  <a:moveTo>
                    <a:pt x="406719" y="768369"/>
                  </a:moveTo>
                  <a:cubicBezTo>
                    <a:pt x="397376" y="768369"/>
                    <a:pt x="392429" y="770567"/>
                    <a:pt x="392429" y="781560"/>
                  </a:cubicBezTo>
                  <a:cubicBezTo>
                    <a:pt x="392979" y="834873"/>
                    <a:pt x="392979" y="888736"/>
                    <a:pt x="391879" y="942049"/>
                  </a:cubicBezTo>
                  <a:cubicBezTo>
                    <a:pt x="391879" y="951942"/>
                    <a:pt x="395177" y="956339"/>
                    <a:pt x="405620" y="956339"/>
                  </a:cubicBezTo>
                  <a:cubicBezTo>
                    <a:pt x="416063" y="956339"/>
                    <a:pt x="419360" y="952492"/>
                    <a:pt x="419360" y="942049"/>
                  </a:cubicBezTo>
                  <a:cubicBezTo>
                    <a:pt x="418811" y="915667"/>
                    <a:pt x="419360" y="889835"/>
                    <a:pt x="419360" y="863453"/>
                  </a:cubicBezTo>
                  <a:cubicBezTo>
                    <a:pt x="419360" y="836522"/>
                    <a:pt x="418811" y="809041"/>
                    <a:pt x="419360" y="782110"/>
                  </a:cubicBezTo>
                  <a:cubicBezTo>
                    <a:pt x="419360" y="772766"/>
                    <a:pt x="417162" y="768369"/>
                    <a:pt x="406719" y="768369"/>
                  </a:cubicBezTo>
                  <a:close/>
                  <a:moveTo>
                    <a:pt x="555116" y="723300"/>
                  </a:moveTo>
                  <a:cubicBezTo>
                    <a:pt x="546872" y="723300"/>
                    <a:pt x="544674" y="727697"/>
                    <a:pt x="544674" y="734842"/>
                  </a:cubicBezTo>
                  <a:cubicBezTo>
                    <a:pt x="544674" y="804644"/>
                    <a:pt x="544674" y="874446"/>
                    <a:pt x="545223" y="944797"/>
                  </a:cubicBezTo>
                  <a:cubicBezTo>
                    <a:pt x="544674" y="953041"/>
                    <a:pt x="548521" y="956339"/>
                    <a:pt x="556765" y="956339"/>
                  </a:cubicBezTo>
                  <a:cubicBezTo>
                    <a:pt x="571056" y="955789"/>
                    <a:pt x="585895" y="955789"/>
                    <a:pt x="600185" y="956339"/>
                  </a:cubicBezTo>
                  <a:cubicBezTo>
                    <a:pt x="611177" y="956889"/>
                    <a:pt x="615025" y="952492"/>
                    <a:pt x="615025" y="941499"/>
                  </a:cubicBezTo>
                  <a:cubicBezTo>
                    <a:pt x="614475" y="916217"/>
                    <a:pt x="615025" y="891484"/>
                    <a:pt x="615025" y="866751"/>
                  </a:cubicBezTo>
                  <a:cubicBezTo>
                    <a:pt x="615025" y="861255"/>
                    <a:pt x="613926" y="853010"/>
                    <a:pt x="621071" y="853010"/>
                  </a:cubicBezTo>
                  <a:cubicBezTo>
                    <a:pt x="640857" y="853010"/>
                    <a:pt x="637010" y="839270"/>
                    <a:pt x="637559" y="827728"/>
                  </a:cubicBezTo>
                  <a:cubicBezTo>
                    <a:pt x="637559" y="818934"/>
                    <a:pt x="633712" y="816735"/>
                    <a:pt x="625468" y="816735"/>
                  </a:cubicBezTo>
                  <a:cubicBezTo>
                    <a:pt x="612277" y="816735"/>
                    <a:pt x="599086" y="816186"/>
                    <a:pt x="585895" y="816735"/>
                  </a:cubicBezTo>
                  <a:cubicBezTo>
                    <a:pt x="572704" y="817285"/>
                    <a:pt x="567208" y="811239"/>
                    <a:pt x="567208" y="798598"/>
                  </a:cubicBezTo>
                  <a:cubicBezTo>
                    <a:pt x="567208" y="788705"/>
                    <a:pt x="567208" y="778262"/>
                    <a:pt x="567208" y="767819"/>
                  </a:cubicBezTo>
                  <a:cubicBezTo>
                    <a:pt x="566659" y="767819"/>
                    <a:pt x="566659" y="767819"/>
                    <a:pt x="566659" y="767819"/>
                  </a:cubicBezTo>
                  <a:cubicBezTo>
                    <a:pt x="566659" y="756827"/>
                    <a:pt x="566659" y="746384"/>
                    <a:pt x="566659" y="735392"/>
                  </a:cubicBezTo>
                  <a:cubicBezTo>
                    <a:pt x="566659" y="727148"/>
                    <a:pt x="563910" y="723300"/>
                    <a:pt x="555116" y="723300"/>
                  </a:cubicBezTo>
                  <a:close/>
                  <a:moveTo>
                    <a:pt x="509498" y="565559"/>
                  </a:moveTo>
                  <a:cubicBezTo>
                    <a:pt x="503452" y="565559"/>
                    <a:pt x="495208" y="563910"/>
                    <a:pt x="495208" y="572704"/>
                  </a:cubicBezTo>
                  <a:cubicBezTo>
                    <a:pt x="495208" y="582597"/>
                    <a:pt x="488063" y="595239"/>
                    <a:pt x="502353" y="601284"/>
                  </a:cubicBezTo>
                  <a:cubicBezTo>
                    <a:pt x="534781" y="615025"/>
                    <a:pt x="546322" y="640857"/>
                    <a:pt x="545223" y="674384"/>
                  </a:cubicBezTo>
                  <a:cubicBezTo>
                    <a:pt x="544674" y="705712"/>
                    <a:pt x="543025" y="702964"/>
                    <a:pt x="571605" y="702964"/>
                  </a:cubicBezTo>
                  <a:cubicBezTo>
                    <a:pt x="574353" y="702964"/>
                    <a:pt x="576552" y="702964"/>
                    <a:pt x="578750" y="703514"/>
                  </a:cubicBezTo>
                  <a:cubicBezTo>
                    <a:pt x="584796" y="704613"/>
                    <a:pt x="589193" y="706262"/>
                    <a:pt x="588643" y="715056"/>
                  </a:cubicBezTo>
                  <a:cubicBezTo>
                    <a:pt x="586994" y="732644"/>
                    <a:pt x="588093" y="749682"/>
                    <a:pt x="588093" y="767270"/>
                  </a:cubicBezTo>
                  <a:cubicBezTo>
                    <a:pt x="588093" y="793651"/>
                    <a:pt x="588093" y="793651"/>
                    <a:pt x="613376" y="794751"/>
                  </a:cubicBezTo>
                  <a:cubicBezTo>
                    <a:pt x="615025" y="794751"/>
                    <a:pt x="616124" y="795300"/>
                    <a:pt x="617773" y="795300"/>
                  </a:cubicBezTo>
                  <a:cubicBezTo>
                    <a:pt x="627117" y="795850"/>
                    <a:pt x="637010" y="799148"/>
                    <a:pt x="637559" y="783758"/>
                  </a:cubicBezTo>
                  <a:cubicBezTo>
                    <a:pt x="638658" y="756827"/>
                    <a:pt x="638658" y="755178"/>
                    <a:pt x="620521" y="754629"/>
                  </a:cubicBezTo>
                  <a:cubicBezTo>
                    <a:pt x="602384" y="753529"/>
                    <a:pt x="597987" y="749682"/>
                    <a:pt x="597987" y="731545"/>
                  </a:cubicBezTo>
                  <a:cubicBezTo>
                    <a:pt x="597987" y="706262"/>
                    <a:pt x="597987" y="681529"/>
                    <a:pt x="597987" y="656796"/>
                  </a:cubicBezTo>
                  <a:cubicBezTo>
                    <a:pt x="597437" y="656796"/>
                    <a:pt x="597437" y="656796"/>
                    <a:pt x="597437" y="656796"/>
                  </a:cubicBezTo>
                  <a:cubicBezTo>
                    <a:pt x="597437" y="631514"/>
                    <a:pt x="596887" y="606231"/>
                    <a:pt x="597437" y="580949"/>
                  </a:cubicBezTo>
                  <a:cubicBezTo>
                    <a:pt x="597987" y="569956"/>
                    <a:pt x="594689" y="565009"/>
                    <a:pt x="582597" y="565559"/>
                  </a:cubicBezTo>
                  <a:cubicBezTo>
                    <a:pt x="558414" y="566109"/>
                    <a:pt x="533681" y="565559"/>
                    <a:pt x="509498" y="565559"/>
                  </a:cubicBezTo>
                  <a:close/>
                  <a:moveTo>
                    <a:pt x="1099240" y="0"/>
                  </a:moveTo>
                  <a:lnTo>
                    <a:pt x="1179484" y="0"/>
                  </a:lnTo>
                  <a:lnTo>
                    <a:pt x="1216309" y="756827"/>
                  </a:lnTo>
                  <a:lnTo>
                    <a:pt x="1303698" y="758476"/>
                  </a:lnTo>
                  <a:lnTo>
                    <a:pt x="1301500" y="1355913"/>
                  </a:lnTo>
                  <a:lnTo>
                    <a:pt x="0" y="1355913"/>
                  </a:lnTo>
                  <a:lnTo>
                    <a:pt x="2199" y="951942"/>
                  </a:lnTo>
                  <a:lnTo>
                    <a:pt x="149497" y="867850"/>
                  </a:lnTo>
                  <a:lnTo>
                    <a:pt x="190719" y="943698"/>
                  </a:lnTo>
                  <a:lnTo>
                    <a:pt x="325925" y="867300"/>
                  </a:lnTo>
                  <a:lnTo>
                    <a:pt x="364398" y="938751"/>
                  </a:lnTo>
                  <a:cubicBezTo>
                    <a:pt x="364398" y="881591"/>
                    <a:pt x="365498" y="824430"/>
                    <a:pt x="366047" y="767270"/>
                  </a:cubicBezTo>
                  <a:cubicBezTo>
                    <a:pt x="366047" y="743636"/>
                    <a:pt x="367696" y="741987"/>
                    <a:pt x="391879" y="741987"/>
                  </a:cubicBezTo>
                  <a:cubicBezTo>
                    <a:pt x="423208" y="741987"/>
                    <a:pt x="419910" y="745835"/>
                    <a:pt x="419910" y="714506"/>
                  </a:cubicBezTo>
                  <a:cubicBezTo>
                    <a:pt x="419910" y="696918"/>
                    <a:pt x="419910" y="678781"/>
                    <a:pt x="419910" y="661193"/>
                  </a:cubicBezTo>
                  <a:cubicBezTo>
                    <a:pt x="420460" y="635911"/>
                    <a:pt x="431452" y="616674"/>
                    <a:pt x="454536" y="606231"/>
                  </a:cubicBezTo>
                  <a:cubicBezTo>
                    <a:pt x="464979" y="601834"/>
                    <a:pt x="468826" y="595788"/>
                    <a:pt x="467727" y="584796"/>
                  </a:cubicBezTo>
                  <a:cubicBezTo>
                    <a:pt x="466628" y="574903"/>
                    <a:pt x="467177" y="565009"/>
                    <a:pt x="467177" y="555116"/>
                  </a:cubicBezTo>
                  <a:cubicBezTo>
                    <a:pt x="466628" y="544674"/>
                    <a:pt x="471574" y="539178"/>
                    <a:pt x="482017" y="539178"/>
                  </a:cubicBezTo>
                  <a:cubicBezTo>
                    <a:pt x="523788" y="539178"/>
                    <a:pt x="565559" y="539178"/>
                    <a:pt x="607330" y="539178"/>
                  </a:cubicBezTo>
                  <a:cubicBezTo>
                    <a:pt x="620521" y="539178"/>
                    <a:pt x="624368" y="546872"/>
                    <a:pt x="624368" y="558414"/>
                  </a:cubicBezTo>
                  <a:cubicBezTo>
                    <a:pt x="623819" y="596887"/>
                    <a:pt x="623819" y="635361"/>
                    <a:pt x="624368" y="673834"/>
                  </a:cubicBezTo>
                  <a:cubicBezTo>
                    <a:pt x="624368" y="688124"/>
                    <a:pt x="625468" y="702964"/>
                    <a:pt x="626017" y="717254"/>
                  </a:cubicBezTo>
                  <a:cubicBezTo>
                    <a:pt x="626017" y="721651"/>
                    <a:pt x="626017" y="727148"/>
                    <a:pt x="632063" y="726598"/>
                  </a:cubicBezTo>
                  <a:cubicBezTo>
                    <a:pt x="637559" y="726048"/>
                    <a:pt x="637010" y="721651"/>
                    <a:pt x="637010" y="717804"/>
                  </a:cubicBezTo>
                  <a:cubicBezTo>
                    <a:pt x="637010" y="708461"/>
                    <a:pt x="637559" y="699667"/>
                    <a:pt x="637010" y="690873"/>
                  </a:cubicBezTo>
                  <a:cubicBezTo>
                    <a:pt x="636460" y="679330"/>
                    <a:pt x="641407" y="672735"/>
                    <a:pt x="653498" y="674384"/>
                  </a:cubicBezTo>
                  <a:cubicBezTo>
                    <a:pt x="665590" y="676033"/>
                    <a:pt x="671086" y="672186"/>
                    <a:pt x="671086" y="658445"/>
                  </a:cubicBezTo>
                  <a:cubicBezTo>
                    <a:pt x="671086" y="639208"/>
                    <a:pt x="680430" y="623819"/>
                    <a:pt x="695819" y="611727"/>
                  </a:cubicBezTo>
                  <a:cubicBezTo>
                    <a:pt x="702414" y="606231"/>
                    <a:pt x="710109" y="602933"/>
                    <a:pt x="715056" y="594140"/>
                  </a:cubicBezTo>
                  <a:cubicBezTo>
                    <a:pt x="720002" y="585346"/>
                    <a:pt x="748582" y="588643"/>
                    <a:pt x="753529" y="597987"/>
                  </a:cubicBezTo>
                  <a:cubicBezTo>
                    <a:pt x="755728" y="601834"/>
                    <a:pt x="758476" y="604033"/>
                    <a:pt x="762323" y="606231"/>
                  </a:cubicBezTo>
                  <a:cubicBezTo>
                    <a:pt x="785407" y="619422"/>
                    <a:pt x="795850" y="639758"/>
                    <a:pt x="795850" y="665590"/>
                  </a:cubicBezTo>
                  <a:cubicBezTo>
                    <a:pt x="795850" y="698567"/>
                    <a:pt x="795850" y="732094"/>
                    <a:pt x="795850" y="765071"/>
                  </a:cubicBezTo>
                  <a:lnTo>
                    <a:pt x="862903" y="761773"/>
                  </a:lnTo>
                  <a:lnTo>
                    <a:pt x="898079" y="155543"/>
                  </a:lnTo>
                  <a:lnTo>
                    <a:pt x="979973" y="155543"/>
                  </a:lnTo>
                  <a:lnTo>
                    <a:pt x="1016797" y="759026"/>
                  </a:lnTo>
                  <a:lnTo>
                    <a:pt x="1063515" y="75737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32397BB-0566-4855-B214-A90EDA930881}"/>
              </a:ext>
            </a:extLst>
          </p:cNvPr>
          <p:cNvSpPr txBox="1"/>
          <p:nvPr/>
        </p:nvSpPr>
        <p:spPr>
          <a:xfrm>
            <a:off x="11207797" y="4372498"/>
            <a:ext cx="653823" cy="555410"/>
          </a:xfrm>
          <a:custGeom>
            <a:avLst/>
            <a:gdLst>
              <a:gd name="connsiteX0" fmla="*/ 717483 w 844822"/>
              <a:gd name="connsiteY0" fmla="*/ 542899 h 717660"/>
              <a:gd name="connsiteX1" fmla="*/ 753792 w 844822"/>
              <a:gd name="connsiteY1" fmla="*/ 536357 h 717660"/>
              <a:gd name="connsiteX2" fmla="*/ 818277 w 844822"/>
              <a:gd name="connsiteY2" fmla="*/ 562525 h 717660"/>
              <a:gd name="connsiteX3" fmla="*/ 844822 w 844822"/>
              <a:gd name="connsiteY3" fmla="*/ 626631 h 717660"/>
              <a:gd name="connsiteX4" fmla="*/ 818276 w 844822"/>
              <a:gd name="connsiteY4" fmla="*/ 691109 h 717660"/>
              <a:gd name="connsiteX5" fmla="*/ 753792 w 844822"/>
              <a:gd name="connsiteY5" fmla="*/ 717660 h 717660"/>
              <a:gd name="connsiteX6" fmla="*/ 687428 w 844822"/>
              <a:gd name="connsiteY6" fmla="*/ 691108 h 717660"/>
              <a:gd name="connsiteX7" fmla="*/ 660499 w 844822"/>
              <a:gd name="connsiteY7" fmla="*/ 626631 h 717660"/>
              <a:gd name="connsiteX8" fmla="*/ 687428 w 844822"/>
              <a:gd name="connsiteY8" fmla="*/ 562525 h 717660"/>
              <a:gd name="connsiteX9" fmla="*/ 717483 w 844822"/>
              <a:gd name="connsiteY9" fmla="*/ 542899 h 717660"/>
              <a:gd name="connsiteX10" fmla="*/ 291596 w 844822"/>
              <a:gd name="connsiteY10" fmla="*/ 251558 h 717660"/>
              <a:gd name="connsiteX11" fmla="*/ 153352 w 844822"/>
              <a:gd name="connsiteY11" fmla="*/ 466855 h 717660"/>
              <a:gd name="connsiteX12" fmla="*/ 291596 w 844822"/>
              <a:gd name="connsiteY12" fmla="*/ 466855 h 717660"/>
              <a:gd name="connsiteX13" fmla="*/ 291596 w 844822"/>
              <a:gd name="connsiteY13" fmla="*/ 0 h 717660"/>
              <a:gd name="connsiteX14" fmla="*/ 444192 w 844822"/>
              <a:gd name="connsiteY14" fmla="*/ 0 h 717660"/>
              <a:gd name="connsiteX15" fmla="*/ 444192 w 844822"/>
              <a:gd name="connsiteY15" fmla="*/ 466856 h 717660"/>
              <a:gd name="connsiteX16" fmla="*/ 524269 w 844822"/>
              <a:gd name="connsiteY16" fmla="*/ 466855 h 717660"/>
              <a:gd name="connsiteX17" fmla="*/ 469123 w 844822"/>
              <a:gd name="connsiteY17" fmla="*/ 602080 h 717660"/>
              <a:gd name="connsiteX18" fmla="*/ 444192 w 844822"/>
              <a:gd name="connsiteY18" fmla="*/ 602080 h 717660"/>
              <a:gd name="connsiteX19" fmla="*/ 444192 w 844822"/>
              <a:gd name="connsiteY19" fmla="*/ 705574 h 717660"/>
              <a:gd name="connsiteX20" fmla="*/ 291596 w 844822"/>
              <a:gd name="connsiteY20" fmla="*/ 705574 h 717660"/>
              <a:gd name="connsiteX21" fmla="*/ 291596 w 844822"/>
              <a:gd name="connsiteY21" fmla="*/ 602080 h 717660"/>
              <a:gd name="connsiteX22" fmla="*/ 0 w 844822"/>
              <a:gd name="connsiteY22" fmla="*/ 602080 h 717660"/>
              <a:gd name="connsiteX23" fmla="*/ 0 w 844822"/>
              <a:gd name="connsiteY23" fmla="*/ 478944 h 71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accent6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6E19D0E-9B4A-4456-A49F-EF8E2ACEAD93}"/>
              </a:ext>
            </a:extLst>
          </p:cNvPr>
          <p:cNvGrpSpPr/>
          <p:nvPr/>
        </p:nvGrpSpPr>
        <p:grpSpPr>
          <a:xfrm>
            <a:off x="7805082" y="2098350"/>
            <a:ext cx="556482" cy="555410"/>
            <a:chOff x="7167947" y="1624190"/>
            <a:chExt cx="2677920" cy="2672764"/>
          </a:xfrm>
          <a:solidFill>
            <a:schemeClr val="accent6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964DF17-7F86-4938-94AE-186FD60E7104}"/>
                </a:ext>
              </a:extLst>
            </p:cNvPr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DBA38F7-B2A4-43C1-9197-40C391E9BBF2}"/>
                </a:ext>
              </a:extLst>
            </p:cNvPr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7E9F9A3-41FF-4E8D-BC50-55362F20C346}"/>
              </a:ext>
            </a:extLst>
          </p:cNvPr>
          <p:cNvSpPr txBox="1"/>
          <p:nvPr/>
        </p:nvSpPr>
        <p:spPr>
          <a:xfrm>
            <a:off x="3872672" y="2541875"/>
            <a:ext cx="433136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2"/>
                </a:solidFill>
                <a:cs typeface="Arial" pitchFamily="34" charset="0"/>
              </a:rPr>
              <a:t>THANK YOU</a:t>
            </a:r>
            <a:endParaRPr lang="ko-KR" altLang="en-US" sz="5400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14206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8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3852</TotalTime>
  <Words>138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Aharoni</vt:lpstr>
      <vt:lpstr>Arial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Sara-Daria Băciuţ</cp:lastModifiedBy>
  <cp:revision>139</cp:revision>
  <dcterms:created xsi:type="dcterms:W3CDTF">2019-01-14T06:35:35Z</dcterms:created>
  <dcterms:modified xsi:type="dcterms:W3CDTF">2022-11-03T19:37:38Z</dcterms:modified>
</cp:coreProperties>
</file>