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json/?ref=lbp" TargetMode="External"/><Relationship Id="rId2" Type="http://schemas.openxmlformats.org/officeDocument/2006/relationships/hyperlink" Target="https://www.geeksforgeeks.org/working-csv-files-python/?ref=lb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utorialspoint.com/python_data_science/python_date_and_time.htm" TargetMode="External"/><Relationship Id="rId5" Type="http://schemas.openxmlformats.org/officeDocument/2006/relationships/hyperlink" Target="https://www.tutorialspoint.com/python_data_science/python_processing_xls_data.htm" TargetMode="External"/><Relationship Id="rId4" Type="http://schemas.openxmlformats.org/officeDocument/2006/relationships/hyperlink" Target="https://www.geeksforgeeks.org/connect-mysql-database-using-mysql-connector-python/?ref=lb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apingbee.com/blog/download-image-python/" TargetMode="External"/><Relationship Id="rId2" Type="http://schemas.openxmlformats.org/officeDocument/2006/relationships/hyperlink" Target="https://docs.python-requests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different files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3400" y="1524000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IN" dirty="0"/>
              <a:t>https://www.analyticsvidhya.com/blog/2017/03/read-commonly-used-formats-using-python/</a:t>
            </a:r>
          </a:p>
          <a:p>
            <a:endParaRPr lang="en-IN" dirty="0" smtClean="0"/>
          </a:p>
          <a:p>
            <a:r>
              <a:rPr lang="en-IN" dirty="0" smtClean="0"/>
              <a:t>CSV: </a:t>
            </a:r>
            <a:r>
              <a:rPr lang="en-IN" dirty="0">
                <a:hlinkClick r:id="rId2"/>
              </a:rPr>
              <a:t>https://www.geeksforgeeks.org/working-csv-files-python/?</a:t>
            </a:r>
            <a:r>
              <a:rPr lang="en-IN" dirty="0" smtClean="0">
                <a:hlinkClick r:id="rId2"/>
              </a:rPr>
              <a:t>ref=lbp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JSON: </a:t>
            </a: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://www.geeksforgeeks.org/python-json/?</a:t>
            </a:r>
            <a:r>
              <a:rPr lang="en-IN" dirty="0" smtClean="0">
                <a:hlinkClick r:id="rId3"/>
              </a:rPr>
              <a:t>ref=lbp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MYSQL : </a:t>
            </a:r>
            <a:r>
              <a:rPr lang="en-IN" dirty="0">
                <a:hlinkClick r:id="rId4"/>
              </a:rPr>
              <a:t>https://www.geeksforgeeks.org/connect-mysql-database-using-mysql-connector-python/?</a:t>
            </a:r>
            <a:r>
              <a:rPr lang="en-IN" dirty="0" smtClean="0">
                <a:hlinkClick r:id="rId4"/>
              </a:rPr>
              <a:t>ref=lbp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XLSX: </a:t>
            </a: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www.tutorialspoint.com/python_data_science/python_processing_xls_data.htm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www.tutorialspoint.com/python_data_science/python_date_and_time.htm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0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scrapping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0"/>
            <a:ext cx="89915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Using Requests </a:t>
            </a:r>
            <a:r>
              <a:rPr lang="en-IN" b="1" dirty="0"/>
              <a:t>&amp; </a:t>
            </a:r>
            <a:r>
              <a:rPr lang="en-IN" b="1" dirty="0" err="1" smtClean="0"/>
              <a:t>BeautifulSoup</a:t>
            </a:r>
            <a:r>
              <a:rPr lang="en-IN" b="1" dirty="0" smtClean="0"/>
              <a:t>:</a:t>
            </a:r>
          </a:p>
          <a:p>
            <a:r>
              <a:rPr lang="en-US" dirty="0">
                <a:hlinkClick r:id="rId2"/>
              </a:rPr>
              <a:t>Requests</a:t>
            </a:r>
            <a:r>
              <a:rPr lang="en-US" dirty="0"/>
              <a:t> is the king of Python packages. With more than 11,000,000 downloads, it is the most widely used package for Python.</a:t>
            </a:r>
          </a:p>
          <a:p>
            <a:r>
              <a:rPr lang="en-US" dirty="0"/>
              <a:t>Installation:</a:t>
            </a:r>
          </a:p>
          <a:p>
            <a:r>
              <a:rPr lang="en-US" dirty="0"/>
              <a:t>pip install requests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Making a request with - pun intended - </a:t>
            </a:r>
            <a:r>
              <a:rPr lang="en-US" i="1" dirty="0"/>
              <a:t>Requests</a:t>
            </a:r>
            <a:r>
              <a:rPr lang="en-US" dirty="0"/>
              <a:t> is easy:</a:t>
            </a:r>
          </a:p>
          <a:p>
            <a:r>
              <a:rPr lang="en-US" dirty="0"/>
              <a:t>import requests 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err="1"/>
              <a:t>requests.get</a:t>
            </a:r>
            <a:r>
              <a:rPr lang="en-US" dirty="0" smtClean="0"/>
              <a:t>(‘https</a:t>
            </a:r>
            <a:r>
              <a:rPr lang="en-US" dirty="0"/>
              <a:t>://www.india.gov.in/') </a:t>
            </a:r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r.text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With Requests, it is easy to perform POST requests, handle cookies, query parameters... You can also </a:t>
            </a:r>
            <a:r>
              <a:rPr lang="en-US" dirty="0">
                <a:hlinkClick r:id="rId3"/>
              </a:rPr>
              <a:t>download images with Requests</a:t>
            </a:r>
            <a:r>
              <a:rPr lang="en-US" dirty="0"/>
              <a:t>.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3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scrapping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570" y="12954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next thing we will need is </a:t>
            </a:r>
            <a:r>
              <a:rPr lang="en-US" dirty="0" err="1">
                <a:hlinkClick r:id="rId2"/>
              </a:rPr>
              <a:t>BeautifulSoup</a:t>
            </a:r>
            <a:r>
              <a:rPr lang="en-US" dirty="0"/>
              <a:t>, which is a Python library that will help us parse the HTML returned by the </a:t>
            </a:r>
            <a:r>
              <a:rPr lang="en-US" dirty="0" smtClean="0"/>
              <a:t>server.</a:t>
            </a:r>
            <a:endParaRPr lang="en-US" dirty="0"/>
          </a:p>
          <a:p>
            <a:r>
              <a:rPr lang="en-US" dirty="0"/>
              <a:t>Installation:</a:t>
            </a:r>
          </a:p>
          <a:p>
            <a:r>
              <a:rPr lang="en-US" dirty="0"/>
              <a:t>pip install beautifulsoup4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 smtClean="0"/>
              <a:t>web_scrapping.ipynb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5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54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Working with different files</vt:lpstr>
      <vt:lpstr>Web scrapping</vt:lpstr>
      <vt:lpstr>Web scrapping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Json file</dc:title>
  <dc:creator>Neha</dc:creator>
  <cp:lastModifiedBy>Neha</cp:lastModifiedBy>
  <cp:revision>13</cp:revision>
  <dcterms:created xsi:type="dcterms:W3CDTF">2006-08-16T00:00:00Z</dcterms:created>
  <dcterms:modified xsi:type="dcterms:W3CDTF">2022-12-06T08:51:04Z</dcterms:modified>
</cp:coreProperties>
</file>