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40"/>
  </p:notesMasterIdLst>
  <p:sldIdLst>
    <p:sldId id="257" r:id="rId2"/>
    <p:sldId id="258" r:id="rId3"/>
    <p:sldId id="260" r:id="rId4"/>
    <p:sldId id="261" r:id="rId5"/>
    <p:sldId id="262" r:id="rId6"/>
    <p:sldId id="263" r:id="rId7"/>
    <p:sldId id="308" r:id="rId8"/>
    <p:sldId id="265" r:id="rId9"/>
    <p:sldId id="268" r:id="rId10"/>
    <p:sldId id="285" r:id="rId11"/>
    <p:sldId id="286" r:id="rId12"/>
    <p:sldId id="282" r:id="rId13"/>
    <p:sldId id="287" r:id="rId14"/>
    <p:sldId id="274" r:id="rId15"/>
    <p:sldId id="297" r:id="rId16"/>
    <p:sldId id="296" r:id="rId17"/>
    <p:sldId id="298" r:id="rId18"/>
    <p:sldId id="299" r:id="rId19"/>
    <p:sldId id="300" r:id="rId20"/>
    <p:sldId id="275" r:id="rId21"/>
    <p:sldId id="276" r:id="rId22"/>
    <p:sldId id="301" r:id="rId23"/>
    <p:sldId id="302" r:id="rId24"/>
    <p:sldId id="303" r:id="rId25"/>
    <p:sldId id="304" r:id="rId26"/>
    <p:sldId id="277" r:id="rId27"/>
    <p:sldId id="278" r:id="rId28"/>
    <p:sldId id="305" r:id="rId29"/>
    <p:sldId id="306" r:id="rId30"/>
    <p:sldId id="307" r:id="rId31"/>
    <p:sldId id="309" r:id="rId32"/>
    <p:sldId id="279" r:id="rId33"/>
    <p:sldId id="280" r:id="rId34"/>
    <p:sldId id="292" r:id="rId35"/>
    <p:sldId id="294" r:id="rId36"/>
    <p:sldId id="295" r:id="rId37"/>
    <p:sldId id="293"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9" d="100"/>
          <a:sy n="69" d="100"/>
        </p:scale>
        <p:origin x="6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7D52E-8708-4663-AB2A-A6A9AF1DE0E7}"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DE445B-2B06-462A-ADE1-8BA2DB338064}">
      <dgm:prSet/>
      <dgm:spPr/>
      <dgm:t>
        <a:bodyPr/>
        <a:lstStyle/>
        <a:p>
          <a:pPr>
            <a:defRPr cap="all"/>
          </a:pPr>
          <a:r>
            <a:rPr lang="en-US"/>
            <a:t>●Problem statement</a:t>
          </a:r>
        </a:p>
      </dgm:t>
    </dgm:pt>
    <dgm:pt modelId="{95E0433D-992C-4500-86E8-321BFA814300}" type="parTrans" cxnId="{8EBF23A4-DEF4-4CD2-BBDA-70BE08739FDF}">
      <dgm:prSet/>
      <dgm:spPr/>
      <dgm:t>
        <a:bodyPr/>
        <a:lstStyle/>
        <a:p>
          <a:endParaRPr lang="en-US"/>
        </a:p>
      </dgm:t>
    </dgm:pt>
    <dgm:pt modelId="{E063C309-D7AF-430B-9A34-ADC4C6337A3E}" type="sibTrans" cxnId="{8EBF23A4-DEF4-4CD2-BBDA-70BE08739FDF}">
      <dgm:prSet/>
      <dgm:spPr/>
      <dgm:t>
        <a:bodyPr/>
        <a:lstStyle/>
        <a:p>
          <a:endParaRPr lang="en-US"/>
        </a:p>
      </dgm:t>
    </dgm:pt>
    <dgm:pt modelId="{E5DB2AC2-23D4-4B3C-A917-F3133B11E5A4}">
      <dgm:prSet/>
      <dgm:spPr/>
      <dgm:t>
        <a:bodyPr/>
        <a:lstStyle/>
        <a:p>
          <a:pPr>
            <a:defRPr cap="all"/>
          </a:pPr>
          <a:r>
            <a:rPr lang="en-US"/>
            <a:t>●Approach </a:t>
          </a:r>
        </a:p>
      </dgm:t>
    </dgm:pt>
    <dgm:pt modelId="{80F76A78-15C8-4636-8A51-B5AC98187B2A}" type="parTrans" cxnId="{1CC5367C-345C-42E3-8E26-F8455292B61D}">
      <dgm:prSet/>
      <dgm:spPr/>
      <dgm:t>
        <a:bodyPr/>
        <a:lstStyle/>
        <a:p>
          <a:endParaRPr lang="en-US"/>
        </a:p>
      </dgm:t>
    </dgm:pt>
    <dgm:pt modelId="{1302092A-0BCC-4760-99FC-22109291E188}" type="sibTrans" cxnId="{1CC5367C-345C-42E3-8E26-F8455292B61D}">
      <dgm:prSet/>
      <dgm:spPr/>
      <dgm:t>
        <a:bodyPr/>
        <a:lstStyle/>
        <a:p>
          <a:endParaRPr lang="en-US"/>
        </a:p>
      </dgm:t>
    </dgm:pt>
    <dgm:pt modelId="{5CB711EF-BBC0-43C5-94B4-130024A1756E}">
      <dgm:prSet/>
      <dgm:spPr/>
      <dgm:t>
        <a:bodyPr/>
        <a:lstStyle/>
        <a:p>
          <a:pPr>
            <a:defRPr cap="all"/>
          </a:pPr>
          <a:r>
            <a:rPr lang="en-US"/>
            <a:t>Plan of the project</a:t>
          </a:r>
        </a:p>
      </dgm:t>
    </dgm:pt>
    <dgm:pt modelId="{F6958088-442C-4007-9D81-A931A48E8F90}" type="parTrans" cxnId="{FF22B6CF-56A6-46F1-9DC4-327F683A5084}">
      <dgm:prSet/>
      <dgm:spPr/>
      <dgm:t>
        <a:bodyPr/>
        <a:lstStyle/>
        <a:p>
          <a:endParaRPr lang="en-US"/>
        </a:p>
      </dgm:t>
    </dgm:pt>
    <dgm:pt modelId="{860C43C8-6BFA-46EC-9720-C096D6BE424C}" type="sibTrans" cxnId="{FF22B6CF-56A6-46F1-9DC4-327F683A5084}">
      <dgm:prSet/>
      <dgm:spPr/>
      <dgm:t>
        <a:bodyPr/>
        <a:lstStyle/>
        <a:p>
          <a:endParaRPr lang="en-US"/>
        </a:p>
      </dgm:t>
    </dgm:pt>
    <dgm:pt modelId="{06DDC691-B99E-4FDE-899C-370A47D94A32}">
      <dgm:prSet/>
      <dgm:spPr/>
      <dgm:t>
        <a:bodyPr/>
        <a:lstStyle/>
        <a:p>
          <a:pPr>
            <a:defRPr cap="all"/>
          </a:pPr>
          <a:r>
            <a:rPr lang="en-US"/>
            <a:t>●Requirements</a:t>
          </a:r>
        </a:p>
      </dgm:t>
    </dgm:pt>
    <dgm:pt modelId="{1F434E77-1000-4322-B531-B9177CC523FE}" type="parTrans" cxnId="{9D8F9C11-23CB-4B7E-8047-29A1D95033F2}">
      <dgm:prSet/>
      <dgm:spPr/>
      <dgm:t>
        <a:bodyPr/>
        <a:lstStyle/>
        <a:p>
          <a:endParaRPr lang="en-US"/>
        </a:p>
      </dgm:t>
    </dgm:pt>
    <dgm:pt modelId="{E87EC0F1-893B-4F7F-9E65-C443B15F4E8F}" type="sibTrans" cxnId="{9D8F9C11-23CB-4B7E-8047-29A1D95033F2}">
      <dgm:prSet/>
      <dgm:spPr/>
      <dgm:t>
        <a:bodyPr/>
        <a:lstStyle/>
        <a:p>
          <a:endParaRPr lang="en-US"/>
        </a:p>
      </dgm:t>
    </dgm:pt>
    <dgm:pt modelId="{6F8DEE16-CC98-41C6-92C4-6567A9FB8F21}">
      <dgm:prSet/>
      <dgm:spPr/>
      <dgm:t>
        <a:bodyPr/>
        <a:lstStyle/>
        <a:p>
          <a:pPr>
            <a:defRPr cap="all"/>
          </a:pPr>
          <a:r>
            <a:rPr lang="en-US"/>
            <a:t>●System Architecture</a:t>
          </a:r>
        </a:p>
      </dgm:t>
    </dgm:pt>
    <dgm:pt modelId="{F9D7ADC8-7429-42A6-B44B-860E9BB78077}" type="parTrans" cxnId="{2536DC5C-353F-46DF-AE6E-A9B12FD2FAD1}">
      <dgm:prSet/>
      <dgm:spPr/>
      <dgm:t>
        <a:bodyPr/>
        <a:lstStyle/>
        <a:p>
          <a:endParaRPr lang="en-US"/>
        </a:p>
      </dgm:t>
    </dgm:pt>
    <dgm:pt modelId="{4E693F9E-8116-41F5-98FF-7AA3146CEFB7}" type="sibTrans" cxnId="{2536DC5C-353F-46DF-AE6E-A9B12FD2FAD1}">
      <dgm:prSet/>
      <dgm:spPr/>
      <dgm:t>
        <a:bodyPr/>
        <a:lstStyle/>
        <a:p>
          <a:endParaRPr lang="en-US"/>
        </a:p>
      </dgm:t>
    </dgm:pt>
    <dgm:pt modelId="{B7AA8405-1688-4B09-B402-40AE502D7689}">
      <dgm:prSet/>
      <dgm:spPr/>
      <dgm:t>
        <a:bodyPr/>
        <a:lstStyle/>
        <a:p>
          <a:pPr>
            <a:defRPr cap="all"/>
          </a:pPr>
          <a:r>
            <a:rPr lang="en-US"/>
            <a:t>●Microservices and Modules</a:t>
          </a:r>
        </a:p>
      </dgm:t>
    </dgm:pt>
    <dgm:pt modelId="{05E43990-2616-432C-9089-C906EECFF2BA}" type="parTrans" cxnId="{4089980E-AB78-4114-838A-1DE3FD372675}">
      <dgm:prSet/>
      <dgm:spPr/>
      <dgm:t>
        <a:bodyPr/>
        <a:lstStyle/>
        <a:p>
          <a:endParaRPr lang="en-US"/>
        </a:p>
      </dgm:t>
    </dgm:pt>
    <dgm:pt modelId="{DC9ED8C5-7617-4AEE-B86F-075D5F49AAD6}" type="sibTrans" cxnId="{4089980E-AB78-4114-838A-1DE3FD372675}">
      <dgm:prSet/>
      <dgm:spPr/>
      <dgm:t>
        <a:bodyPr/>
        <a:lstStyle/>
        <a:p>
          <a:endParaRPr lang="en-US"/>
        </a:p>
      </dgm:t>
    </dgm:pt>
    <dgm:pt modelId="{558821E8-04A1-4982-A3D4-4B1223ED14BD}">
      <dgm:prSet/>
      <dgm:spPr/>
      <dgm:t>
        <a:bodyPr/>
        <a:lstStyle/>
        <a:p>
          <a:pPr>
            <a:defRPr cap="all"/>
          </a:pPr>
          <a:r>
            <a:rPr lang="en-US"/>
            <a:t>●Screenshots</a:t>
          </a:r>
        </a:p>
      </dgm:t>
    </dgm:pt>
    <dgm:pt modelId="{4E5D866E-DB2C-4B06-8386-F5222BABB651}" type="parTrans" cxnId="{3AE0CC05-351F-48A3-8301-738136FDBF17}">
      <dgm:prSet/>
      <dgm:spPr/>
      <dgm:t>
        <a:bodyPr/>
        <a:lstStyle/>
        <a:p>
          <a:endParaRPr lang="en-US"/>
        </a:p>
      </dgm:t>
    </dgm:pt>
    <dgm:pt modelId="{5B3D4E8A-3C66-44F0-A59F-CC148192A33F}" type="sibTrans" cxnId="{3AE0CC05-351F-48A3-8301-738136FDBF17}">
      <dgm:prSet/>
      <dgm:spPr/>
      <dgm:t>
        <a:bodyPr/>
        <a:lstStyle/>
        <a:p>
          <a:endParaRPr lang="en-US"/>
        </a:p>
      </dgm:t>
    </dgm:pt>
    <dgm:pt modelId="{2C566BF9-242A-4E13-8BF5-020E5B88F6D1}" type="pres">
      <dgm:prSet presAssocID="{C537D52E-8708-4663-AB2A-A6A9AF1DE0E7}" presName="root" presStyleCnt="0">
        <dgm:presLayoutVars>
          <dgm:dir/>
          <dgm:resizeHandles val="exact"/>
        </dgm:presLayoutVars>
      </dgm:prSet>
      <dgm:spPr/>
    </dgm:pt>
    <dgm:pt modelId="{CA69E303-491B-46DC-B769-D887369953DA}" type="pres">
      <dgm:prSet presAssocID="{72DE445B-2B06-462A-ADE1-8BA2DB338064}" presName="compNode" presStyleCnt="0"/>
      <dgm:spPr/>
    </dgm:pt>
    <dgm:pt modelId="{1242F222-A1C9-4789-9AE5-533D290E05BB}" type="pres">
      <dgm:prSet presAssocID="{72DE445B-2B06-462A-ADE1-8BA2DB338064}" presName="iconBgRect" presStyleLbl="bgShp" presStyleIdx="0" presStyleCnt="7"/>
      <dgm:spPr/>
    </dgm:pt>
    <dgm:pt modelId="{7676C0F3-69F3-4063-863A-B5982CDED038}" type="pres">
      <dgm:prSet presAssocID="{72DE445B-2B06-462A-ADE1-8BA2DB33806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1B54814-5E49-440B-9204-2DD6E10369E7}" type="pres">
      <dgm:prSet presAssocID="{72DE445B-2B06-462A-ADE1-8BA2DB338064}" presName="spaceRect" presStyleCnt="0"/>
      <dgm:spPr/>
    </dgm:pt>
    <dgm:pt modelId="{5B3DFCDB-28B4-4389-AC69-5080C8295190}" type="pres">
      <dgm:prSet presAssocID="{72DE445B-2B06-462A-ADE1-8BA2DB338064}" presName="textRect" presStyleLbl="revTx" presStyleIdx="0" presStyleCnt="7">
        <dgm:presLayoutVars>
          <dgm:chMax val="1"/>
          <dgm:chPref val="1"/>
        </dgm:presLayoutVars>
      </dgm:prSet>
      <dgm:spPr/>
    </dgm:pt>
    <dgm:pt modelId="{00DAD8B8-2203-4A90-A346-6AE4992B14E5}" type="pres">
      <dgm:prSet presAssocID="{E063C309-D7AF-430B-9A34-ADC4C6337A3E}" presName="sibTrans" presStyleCnt="0"/>
      <dgm:spPr/>
    </dgm:pt>
    <dgm:pt modelId="{B4C043FD-7127-4769-A242-BD62BB34181F}" type="pres">
      <dgm:prSet presAssocID="{E5DB2AC2-23D4-4B3C-A917-F3133B11E5A4}" presName="compNode" presStyleCnt="0"/>
      <dgm:spPr/>
    </dgm:pt>
    <dgm:pt modelId="{F176F9B1-F01F-48DE-8666-354BCF5BDEFF}" type="pres">
      <dgm:prSet presAssocID="{E5DB2AC2-23D4-4B3C-A917-F3133B11E5A4}" presName="iconBgRect" presStyleLbl="bgShp" presStyleIdx="1" presStyleCnt="7"/>
      <dgm:spPr/>
    </dgm:pt>
    <dgm:pt modelId="{06770197-788E-4AE2-A1C2-F987E4A5BC54}" type="pres">
      <dgm:prSet presAssocID="{E5DB2AC2-23D4-4B3C-A917-F3133B11E5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06AF64A-3226-435A-A5F9-6AD6442C018E}" type="pres">
      <dgm:prSet presAssocID="{E5DB2AC2-23D4-4B3C-A917-F3133B11E5A4}" presName="spaceRect" presStyleCnt="0"/>
      <dgm:spPr/>
    </dgm:pt>
    <dgm:pt modelId="{40BDDD72-B6B0-4006-BA5A-85F83D9E64F6}" type="pres">
      <dgm:prSet presAssocID="{E5DB2AC2-23D4-4B3C-A917-F3133B11E5A4}" presName="textRect" presStyleLbl="revTx" presStyleIdx="1" presStyleCnt="7">
        <dgm:presLayoutVars>
          <dgm:chMax val="1"/>
          <dgm:chPref val="1"/>
        </dgm:presLayoutVars>
      </dgm:prSet>
      <dgm:spPr/>
    </dgm:pt>
    <dgm:pt modelId="{66BEC582-01E2-4980-8F3A-E6EA9C865335}" type="pres">
      <dgm:prSet presAssocID="{1302092A-0BCC-4760-99FC-22109291E188}" presName="sibTrans" presStyleCnt="0"/>
      <dgm:spPr/>
    </dgm:pt>
    <dgm:pt modelId="{DEDFF895-3848-4892-A3E0-DD614C836CFD}" type="pres">
      <dgm:prSet presAssocID="{5CB711EF-BBC0-43C5-94B4-130024A1756E}" presName="compNode" presStyleCnt="0"/>
      <dgm:spPr/>
    </dgm:pt>
    <dgm:pt modelId="{3096BD26-82E9-4AFB-AA22-FA80C5F08436}" type="pres">
      <dgm:prSet presAssocID="{5CB711EF-BBC0-43C5-94B4-130024A1756E}" presName="iconBgRect" presStyleLbl="bgShp" presStyleIdx="2" presStyleCnt="7"/>
      <dgm:spPr/>
    </dgm:pt>
    <dgm:pt modelId="{093C0389-DB5A-48CD-9ED2-674E02B8A5AC}" type="pres">
      <dgm:prSet presAssocID="{5CB711EF-BBC0-43C5-94B4-130024A1756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7D46B1BA-A513-4EA2-9BD2-05473A386109}" type="pres">
      <dgm:prSet presAssocID="{5CB711EF-BBC0-43C5-94B4-130024A1756E}" presName="spaceRect" presStyleCnt="0"/>
      <dgm:spPr/>
    </dgm:pt>
    <dgm:pt modelId="{47A05E1E-D53E-4381-9C2B-81775BF38E2E}" type="pres">
      <dgm:prSet presAssocID="{5CB711EF-BBC0-43C5-94B4-130024A1756E}" presName="textRect" presStyleLbl="revTx" presStyleIdx="2" presStyleCnt="7">
        <dgm:presLayoutVars>
          <dgm:chMax val="1"/>
          <dgm:chPref val="1"/>
        </dgm:presLayoutVars>
      </dgm:prSet>
      <dgm:spPr/>
    </dgm:pt>
    <dgm:pt modelId="{7659D77C-E6FB-4CD3-A3AB-111A219C1CDC}" type="pres">
      <dgm:prSet presAssocID="{860C43C8-6BFA-46EC-9720-C096D6BE424C}" presName="sibTrans" presStyleCnt="0"/>
      <dgm:spPr/>
    </dgm:pt>
    <dgm:pt modelId="{65415916-A603-46A2-B141-48E86FF68323}" type="pres">
      <dgm:prSet presAssocID="{06DDC691-B99E-4FDE-899C-370A47D94A32}" presName="compNode" presStyleCnt="0"/>
      <dgm:spPr/>
    </dgm:pt>
    <dgm:pt modelId="{E0F304F6-0B38-436B-8D97-01D66CEC14F6}" type="pres">
      <dgm:prSet presAssocID="{06DDC691-B99E-4FDE-899C-370A47D94A32}" presName="iconBgRect" presStyleLbl="bgShp" presStyleIdx="3" presStyleCnt="7"/>
      <dgm:spPr/>
    </dgm:pt>
    <dgm:pt modelId="{9EF057E7-69C4-4F41-AF76-90C46B708910}" type="pres">
      <dgm:prSet presAssocID="{06DDC691-B99E-4FDE-899C-370A47D94A3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4F55472-6FC4-48F4-A3E8-CBCE9ABCB3E7}" type="pres">
      <dgm:prSet presAssocID="{06DDC691-B99E-4FDE-899C-370A47D94A32}" presName="spaceRect" presStyleCnt="0"/>
      <dgm:spPr/>
    </dgm:pt>
    <dgm:pt modelId="{8BB776E8-2C72-447C-85CE-32E89B769EE8}" type="pres">
      <dgm:prSet presAssocID="{06DDC691-B99E-4FDE-899C-370A47D94A32}" presName="textRect" presStyleLbl="revTx" presStyleIdx="3" presStyleCnt="7">
        <dgm:presLayoutVars>
          <dgm:chMax val="1"/>
          <dgm:chPref val="1"/>
        </dgm:presLayoutVars>
      </dgm:prSet>
      <dgm:spPr/>
    </dgm:pt>
    <dgm:pt modelId="{D5AC76EA-A205-4957-89B0-75D921B02D7E}" type="pres">
      <dgm:prSet presAssocID="{E87EC0F1-893B-4F7F-9E65-C443B15F4E8F}" presName="sibTrans" presStyleCnt="0"/>
      <dgm:spPr/>
    </dgm:pt>
    <dgm:pt modelId="{9E2EF253-F203-4253-9388-2E42351A3C02}" type="pres">
      <dgm:prSet presAssocID="{6F8DEE16-CC98-41C6-92C4-6567A9FB8F21}" presName="compNode" presStyleCnt="0"/>
      <dgm:spPr/>
    </dgm:pt>
    <dgm:pt modelId="{44B8B26A-553F-49EF-A155-331E98F32AE2}" type="pres">
      <dgm:prSet presAssocID="{6F8DEE16-CC98-41C6-92C4-6567A9FB8F21}" presName="iconBgRect" presStyleLbl="bgShp" presStyleIdx="4" presStyleCnt="7"/>
      <dgm:spPr/>
    </dgm:pt>
    <dgm:pt modelId="{3BFD0606-6E85-4917-A379-349308E6EF15}" type="pres">
      <dgm:prSet presAssocID="{6F8DEE16-CC98-41C6-92C4-6567A9FB8F2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E6763611-E320-47FD-B9BB-08138885DDE3}" type="pres">
      <dgm:prSet presAssocID="{6F8DEE16-CC98-41C6-92C4-6567A9FB8F21}" presName="spaceRect" presStyleCnt="0"/>
      <dgm:spPr/>
    </dgm:pt>
    <dgm:pt modelId="{C68B8DCC-5CBF-4B97-90A0-6D3675139D7C}" type="pres">
      <dgm:prSet presAssocID="{6F8DEE16-CC98-41C6-92C4-6567A9FB8F21}" presName="textRect" presStyleLbl="revTx" presStyleIdx="4" presStyleCnt="7">
        <dgm:presLayoutVars>
          <dgm:chMax val="1"/>
          <dgm:chPref val="1"/>
        </dgm:presLayoutVars>
      </dgm:prSet>
      <dgm:spPr/>
    </dgm:pt>
    <dgm:pt modelId="{A6AEDC73-48E0-40ED-B5AF-5D7E7BA5C98A}" type="pres">
      <dgm:prSet presAssocID="{4E693F9E-8116-41F5-98FF-7AA3146CEFB7}" presName="sibTrans" presStyleCnt="0"/>
      <dgm:spPr/>
    </dgm:pt>
    <dgm:pt modelId="{A4559355-0158-439D-9A21-684DC21EFD49}" type="pres">
      <dgm:prSet presAssocID="{B7AA8405-1688-4B09-B402-40AE502D7689}" presName="compNode" presStyleCnt="0"/>
      <dgm:spPr/>
    </dgm:pt>
    <dgm:pt modelId="{100BB824-C642-4B39-A59F-A20F54F46C56}" type="pres">
      <dgm:prSet presAssocID="{B7AA8405-1688-4B09-B402-40AE502D7689}" presName="iconBgRect" presStyleLbl="bgShp" presStyleIdx="5" presStyleCnt="7"/>
      <dgm:spPr/>
    </dgm:pt>
    <dgm:pt modelId="{2E6AC492-93F4-4418-851E-BD681B9C7000}" type="pres">
      <dgm:prSet presAssocID="{B7AA8405-1688-4B09-B402-40AE502D768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olarPanels"/>
        </a:ext>
      </dgm:extLst>
    </dgm:pt>
    <dgm:pt modelId="{D3F819E4-F6E9-4DB6-BFB1-50736DCAA387}" type="pres">
      <dgm:prSet presAssocID="{B7AA8405-1688-4B09-B402-40AE502D7689}" presName="spaceRect" presStyleCnt="0"/>
      <dgm:spPr/>
    </dgm:pt>
    <dgm:pt modelId="{A61A0BD4-0DC5-4CE9-A2C1-6BFF0A50D693}" type="pres">
      <dgm:prSet presAssocID="{B7AA8405-1688-4B09-B402-40AE502D7689}" presName="textRect" presStyleLbl="revTx" presStyleIdx="5" presStyleCnt="7">
        <dgm:presLayoutVars>
          <dgm:chMax val="1"/>
          <dgm:chPref val="1"/>
        </dgm:presLayoutVars>
      </dgm:prSet>
      <dgm:spPr/>
    </dgm:pt>
    <dgm:pt modelId="{C9648507-19EE-4805-B9A4-3C8B0D5602B0}" type="pres">
      <dgm:prSet presAssocID="{DC9ED8C5-7617-4AEE-B86F-075D5F49AAD6}" presName="sibTrans" presStyleCnt="0"/>
      <dgm:spPr/>
    </dgm:pt>
    <dgm:pt modelId="{9B54DAD7-FF28-43C8-BD25-A4BE5843A1A9}" type="pres">
      <dgm:prSet presAssocID="{558821E8-04A1-4982-A3D4-4B1223ED14BD}" presName="compNode" presStyleCnt="0"/>
      <dgm:spPr/>
    </dgm:pt>
    <dgm:pt modelId="{9C46297C-9601-4F45-8DE6-77C5CD65D45F}" type="pres">
      <dgm:prSet presAssocID="{558821E8-04A1-4982-A3D4-4B1223ED14BD}" presName="iconBgRect" presStyleLbl="bgShp" presStyleIdx="6" presStyleCnt="7"/>
      <dgm:spPr/>
    </dgm:pt>
    <dgm:pt modelId="{309B9E94-7BC6-4CB5-9C28-4B682FF07064}" type="pres">
      <dgm:prSet presAssocID="{558821E8-04A1-4982-A3D4-4B1223ED14B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mera"/>
        </a:ext>
      </dgm:extLst>
    </dgm:pt>
    <dgm:pt modelId="{4542DC31-4CB4-4D61-ADE0-4DB2750B83BB}" type="pres">
      <dgm:prSet presAssocID="{558821E8-04A1-4982-A3D4-4B1223ED14BD}" presName="spaceRect" presStyleCnt="0"/>
      <dgm:spPr/>
    </dgm:pt>
    <dgm:pt modelId="{677640B8-E2BD-41BE-B312-F08869DE7C93}" type="pres">
      <dgm:prSet presAssocID="{558821E8-04A1-4982-A3D4-4B1223ED14BD}" presName="textRect" presStyleLbl="revTx" presStyleIdx="6" presStyleCnt="7">
        <dgm:presLayoutVars>
          <dgm:chMax val="1"/>
          <dgm:chPref val="1"/>
        </dgm:presLayoutVars>
      </dgm:prSet>
      <dgm:spPr/>
    </dgm:pt>
  </dgm:ptLst>
  <dgm:cxnLst>
    <dgm:cxn modelId="{3AE0CC05-351F-48A3-8301-738136FDBF17}" srcId="{C537D52E-8708-4663-AB2A-A6A9AF1DE0E7}" destId="{558821E8-04A1-4982-A3D4-4B1223ED14BD}" srcOrd="6" destOrd="0" parTransId="{4E5D866E-DB2C-4B06-8386-F5222BABB651}" sibTransId="{5B3D4E8A-3C66-44F0-A59F-CC148192A33F}"/>
    <dgm:cxn modelId="{4089980E-AB78-4114-838A-1DE3FD372675}" srcId="{C537D52E-8708-4663-AB2A-A6A9AF1DE0E7}" destId="{B7AA8405-1688-4B09-B402-40AE502D7689}" srcOrd="5" destOrd="0" parTransId="{05E43990-2616-432C-9089-C906EECFF2BA}" sibTransId="{DC9ED8C5-7617-4AEE-B86F-075D5F49AAD6}"/>
    <dgm:cxn modelId="{9D8F9C11-23CB-4B7E-8047-29A1D95033F2}" srcId="{C537D52E-8708-4663-AB2A-A6A9AF1DE0E7}" destId="{06DDC691-B99E-4FDE-899C-370A47D94A32}" srcOrd="3" destOrd="0" parTransId="{1F434E77-1000-4322-B531-B9177CC523FE}" sibTransId="{E87EC0F1-893B-4F7F-9E65-C443B15F4E8F}"/>
    <dgm:cxn modelId="{2536DC5C-353F-46DF-AE6E-A9B12FD2FAD1}" srcId="{C537D52E-8708-4663-AB2A-A6A9AF1DE0E7}" destId="{6F8DEE16-CC98-41C6-92C4-6567A9FB8F21}" srcOrd="4" destOrd="0" parTransId="{F9D7ADC8-7429-42A6-B44B-860E9BB78077}" sibTransId="{4E693F9E-8116-41F5-98FF-7AA3146CEFB7}"/>
    <dgm:cxn modelId="{F4023B70-ABC0-47C1-ADDA-90F223CC264E}" type="presOf" srcId="{5CB711EF-BBC0-43C5-94B4-130024A1756E}" destId="{47A05E1E-D53E-4381-9C2B-81775BF38E2E}" srcOrd="0" destOrd="0" presId="urn:microsoft.com/office/officeart/2018/5/layout/IconCircleLabelList"/>
    <dgm:cxn modelId="{43A9E154-9938-4C80-BB90-D1CF737DF591}" type="presOf" srcId="{72DE445B-2B06-462A-ADE1-8BA2DB338064}" destId="{5B3DFCDB-28B4-4389-AC69-5080C8295190}" srcOrd="0" destOrd="0" presId="urn:microsoft.com/office/officeart/2018/5/layout/IconCircleLabelList"/>
    <dgm:cxn modelId="{1CC5367C-345C-42E3-8E26-F8455292B61D}" srcId="{C537D52E-8708-4663-AB2A-A6A9AF1DE0E7}" destId="{E5DB2AC2-23D4-4B3C-A917-F3133B11E5A4}" srcOrd="1" destOrd="0" parTransId="{80F76A78-15C8-4636-8A51-B5AC98187B2A}" sibTransId="{1302092A-0BCC-4760-99FC-22109291E188}"/>
    <dgm:cxn modelId="{2FF75C8A-89A1-44D4-A3F4-F1E2E4FE2598}" type="presOf" srcId="{E5DB2AC2-23D4-4B3C-A917-F3133B11E5A4}" destId="{40BDDD72-B6B0-4006-BA5A-85F83D9E64F6}" srcOrd="0" destOrd="0" presId="urn:microsoft.com/office/officeart/2018/5/layout/IconCircleLabelList"/>
    <dgm:cxn modelId="{DE3D309B-41EA-42C7-A5CB-440D46F18311}" type="presOf" srcId="{6F8DEE16-CC98-41C6-92C4-6567A9FB8F21}" destId="{C68B8DCC-5CBF-4B97-90A0-6D3675139D7C}" srcOrd="0" destOrd="0" presId="urn:microsoft.com/office/officeart/2018/5/layout/IconCircleLabelList"/>
    <dgm:cxn modelId="{8EBF23A4-DEF4-4CD2-BBDA-70BE08739FDF}" srcId="{C537D52E-8708-4663-AB2A-A6A9AF1DE0E7}" destId="{72DE445B-2B06-462A-ADE1-8BA2DB338064}" srcOrd="0" destOrd="0" parTransId="{95E0433D-992C-4500-86E8-321BFA814300}" sibTransId="{E063C309-D7AF-430B-9A34-ADC4C6337A3E}"/>
    <dgm:cxn modelId="{382871AE-ECDB-40C3-BA95-F3FCEEB79069}" type="presOf" srcId="{06DDC691-B99E-4FDE-899C-370A47D94A32}" destId="{8BB776E8-2C72-447C-85CE-32E89B769EE8}" srcOrd="0" destOrd="0" presId="urn:microsoft.com/office/officeart/2018/5/layout/IconCircleLabelList"/>
    <dgm:cxn modelId="{A35B58B3-C1C8-4435-A4B7-50F1CC4DDFEB}" type="presOf" srcId="{B7AA8405-1688-4B09-B402-40AE502D7689}" destId="{A61A0BD4-0DC5-4CE9-A2C1-6BFF0A50D693}" srcOrd="0" destOrd="0" presId="urn:microsoft.com/office/officeart/2018/5/layout/IconCircleLabelList"/>
    <dgm:cxn modelId="{79A34DB8-DE4B-4DF5-9079-F69110DCDB23}" type="presOf" srcId="{558821E8-04A1-4982-A3D4-4B1223ED14BD}" destId="{677640B8-E2BD-41BE-B312-F08869DE7C93}" srcOrd="0" destOrd="0" presId="urn:microsoft.com/office/officeart/2018/5/layout/IconCircleLabelList"/>
    <dgm:cxn modelId="{FF22B6CF-56A6-46F1-9DC4-327F683A5084}" srcId="{C537D52E-8708-4663-AB2A-A6A9AF1DE0E7}" destId="{5CB711EF-BBC0-43C5-94B4-130024A1756E}" srcOrd="2" destOrd="0" parTransId="{F6958088-442C-4007-9D81-A931A48E8F90}" sibTransId="{860C43C8-6BFA-46EC-9720-C096D6BE424C}"/>
    <dgm:cxn modelId="{4FD5E2EE-C95E-4EE9-8B12-0F7D4859B77C}" type="presOf" srcId="{C537D52E-8708-4663-AB2A-A6A9AF1DE0E7}" destId="{2C566BF9-242A-4E13-8BF5-020E5B88F6D1}" srcOrd="0" destOrd="0" presId="urn:microsoft.com/office/officeart/2018/5/layout/IconCircleLabelList"/>
    <dgm:cxn modelId="{070BCD4D-4D35-4162-BB6A-F7AE690D0854}" type="presParOf" srcId="{2C566BF9-242A-4E13-8BF5-020E5B88F6D1}" destId="{CA69E303-491B-46DC-B769-D887369953DA}" srcOrd="0" destOrd="0" presId="urn:microsoft.com/office/officeart/2018/5/layout/IconCircleLabelList"/>
    <dgm:cxn modelId="{0F2F57EE-FB76-4F10-BF3C-4F214DFF9042}" type="presParOf" srcId="{CA69E303-491B-46DC-B769-D887369953DA}" destId="{1242F222-A1C9-4789-9AE5-533D290E05BB}" srcOrd="0" destOrd="0" presId="urn:microsoft.com/office/officeart/2018/5/layout/IconCircleLabelList"/>
    <dgm:cxn modelId="{7619E437-FE8F-4B7E-8586-14777C913F47}" type="presParOf" srcId="{CA69E303-491B-46DC-B769-D887369953DA}" destId="{7676C0F3-69F3-4063-863A-B5982CDED038}" srcOrd="1" destOrd="0" presId="urn:microsoft.com/office/officeart/2018/5/layout/IconCircleLabelList"/>
    <dgm:cxn modelId="{3C557F5A-FE96-458F-A176-CB17D2B3F60F}" type="presParOf" srcId="{CA69E303-491B-46DC-B769-D887369953DA}" destId="{91B54814-5E49-440B-9204-2DD6E10369E7}" srcOrd="2" destOrd="0" presId="urn:microsoft.com/office/officeart/2018/5/layout/IconCircleLabelList"/>
    <dgm:cxn modelId="{D7D092A6-3641-4E47-9011-1E5CBFAA4B44}" type="presParOf" srcId="{CA69E303-491B-46DC-B769-D887369953DA}" destId="{5B3DFCDB-28B4-4389-AC69-5080C8295190}" srcOrd="3" destOrd="0" presId="urn:microsoft.com/office/officeart/2018/5/layout/IconCircleLabelList"/>
    <dgm:cxn modelId="{8AAC9987-428E-4EC9-8DEE-73A8C90D56A7}" type="presParOf" srcId="{2C566BF9-242A-4E13-8BF5-020E5B88F6D1}" destId="{00DAD8B8-2203-4A90-A346-6AE4992B14E5}" srcOrd="1" destOrd="0" presId="urn:microsoft.com/office/officeart/2018/5/layout/IconCircleLabelList"/>
    <dgm:cxn modelId="{43463027-7203-4B4B-A89E-B17D8DFA45A0}" type="presParOf" srcId="{2C566BF9-242A-4E13-8BF5-020E5B88F6D1}" destId="{B4C043FD-7127-4769-A242-BD62BB34181F}" srcOrd="2" destOrd="0" presId="urn:microsoft.com/office/officeart/2018/5/layout/IconCircleLabelList"/>
    <dgm:cxn modelId="{D4454543-EB3A-48B1-848E-B5FA8C669067}" type="presParOf" srcId="{B4C043FD-7127-4769-A242-BD62BB34181F}" destId="{F176F9B1-F01F-48DE-8666-354BCF5BDEFF}" srcOrd="0" destOrd="0" presId="urn:microsoft.com/office/officeart/2018/5/layout/IconCircleLabelList"/>
    <dgm:cxn modelId="{D60BEE21-CEE6-4A4B-B072-5B48C1FCBCCD}" type="presParOf" srcId="{B4C043FD-7127-4769-A242-BD62BB34181F}" destId="{06770197-788E-4AE2-A1C2-F987E4A5BC54}" srcOrd="1" destOrd="0" presId="urn:microsoft.com/office/officeart/2018/5/layout/IconCircleLabelList"/>
    <dgm:cxn modelId="{7A5356C9-589D-4165-B950-2A4DFE8DE365}" type="presParOf" srcId="{B4C043FD-7127-4769-A242-BD62BB34181F}" destId="{406AF64A-3226-435A-A5F9-6AD6442C018E}" srcOrd="2" destOrd="0" presId="urn:microsoft.com/office/officeart/2018/5/layout/IconCircleLabelList"/>
    <dgm:cxn modelId="{965326D1-9D01-46D2-8FE7-E5B8E541AA1E}" type="presParOf" srcId="{B4C043FD-7127-4769-A242-BD62BB34181F}" destId="{40BDDD72-B6B0-4006-BA5A-85F83D9E64F6}" srcOrd="3" destOrd="0" presId="urn:microsoft.com/office/officeart/2018/5/layout/IconCircleLabelList"/>
    <dgm:cxn modelId="{5C9C0ED6-0792-4674-82C3-1255A3F9E44B}" type="presParOf" srcId="{2C566BF9-242A-4E13-8BF5-020E5B88F6D1}" destId="{66BEC582-01E2-4980-8F3A-E6EA9C865335}" srcOrd="3" destOrd="0" presId="urn:microsoft.com/office/officeart/2018/5/layout/IconCircleLabelList"/>
    <dgm:cxn modelId="{75593DB2-3065-474E-B363-045ABA00D5AB}" type="presParOf" srcId="{2C566BF9-242A-4E13-8BF5-020E5B88F6D1}" destId="{DEDFF895-3848-4892-A3E0-DD614C836CFD}" srcOrd="4" destOrd="0" presId="urn:microsoft.com/office/officeart/2018/5/layout/IconCircleLabelList"/>
    <dgm:cxn modelId="{0102E7E5-9D7A-4DD0-92A4-9AB324AED36A}" type="presParOf" srcId="{DEDFF895-3848-4892-A3E0-DD614C836CFD}" destId="{3096BD26-82E9-4AFB-AA22-FA80C5F08436}" srcOrd="0" destOrd="0" presId="urn:microsoft.com/office/officeart/2018/5/layout/IconCircleLabelList"/>
    <dgm:cxn modelId="{0BA36B20-1207-4B1D-AE18-0839FE80E8FF}" type="presParOf" srcId="{DEDFF895-3848-4892-A3E0-DD614C836CFD}" destId="{093C0389-DB5A-48CD-9ED2-674E02B8A5AC}" srcOrd="1" destOrd="0" presId="urn:microsoft.com/office/officeart/2018/5/layout/IconCircleLabelList"/>
    <dgm:cxn modelId="{72B68B35-AA4A-4A62-8CAB-C3346599685C}" type="presParOf" srcId="{DEDFF895-3848-4892-A3E0-DD614C836CFD}" destId="{7D46B1BA-A513-4EA2-9BD2-05473A386109}" srcOrd="2" destOrd="0" presId="urn:microsoft.com/office/officeart/2018/5/layout/IconCircleLabelList"/>
    <dgm:cxn modelId="{F71C0F18-6C20-481F-AC92-2EB3CA696812}" type="presParOf" srcId="{DEDFF895-3848-4892-A3E0-DD614C836CFD}" destId="{47A05E1E-D53E-4381-9C2B-81775BF38E2E}" srcOrd="3" destOrd="0" presId="urn:microsoft.com/office/officeart/2018/5/layout/IconCircleLabelList"/>
    <dgm:cxn modelId="{37B8808F-94EA-472D-8A84-6E6CCE0BBA28}" type="presParOf" srcId="{2C566BF9-242A-4E13-8BF5-020E5B88F6D1}" destId="{7659D77C-E6FB-4CD3-A3AB-111A219C1CDC}" srcOrd="5" destOrd="0" presId="urn:microsoft.com/office/officeart/2018/5/layout/IconCircleLabelList"/>
    <dgm:cxn modelId="{AFE5C124-2621-42C6-82D9-B2DEDC9EB357}" type="presParOf" srcId="{2C566BF9-242A-4E13-8BF5-020E5B88F6D1}" destId="{65415916-A603-46A2-B141-48E86FF68323}" srcOrd="6" destOrd="0" presId="urn:microsoft.com/office/officeart/2018/5/layout/IconCircleLabelList"/>
    <dgm:cxn modelId="{C6F60AC4-EAE7-4D64-ADDC-17215C08C51D}" type="presParOf" srcId="{65415916-A603-46A2-B141-48E86FF68323}" destId="{E0F304F6-0B38-436B-8D97-01D66CEC14F6}" srcOrd="0" destOrd="0" presId="urn:microsoft.com/office/officeart/2018/5/layout/IconCircleLabelList"/>
    <dgm:cxn modelId="{85FABAA9-E988-48C7-9510-92C26920575C}" type="presParOf" srcId="{65415916-A603-46A2-B141-48E86FF68323}" destId="{9EF057E7-69C4-4F41-AF76-90C46B708910}" srcOrd="1" destOrd="0" presId="urn:microsoft.com/office/officeart/2018/5/layout/IconCircleLabelList"/>
    <dgm:cxn modelId="{7AE2AE03-8582-49D5-A005-60A3C704C314}" type="presParOf" srcId="{65415916-A603-46A2-B141-48E86FF68323}" destId="{04F55472-6FC4-48F4-A3E8-CBCE9ABCB3E7}" srcOrd="2" destOrd="0" presId="urn:microsoft.com/office/officeart/2018/5/layout/IconCircleLabelList"/>
    <dgm:cxn modelId="{D772B38F-6B89-4451-A0B7-73E9CA86D29B}" type="presParOf" srcId="{65415916-A603-46A2-B141-48E86FF68323}" destId="{8BB776E8-2C72-447C-85CE-32E89B769EE8}" srcOrd="3" destOrd="0" presId="urn:microsoft.com/office/officeart/2018/5/layout/IconCircleLabelList"/>
    <dgm:cxn modelId="{27A5323F-7BDA-4563-9E22-D4297422120B}" type="presParOf" srcId="{2C566BF9-242A-4E13-8BF5-020E5B88F6D1}" destId="{D5AC76EA-A205-4957-89B0-75D921B02D7E}" srcOrd="7" destOrd="0" presId="urn:microsoft.com/office/officeart/2018/5/layout/IconCircleLabelList"/>
    <dgm:cxn modelId="{4C21A9DA-707F-4549-B57A-27B3A1F4590B}" type="presParOf" srcId="{2C566BF9-242A-4E13-8BF5-020E5B88F6D1}" destId="{9E2EF253-F203-4253-9388-2E42351A3C02}" srcOrd="8" destOrd="0" presId="urn:microsoft.com/office/officeart/2018/5/layout/IconCircleLabelList"/>
    <dgm:cxn modelId="{F7A0B120-86D5-4F1A-8361-E92B9ABD4128}" type="presParOf" srcId="{9E2EF253-F203-4253-9388-2E42351A3C02}" destId="{44B8B26A-553F-49EF-A155-331E98F32AE2}" srcOrd="0" destOrd="0" presId="urn:microsoft.com/office/officeart/2018/5/layout/IconCircleLabelList"/>
    <dgm:cxn modelId="{9C2A1CB7-9F6B-4845-9014-2FC8CE84D84A}" type="presParOf" srcId="{9E2EF253-F203-4253-9388-2E42351A3C02}" destId="{3BFD0606-6E85-4917-A379-349308E6EF15}" srcOrd="1" destOrd="0" presId="urn:microsoft.com/office/officeart/2018/5/layout/IconCircleLabelList"/>
    <dgm:cxn modelId="{12ED2F83-195F-4FC9-AAC5-21C46A3491F3}" type="presParOf" srcId="{9E2EF253-F203-4253-9388-2E42351A3C02}" destId="{E6763611-E320-47FD-B9BB-08138885DDE3}" srcOrd="2" destOrd="0" presId="urn:microsoft.com/office/officeart/2018/5/layout/IconCircleLabelList"/>
    <dgm:cxn modelId="{2084055B-587C-414C-BAA5-9B5828E54E8D}" type="presParOf" srcId="{9E2EF253-F203-4253-9388-2E42351A3C02}" destId="{C68B8DCC-5CBF-4B97-90A0-6D3675139D7C}" srcOrd="3" destOrd="0" presId="urn:microsoft.com/office/officeart/2018/5/layout/IconCircleLabelList"/>
    <dgm:cxn modelId="{0C6DC31C-364B-4B24-B9BF-976A4428CEE9}" type="presParOf" srcId="{2C566BF9-242A-4E13-8BF5-020E5B88F6D1}" destId="{A6AEDC73-48E0-40ED-B5AF-5D7E7BA5C98A}" srcOrd="9" destOrd="0" presId="urn:microsoft.com/office/officeart/2018/5/layout/IconCircleLabelList"/>
    <dgm:cxn modelId="{9ACC73B5-C10B-4FCF-93E5-86AA51204D4D}" type="presParOf" srcId="{2C566BF9-242A-4E13-8BF5-020E5B88F6D1}" destId="{A4559355-0158-439D-9A21-684DC21EFD49}" srcOrd="10" destOrd="0" presId="urn:microsoft.com/office/officeart/2018/5/layout/IconCircleLabelList"/>
    <dgm:cxn modelId="{9E1BD718-7DBA-41AD-B00A-CADA830962F2}" type="presParOf" srcId="{A4559355-0158-439D-9A21-684DC21EFD49}" destId="{100BB824-C642-4B39-A59F-A20F54F46C56}" srcOrd="0" destOrd="0" presId="urn:microsoft.com/office/officeart/2018/5/layout/IconCircleLabelList"/>
    <dgm:cxn modelId="{7FF3B9B0-47AF-4679-9645-0071F0EFE834}" type="presParOf" srcId="{A4559355-0158-439D-9A21-684DC21EFD49}" destId="{2E6AC492-93F4-4418-851E-BD681B9C7000}" srcOrd="1" destOrd="0" presId="urn:microsoft.com/office/officeart/2018/5/layout/IconCircleLabelList"/>
    <dgm:cxn modelId="{4EE62EB0-DBEF-4BB9-8344-379B7C89967E}" type="presParOf" srcId="{A4559355-0158-439D-9A21-684DC21EFD49}" destId="{D3F819E4-F6E9-4DB6-BFB1-50736DCAA387}" srcOrd="2" destOrd="0" presId="urn:microsoft.com/office/officeart/2018/5/layout/IconCircleLabelList"/>
    <dgm:cxn modelId="{665A66F8-FA83-498D-9C88-25AF13861DE7}" type="presParOf" srcId="{A4559355-0158-439D-9A21-684DC21EFD49}" destId="{A61A0BD4-0DC5-4CE9-A2C1-6BFF0A50D693}" srcOrd="3" destOrd="0" presId="urn:microsoft.com/office/officeart/2018/5/layout/IconCircleLabelList"/>
    <dgm:cxn modelId="{80FDFE2A-49E3-45C2-8476-1DDC8DD23830}" type="presParOf" srcId="{2C566BF9-242A-4E13-8BF5-020E5B88F6D1}" destId="{C9648507-19EE-4805-B9A4-3C8B0D5602B0}" srcOrd="11" destOrd="0" presId="urn:microsoft.com/office/officeart/2018/5/layout/IconCircleLabelList"/>
    <dgm:cxn modelId="{FE73CE0A-E91A-409B-ADBC-97B7DCB172F3}" type="presParOf" srcId="{2C566BF9-242A-4E13-8BF5-020E5B88F6D1}" destId="{9B54DAD7-FF28-43C8-BD25-A4BE5843A1A9}" srcOrd="12" destOrd="0" presId="urn:microsoft.com/office/officeart/2018/5/layout/IconCircleLabelList"/>
    <dgm:cxn modelId="{4B85540B-AB4A-4515-83C3-8E1FA3BE8897}" type="presParOf" srcId="{9B54DAD7-FF28-43C8-BD25-A4BE5843A1A9}" destId="{9C46297C-9601-4F45-8DE6-77C5CD65D45F}" srcOrd="0" destOrd="0" presId="urn:microsoft.com/office/officeart/2018/5/layout/IconCircleLabelList"/>
    <dgm:cxn modelId="{CCF3CD4D-FC37-4C16-81A2-2DE11CCC0A7A}" type="presParOf" srcId="{9B54DAD7-FF28-43C8-BD25-A4BE5843A1A9}" destId="{309B9E94-7BC6-4CB5-9C28-4B682FF07064}" srcOrd="1" destOrd="0" presId="urn:microsoft.com/office/officeart/2018/5/layout/IconCircleLabelList"/>
    <dgm:cxn modelId="{58BB343E-D7FF-4BAE-ADEA-CCC936B1B5F5}" type="presParOf" srcId="{9B54DAD7-FF28-43C8-BD25-A4BE5843A1A9}" destId="{4542DC31-4CB4-4D61-ADE0-4DB2750B83BB}" srcOrd="2" destOrd="0" presId="urn:microsoft.com/office/officeart/2018/5/layout/IconCircleLabelList"/>
    <dgm:cxn modelId="{D1D01F61-5DB6-432B-90EC-09582815C8E8}" type="presParOf" srcId="{9B54DAD7-FF28-43C8-BD25-A4BE5843A1A9}" destId="{677640B8-E2BD-41BE-B312-F08869DE7C9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671BC-46F0-429B-A7B3-DB981DB9CB9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E6946B-BCFA-452C-B3E5-939EADA71816}">
      <dgm:prSet/>
      <dgm:spPr/>
      <dgm:t>
        <a:bodyPr/>
        <a:lstStyle/>
        <a:p>
          <a:pPr>
            <a:lnSpc>
              <a:spcPct val="100000"/>
            </a:lnSpc>
          </a:pPr>
          <a:r>
            <a:rPr lang="en-US" dirty="0"/>
            <a:t>The project is aimed at helping the insurance company, insurer and surveyor to register a claim, settle the claim and generate the report to observe and check the management of insurance company.</a:t>
          </a:r>
        </a:p>
      </dgm:t>
    </dgm:pt>
    <dgm:pt modelId="{F578AEF0-6315-480F-AE3A-4EB263E89153}" type="parTrans" cxnId="{8F55FD5E-DE43-460E-B3C3-551DC6A0353D}">
      <dgm:prSet/>
      <dgm:spPr/>
      <dgm:t>
        <a:bodyPr/>
        <a:lstStyle/>
        <a:p>
          <a:endParaRPr lang="en-US"/>
        </a:p>
      </dgm:t>
    </dgm:pt>
    <dgm:pt modelId="{0012A09F-762F-4FE7-87B0-4D58C14A1E8D}" type="sibTrans" cxnId="{8F55FD5E-DE43-460E-B3C3-551DC6A0353D}">
      <dgm:prSet/>
      <dgm:spPr/>
      <dgm:t>
        <a:bodyPr/>
        <a:lstStyle/>
        <a:p>
          <a:endParaRPr lang="en-US"/>
        </a:p>
      </dgm:t>
    </dgm:pt>
    <dgm:pt modelId="{DF8A5AFB-8139-40CA-A9AF-22A0149C5E14}" type="pres">
      <dgm:prSet presAssocID="{56C671BC-46F0-429B-A7B3-DB981DB9CB91}" presName="root" presStyleCnt="0">
        <dgm:presLayoutVars>
          <dgm:dir/>
          <dgm:resizeHandles val="exact"/>
        </dgm:presLayoutVars>
      </dgm:prSet>
      <dgm:spPr/>
    </dgm:pt>
    <dgm:pt modelId="{2B3F91EF-A760-45D0-8B71-BD4F5157AFAF}" type="pres">
      <dgm:prSet presAssocID="{79E6946B-BCFA-452C-B3E5-939EADA71816}" presName="compNode" presStyleCnt="0"/>
      <dgm:spPr/>
    </dgm:pt>
    <dgm:pt modelId="{CFD5B329-3529-49B7-A637-80060D66F203}" type="pres">
      <dgm:prSet presAssocID="{79E6946B-BCFA-452C-B3E5-939EADA71816}" presName="iconRect" presStyleLbl="node1" presStyleIdx="0" presStyleCnt="1"/>
      <dgm:spPr>
        <a:ln>
          <a:noFill/>
        </a:ln>
      </dgm:spPr>
    </dgm:pt>
    <dgm:pt modelId="{2EEDE279-33A9-42EB-8D2A-B435715250E8}" type="pres">
      <dgm:prSet presAssocID="{79E6946B-BCFA-452C-B3E5-939EADA71816}" presName="spaceRect" presStyleCnt="0"/>
      <dgm:spPr/>
    </dgm:pt>
    <dgm:pt modelId="{2411621C-1AC8-4EDC-AED7-2017E98D808E}" type="pres">
      <dgm:prSet presAssocID="{79E6946B-BCFA-452C-B3E5-939EADA71816}" presName="textRect" presStyleLbl="revTx" presStyleIdx="0" presStyleCnt="1" custScaleX="235312">
        <dgm:presLayoutVars>
          <dgm:chMax val="1"/>
          <dgm:chPref val="1"/>
        </dgm:presLayoutVars>
      </dgm:prSet>
      <dgm:spPr/>
    </dgm:pt>
  </dgm:ptLst>
  <dgm:cxnLst>
    <dgm:cxn modelId="{09726B28-72E5-43ED-BB20-E4B3A3112064}" type="presOf" srcId="{79E6946B-BCFA-452C-B3E5-939EADA71816}" destId="{2411621C-1AC8-4EDC-AED7-2017E98D808E}" srcOrd="0" destOrd="0" presId="urn:microsoft.com/office/officeart/2018/2/layout/IconLabelList"/>
    <dgm:cxn modelId="{8F55FD5E-DE43-460E-B3C3-551DC6A0353D}" srcId="{56C671BC-46F0-429B-A7B3-DB981DB9CB91}" destId="{79E6946B-BCFA-452C-B3E5-939EADA71816}" srcOrd="0" destOrd="0" parTransId="{F578AEF0-6315-480F-AE3A-4EB263E89153}" sibTransId="{0012A09F-762F-4FE7-87B0-4D58C14A1E8D}"/>
    <dgm:cxn modelId="{02FA1BCF-9209-49DC-91DA-2601ABC8C93F}" type="presOf" srcId="{56C671BC-46F0-429B-A7B3-DB981DB9CB91}" destId="{DF8A5AFB-8139-40CA-A9AF-22A0149C5E14}" srcOrd="0" destOrd="0" presId="urn:microsoft.com/office/officeart/2018/2/layout/IconLabelList"/>
    <dgm:cxn modelId="{0ED32265-65DA-492B-A2C1-8CBD37015B27}" type="presParOf" srcId="{DF8A5AFB-8139-40CA-A9AF-22A0149C5E14}" destId="{2B3F91EF-A760-45D0-8B71-BD4F5157AFAF}" srcOrd="0" destOrd="0" presId="urn:microsoft.com/office/officeart/2018/2/layout/IconLabelList"/>
    <dgm:cxn modelId="{7CFEA1AC-7573-4D37-B416-047AFD6386AB}" type="presParOf" srcId="{2B3F91EF-A760-45D0-8B71-BD4F5157AFAF}" destId="{CFD5B329-3529-49B7-A637-80060D66F203}" srcOrd="0" destOrd="0" presId="urn:microsoft.com/office/officeart/2018/2/layout/IconLabelList"/>
    <dgm:cxn modelId="{8BA76CAC-40D0-4921-A162-EA7FA78E0795}" type="presParOf" srcId="{2B3F91EF-A760-45D0-8B71-BD4F5157AFAF}" destId="{2EEDE279-33A9-42EB-8D2A-B435715250E8}" srcOrd="1" destOrd="0" presId="urn:microsoft.com/office/officeart/2018/2/layout/IconLabelList"/>
    <dgm:cxn modelId="{8C34F341-7941-4637-9881-01E2A1A3B96C}" type="presParOf" srcId="{2B3F91EF-A760-45D0-8B71-BD4F5157AFAF}" destId="{2411621C-1AC8-4EDC-AED7-2017E98D80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314383-5847-4849-8037-0A04C18EC30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EDC8BE-CD41-4B54-8C49-198C1A26F28D}">
      <dgm:prSet/>
      <dgm:spPr/>
      <dgm:t>
        <a:bodyPr/>
        <a:lstStyle/>
        <a:p>
          <a:pPr rtl="0"/>
          <a:r>
            <a:rPr lang="en-US"/>
            <a:t>1. SRS document was gone </a:t>
          </a:r>
          <a:r>
            <a:rPr lang="en-US">
              <a:latin typeface="Times New Roman"/>
              <a:cs typeface="Times New Roman"/>
            </a:rPr>
            <a:t>through. </a:t>
          </a:r>
        </a:p>
      </dgm:t>
    </dgm:pt>
    <dgm:pt modelId="{82470DBF-C284-43C4-8CCE-4322D0FE6EB3}" type="parTrans" cxnId="{585C46A5-BE62-4E52-B82E-5477C956E986}">
      <dgm:prSet/>
      <dgm:spPr/>
      <dgm:t>
        <a:bodyPr/>
        <a:lstStyle/>
        <a:p>
          <a:endParaRPr lang="en-US"/>
        </a:p>
      </dgm:t>
    </dgm:pt>
    <dgm:pt modelId="{F3F92452-376D-4888-A4B1-3F2E69B0066A}" type="sibTrans" cxnId="{585C46A5-BE62-4E52-B82E-5477C956E986}">
      <dgm:prSet/>
      <dgm:spPr/>
      <dgm:t>
        <a:bodyPr/>
        <a:lstStyle/>
        <a:p>
          <a:endParaRPr lang="en-US"/>
        </a:p>
      </dgm:t>
    </dgm:pt>
    <dgm:pt modelId="{357A3059-0395-42E7-B23D-73FD7C68B8F1}">
      <dgm:prSet phldr="0"/>
      <dgm:spPr/>
      <dgm:t>
        <a:bodyPr/>
        <a:lstStyle/>
        <a:p>
          <a:pPr rtl="0"/>
          <a:r>
            <a:rPr lang="en-US">
              <a:latin typeface="Times New Roman"/>
              <a:cs typeface="Times New Roman"/>
            </a:rPr>
            <a:t>2. Developing microservices and UI</a:t>
          </a:r>
          <a:endParaRPr lang="en-US"/>
        </a:p>
      </dgm:t>
    </dgm:pt>
    <dgm:pt modelId="{37E1A02E-4076-4BBC-85F1-7ACF8660933B}" type="parTrans" cxnId="{A7040DF9-17E2-4B4E-BB3C-2AB1369B3A5C}">
      <dgm:prSet/>
      <dgm:spPr/>
      <dgm:t>
        <a:bodyPr/>
        <a:lstStyle/>
        <a:p>
          <a:endParaRPr lang="en-US"/>
        </a:p>
      </dgm:t>
    </dgm:pt>
    <dgm:pt modelId="{7EBAEC47-76D4-442C-963D-8E2BB8C5D17A}" type="sibTrans" cxnId="{A7040DF9-17E2-4B4E-BB3C-2AB1369B3A5C}">
      <dgm:prSet/>
      <dgm:spPr/>
      <dgm:t>
        <a:bodyPr/>
        <a:lstStyle/>
        <a:p>
          <a:endParaRPr lang="en-US"/>
        </a:p>
      </dgm:t>
    </dgm:pt>
    <dgm:pt modelId="{01445F30-8504-4405-855F-61F4A5270AE3}">
      <dgm:prSet phldr="0"/>
      <dgm:spPr/>
      <dgm:t>
        <a:bodyPr/>
        <a:lstStyle/>
        <a:p>
          <a:pPr rtl="0"/>
          <a:r>
            <a:rPr lang="en-US" dirty="0">
              <a:latin typeface="Times New Roman"/>
              <a:cs typeface="Times New Roman"/>
            </a:rPr>
            <a:t>3.Unit testing.</a:t>
          </a:r>
          <a:endParaRPr lang="en-US" dirty="0"/>
        </a:p>
      </dgm:t>
    </dgm:pt>
    <dgm:pt modelId="{642DD672-7CDD-4EA9-A47E-43497280B5C3}" type="parTrans" cxnId="{BBA5E1CB-1E10-4891-807A-1A98F2BC06A5}">
      <dgm:prSet/>
      <dgm:spPr/>
      <dgm:t>
        <a:bodyPr/>
        <a:lstStyle/>
        <a:p>
          <a:endParaRPr lang="en-US"/>
        </a:p>
      </dgm:t>
    </dgm:pt>
    <dgm:pt modelId="{74D5FA47-48D3-4BDE-B8FB-1999EABECEF5}" type="sibTrans" cxnId="{BBA5E1CB-1E10-4891-807A-1A98F2BC06A5}">
      <dgm:prSet/>
      <dgm:spPr/>
      <dgm:t>
        <a:bodyPr/>
        <a:lstStyle/>
        <a:p>
          <a:endParaRPr lang="en-US"/>
        </a:p>
      </dgm:t>
    </dgm:pt>
    <dgm:pt modelId="{DB0BE4E0-68FC-49BE-A1C1-2634F7F47D01}">
      <dgm:prSet phldr="0"/>
      <dgm:spPr/>
      <dgm:t>
        <a:bodyPr/>
        <a:lstStyle/>
        <a:p>
          <a:pPr rtl="0"/>
          <a:r>
            <a:rPr lang="en-US">
              <a:latin typeface="Times New Roman"/>
              <a:cs typeface="Times New Roman"/>
            </a:rPr>
            <a:t>4.Integration of the services and UI</a:t>
          </a:r>
          <a:endParaRPr lang="en-US"/>
        </a:p>
      </dgm:t>
    </dgm:pt>
    <dgm:pt modelId="{670039B3-520D-41E9-817A-3ED6FA96E1F5}" type="parTrans" cxnId="{AAFE3CFA-6806-4CAC-AAC4-26A3BD6B63EA}">
      <dgm:prSet/>
      <dgm:spPr/>
      <dgm:t>
        <a:bodyPr/>
        <a:lstStyle/>
        <a:p>
          <a:endParaRPr lang="en-US"/>
        </a:p>
      </dgm:t>
    </dgm:pt>
    <dgm:pt modelId="{D5E966CB-E7DF-481C-B2E2-232515846164}" type="sibTrans" cxnId="{AAFE3CFA-6806-4CAC-AAC4-26A3BD6B63EA}">
      <dgm:prSet/>
      <dgm:spPr/>
      <dgm:t>
        <a:bodyPr/>
        <a:lstStyle/>
        <a:p>
          <a:endParaRPr lang="en-US"/>
        </a:p>
      </dgm:t>
    </dgm:pt>
    <dgm:pt modelId="{86F25EF1-D9DA-47D6-8D06-BFE7B1392F01}" type="pres">
      <dgm:prSet presAssocID="{1A314383-5847-4849-8037-0A04C18EC307}" presName="diagram" presStyleCnt="0">
        <dgm:presLayoutVars>
          <dgm:dir/>
          <dgm:resizeHandles val="exact"/>
        </dgm:presLayoutVars>
      </dgm:prSet>
      <dgm:spPr/>
    </dgm:pt>
    <dgm:pt modelId="{67BFB4E5-5AEA-49AC-86D9-77B4EC79D5C7}" type="pres">
      <dgm:prSet presAssocID="{78EDC8BE-CD41-4B54-8C49-198C1A26F28D}" presName="node" presStyleLbl="node1" presStyleIdx="0" presStyleCnt="4">
        <dgm:presLayoutVars>
          <dgm:bulletEnabled val="1"/>
        </dgm:presLayoutVars>
      </dgm:prSet>
      <dgm:spPr/>
    </dgm:pt>
    <dgm:pt modelId="{F95CE9C0-DD5C-4EB7-8EFC-2F14071BDBF9}" type="pres">
      <dgm:prSet presAssocID="{F3F92452-376D-4888-A4B1-3F2E69B0066A}" presName="sibTrans" presStyleCnt="0"/>
      <dgm:spPr/>
    </dgm:pt>
    <dgm:pt modelId="{C2B54BC8-8F3F-4034-B215-4C39B4111ACC}" type="pres">
      <dgm:prSet presAssocID="{357A3059-0395-42E7-B23D-73FD7C68B8F1}" presName="node" presStyleLbl="node1" presStyleIdx="1" presStyleCnt="4">
        <dgm:presLayoutVars>
          <dgm:bulletEnabled val="1"/>
        </dgm:presLayoutVars>
      </dgm:prSet>
      <dgm:spPr/>
    </dgm:pt>
    <dgm:pt modelId="{5C41F073-23B1-431B-BCDB-34EC31DC3C06}" type="pres">
      <dgm:prSet presAssocID="{7EBAEC47-76D4-442C-963D-8E2BB8C5D17A}" presName="sibTrans" presStyleCnt="0"/>
      <dgm:spPr/>
    </dgm:pt>
    <dgm:pt modelId="{B3AFDFFB-9EDD-4D5A-8895-3D31CCB37ABE}" type="pres">
      <dgm:prSet presAssocID="{01445F30-8504-4405-855F-61F4A5270AE3}" presName="node" presStyleLbl="node1" presStyleIdx="2" presStyleCnt="4">
        <dgm:presLayoutVars>
          <dgm:bulletEnabled val="1"/>
        </dgm:presLayoutVars>
      </dgm:prSet>
      <dgm:spPr/>
    </dgm:pt>
    <dgm:pt modelId="{B19C0A93-BD27-48EA-AD6D-B87E27F9A70C}" type="pres">
      <dgm:prSet presAssocID="{74D5FA47-48D3-4BDE-B8FB-1999EABECEF5}" presName="sibTrans" presStyleCnt="0"/>
      <dgm:spPr/>
    </dgm:pt>
    <dgm:pt modelId="{D7B8934C-E029-4D32-96B5-8A1459F6DA3E}" type="pres">
      <dgm:prSet presAssocID="{DB0BE4E0-68FC-49BE-A1C1-2634F7F47D01}" presName="node" presStyleLbl="node1" presStyleIdx="3" presStyleCnt="4">
        <dgm:presLayoutVars>
          <dgm:bulletEnabled val="1"/>
        </dgm:presLayoutVars>
      </dgm:prSet>
      <dgm:spPr/>
    </dgm:pt>
  </dgm:ptLst>
  <dgm:cxnLst>
    <dgm:cxn modelId="{03714346-1CDD-4F67-A82F-07BA142C01A2}" type="presOf" srcId="{357A3059-0395-42E7-B23D-73FD7C68B8F1}" destId="{C2B54BC8-8F3F-4034-B215-4C39B4111ACC}" srcOrd="0" destOrd="0" presId="urn:microsoft.com/office/officeart/2005/8/layout/default"/>
    <dgm:cxn modelId="{B8902993-4FE4-4F80-BA1C-CD00F9D276AC}" type="presOf" srcId="{78EDC8BE-CD41-4B54-8C49-198C1A26F28D}" destId="{67BFB4E5-5AEA-49AC-86D9-77B4EC79D5C7}" srcOrd="0" destOrd="0" presId="urn:microsoft.com/office/officeart/2005/8/layout/default"/>
    <dgm:cxn modelId="{585C46A5-BE62-4E52-B82E-5477C956E986}" srcId="{1A314383-5847-4849-8037-0A04C18EC307}" destId="{78EDC8BE-CD41-4B54-8C49-198C1A26F28D}" srcOrd="0" destOrd="0" parTransId="{82470DBF-C284-43C4-8CCE-4322D0FE6EB3}" sibTransId="{F3F92452-376D-4888-A4B1-3F2E69B0066A}"/>
    <dgm:cxn modelId="{C5C39DB4-4FA9-4B1C-9C03-26389C128C58}" type="presOf" srcId="{DB0BE4E0-68FC-49BE-A1C1-2634F7F47D01}" destId="{D7B8934C-E029-4D32-96B5-8A1459F6DA3E}" srcOrd="0" destOrd="0" presId="urn:microsoft.com/office/officeart/2005/8/layout/default"/>
    <dgm:cxn modelId="{B2325DBF-55EC-4058-9540-0EE37426DBFF}" type="presOf" srcId="{1A314383-5847-4849-8037-0A04C18EC307}" destId="{86F25EF1-D9DA-47D6-8D06-BFE7B1392F01}" srcOrd="0" destOrd="0" presId="urn:microsoft.com/office/officeart/2005/8/layout/default"/>
    <dgm:cxn modelId="{D5045EC4-19A7-4A1F-B22C-942DFEF1D8FE}" type="presOf" srcId="{01445F30-8504-4405-855F-61F4A5270AE3}" destId="{B3AFDFFB-9EDD-4D5A-8895-3D31CCB37ABE}" srcOrd="0" destOrd="0" presId="urn:microsoft.com/office/officeart/2005/8/layout/default"/>
    <dgm:cxn modelId="{BBA5E1CB-1E10-4891-807A-1A98F2BC06A5}" srcId="{1A314383-5847-4849-8037-0A04C18EC307}" destId="{01445F30-8504-4405-855F-61F4A5270AE3}" srcOrd="2" destOrd="0" parTransId="{642DD672-7CDD-4EA9-A47E-43497280B5C3}" sibTransId="{74D5FA47-48D3-4BDE-B8FB-1999EABECEF5}"/>
    <dgm:cxn modelId="{A7040DF9-17E2-4B4E-BB3C-2AB1369B3A5C}" srcId="{1A314383-5847-4849-8037-0A04C18EC307}" destId="{357A3059-0395-42E7-B23D-73FD7C68B8F1}" srcOrd="1" destOrd="0" parTransId="{37E1A02E-4076-4BBC-85F1-7ACF8660933B}" sibTransId="{7EBAEC47-76D4-442C-963D-8E2BB8C5D17A}"/>
    <dgm:cxn modelId="{AAFE3CFA-6806-4CAC-AAC4-26A3BD6B63EA}" srcId="{1A314383-5847-4849-8037-0A04C18EC307}" destId="{DB0BE4E0-68FC-49BE-A1C1-2634F7F47D01}" srcOrd="3" destOrd="0" parTransId="{670039B3-520D-41E9-817A-3ED6FA96E1F5}" sibTransId="{D5E966CB-E7DF-481C-B2E2-232515846164}"/>
    <dgm:cxn modelId="{D9561272-AF2A-4E81-8802-7A95DD0E302A}" type="presParOf" srcId="{86F25EF1-D9DA-47D6-8D06-BFE7B1392F01}" destId="{67BFB4E5-5AEA-49AC-86D9-77B4EC79D5C7}" srcOrd="0" destOrd="0" presId="urn:microsoft.com/office/officeart/2005/8/layout/default"/>
    <dgm:cxn modelId="{6BF4F7AD-584F-49EF-9758-06AF5C14B756}" type="presParOf" srcId="{86F25EF1-D9DA-47D6-8D06-BFE7B1392F01}" destId="{F95CE9C0-DD5C-4EB7-8EFC-2F14071BDBF9}" srcOrd="1" destOrd="0" presId="urn:microsoft.com/office/officeart/2005/8/layout/default"/>
    <dgm:cxn modelId="{231C4805-D8A6-4A5F-9AD7-67C10050CD9F}" type="presParOf" srcId="{86F25EF1-D9DA-47D6-8D06-BFE7B1392F01}" destId="{C2B54BC8-8F3F-4034-B215-4C39B4111ACC}" srcOrd="2" destOrd="0" presId="urn:microsoft.com/office/officeart/2005/8/layout/default"/>
    <dgm:cxn modelId="{5F1ED89D-A2AF-4AE9-B0EE-28BA8FCDD6CA}" type="presParOf" srcId="{86F25EF1-D9DA-47D6-8D06-BFE7B1392F01}" destId="{5C41F073-23B1-431B-BCDB-34EC31DC3C06}" srcOrd="3" destOrd="0" presId="urn:microsoft.com/office/officeart/2005/8/layout/default"/>
    <dgm:cxn modelId="{269CCE57-52C0-4F3C-8F0C-E2DE07FCF973}" type="presParOf" srcId="{86F25EF1-D9DA-47D6-8D06-BFE7B1392F01}" destId="{B3AFDFFB-9EDD-4D5A-8895-3D31CCB37ABE}" srcOrd="4" destOrd="0" presId="urn:microsoft.com/office/officeart/2005/8/layout/default"/>
    <dgm:cxn modelId="{F4BF9C25-9E5F-44BB-8AD6-EE36E8735B54}" type="presParOf" srcId="{86F25EF1-D9DA-47D6-8D06-BFE7B1392F01}" destId="{B19C0A93-BD27-48EA-AD6D-B87E27F9A70C}" srcOrd="5" destOrd="0" presId="urn:microsoft.com/office/officeart/2005/8/layout/default"/>
    <dgm:cxn modelId="{FBB113AE-BFDC-445B-9165-42E4FC8C15E1}" type="presParOf" srcId="{86F25EF1-D9DA-47D6-8D06-BFE7B1392F01}" destId="{D7B8934C-E029-4D32-96B5-8A1459F6DA3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C353A7-E58F-4CD9-81BD-9FEB411A4C7F}"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ABD2741-BFA4-48DD-AA10-0992117DDE0B}">
      <dgm:prSet/>
      <dgm:spPr/>
      <dgm:t>
        <a:bodyPr/>
        <a:lstStyle/>
        <a:p>
          <a:pPr>
            <a:lnSpc>
              <a:spcPct val="100000"/>
            </a:lnSpc>
            <a:defRPr cap="all"/>
          </a:pPr>
          <a:r>
            <a:rPr lang="en-US" dirty="0"/>
            <a:t>The Insurance Company</a:t>
          </a:r>
        </a:p>
      </dgm:t>
    </dgm:pt>
    <dgm:pt modelId="{C4843209-F948-44D6-AEC4-EE38B71CAD1B}" type="parTrans" cxnId="{0EDC4978-2907-4F1C-A3B8-4E23A0AA9557}">
      <dgm:prSet/>
      <dgm:spPr/>
      <dgm:t>
        <a:bodyPr/>
        <a:lstStyle/>
        <a:p>
          <a:endParaRPr lang="en-US"/>
        </a:p>
      </dgm:t>
    </dgm:pt>
    <dgm:pt modelId="{0F729AFF-9628-404E-ADB9-CA8F1F8C4309}" type="sibTrans" cxnId="{0EDC4978-2907-4F1C-A3B8-4E23A0AA9557}">
      <dgm:prSet/>
      <dgm:spPr/>
      <dgm:t>
        <a:bodyPr/>
        <a:lstStyle/>
        <a:p>
          <a:endParaRPr lang="en-US"/>
        </a:p>
      </dgm:t>
    </dgm:pt>
    <dgm:pt modelId="{C22CC238-BB60-419D-9010-3F66D403CA20}">
      <dgm:prSet/>
      <dgm:spPr/>
      <dgm:t>
        <a:bodyPr/>
        <a:lstStyle/>
        <a:p>
          <a:pPr>
            <a:lnSpc>
              <a:spcPct val="100000"/>
            </a:lnSpc>
            <a:defRPr cap="all"/>
          </a:pPr>
          <a:r>
            <a:rPr lang="en-US" dirty="0"/>
            <a:t>Surveyor</a:t>
          </a:r>
        </a:p>
      </dgm:t>
    </dgm:pt>
    <dgm:pt modelId="{6B9D55D5-F8EB-4628-8BF8-D3F96F296E04}" type="parTrans" cxnId="{4F629DCE-C45F-4F93-8A7B-8E2FE43CB6EF}">
      <dgm:prSet/>
      <dgm:spPr/>
      <dgm:t>
        <a:bodyPr/>
        <a:lstStyle/>
        <a:p>
          <a:endParaRPr lang="en-US"/>
        </a:p>
      </dgm:t>
    </dgm:pt>
    <dgm:pt modelId="{CDAAA3BA-397E-4DD7-B8C2-F2E74B063975}" type="sibTrans" cxnId="{4F629DCE-C45F-4F93-8A7B-8E2FE43CB6EF}">
      <dgm:prSet/>
      <dgm:spPr/>
      <dgm:t>
        <a:bodyPr/>
        <a:lstStyle/>
        <a:p>
          <a:endParaRPr lang="en-US"/>
        </a:p>
      </dgm:t>
    </dgm:pt>
    <dgm:pt modelId="{62A63A44-E922-4191-B6AC-57C4FFC669F8}" type="pres">
      <dgm:prSet presAssocID="{A2C353A7-E58F-4CD9-81BD-9FEB411A4C7F}" presName="root" presStyleCnt="0">
        <dgm:presLayoutVars>
          <dgm:dir/>
          <dgm:resizeHandles val="exact"/>
        </dgm:presLayoutVars>
      </dgm:prSet>
      <dgm:spPr/>
    </dgm:pt>
    <dgm:pt modelId="{9E8BF64F-539C-4457-A328-09DB693ADD46}" type="pres">
      <dgm:prSet presAssocID="{1ABD2741-BFA4-48DD-AA10-0992117DDE0B}" presName="compNode" presStyleCnt="0"/>
      <dgm:spPr/>
    </dgm:pt>
    <dgm:pt modelId="{20D2315D-2F3C-4776-A458-1C8F13BA32DD}" type="pres">
      <dgm:prSet presAssocID="{1ABD2741-BFA4-48DD-AA10-0992117DDE0B}" presName="iconBgRect" presStyleLbl="bgShp" presStyleIdx="0" presStyleCnt="2"/>
      <dgm:spPr>
        <a:prstGeom prst="round2DiagRect">
          <a:avLst>
            <a:gd name="adj1" fmla="val 29727"/>
            <a:gd name="adj2" fmla="val 0"/>
          </a:avLst>
        </a:prstGeom>
      </dgm:spPr>
    </dgm:pt>
    <dgm:pt modelId="{143FF967-E7D7-4534-ADA6-F869DB31B766}" type="pres">
      <dgm:prSet presAssocID="{1ABD2741-BFA4-48DD-AA10-0992117DDE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42A4B1E9-3E16-4176-A164-0B0D0D15370A}" type="pres">
      <dgm:prSet presAssocID="{1ABD2741-BFA4-48DD-AA10-0992117DDE0B}" presName="spaceRect" presStyleCnt="0"/>
      <dgm:spPr/>
    </dgm:pt>
    <dgm:pt modelId="{B8B42BB3-B144-4FDE-972E-F88B9B19C1BB}" type="pres">
      <dgm:prSet presAssocID="{1ABD2741-BFA4-48DD-AA10-0992117DDE0B}" presName="textRect" presStyleLbl="revTx" presStyleIdx="0" presStyleCnt="2">
        <dgm:presLayoutVars>
          <dgm:chMax val="1"/>
          <dgm:chPref val="1"/>
        </dgm:presLayoutVars>
      </dgm:prSet>
      <dgm:spPr/>
    </dgm:pt>
    <dgm:pt modelId="{16BD6787-3A0B-48D1-87E5-ABE0A8F1D335}" type="pres">
      <dgm:prSet presAssocID="{0F729AFF-9628-404E-ADB9-CA8F1F8C4309}" presName="sibTrans" presStyleCnt="0"/>
      <dgm:spPr/>
    </dgm:pt>
    <dgm:pt modelId="{48CC2D41-350F-4FA7-BA9D-2C7BD6A14479}" type="pres">
      <dgm:prSet presAssocID="{C22CC238-BB60-419D-9010-3F66D403CA20}" presName="compNode" presStyleCnt="0"/>
      <dgm:spPr/>
    </dgm:pt>
    <dgm:pt modelId="{0623B165-292D-4CB2-BDF6-D661B5892A4E}" type="pres">
      <dgm:prSet presAssocID="{C22CC238-BB60-419D-9010-3F66D403CA20}" presName="iconBgRect" presStyleLbl="bgShp" presStyleIdx="1" presStyleCnt="2"/>
      <dgm:spPr>
        <a:prstGeom prst="round2DiagRect">
          <a:avLst>
            <a:gd name="adj1" fmla="val 29727"/>
            <a:gd name="adj2" fmla="val 0"/>
          </a:avLst>
        </a:prstGeom>
      </dgm:spPr>
    </dgm:pt>
    <dgm:pt modelId="{EC34FB98-8F4C-472B-BF9A-7BC92BC627C4}" type="pres">
      <dgm:prSet presAssocID="{C22CC238-BB60-419D-9010-3F66D403CA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44573ED6-ACA1-4E16-9887-7C2BADCFCD9E}" type="pres">
      <dgm:prSet presAssocID="{C22CC238-BB60-419D-9010-3F66D403CA20}" presName="spaceRect" presStyleCnt="0"/>
      <dgm:spPr/>
    </dgm:pt>
    <dgm:pt modelId="{9FD78828-AB5D-4067-8B14-E8E57D066A4E}" type="pres">
      <dgm:prSet presAssocID="{C22CC238-BB60-419D-9010-3F66D403CA20}" presName="textRect" presStyleLbl="revTx" presStyleIdx="1" presStyleCnt="2">
        <dgm:presLayoutVars>
          <dgm:chMax val="1"/>
          <dgm:chPref val="1"/>
        </dgm:presLayoutVars>
      </dgm:prSet>
      <dgm:spPr/>
    </dgm:pt>
  </dgm:ptLst>
  <dgm:cxnLst>
    <dgm:cxn modelId="{0EDC4978-2907-4F1C-A3B8-4E23A0AA9557}" srcId="{A2C353A7-E58F-4CD9-81BD-9FEB411A4C7F}" destId="{1ABD2741-BFA4-48DD-AA10-0992117DDE0B}" srcOrd="0" destOrd="0" parTransId="{C4843209-F948-44D6-AEC4-EE38B71CAD1B}" sibTransId="{0F729AFF-9628-404E-ADB9-CA8F1F8C4309}"/>
    <dgm:cxn modelId="{24689F9D-AB64-4094-9296-A94802B09F2C}" type="presOf" srcId="{C22CC238-BB60-419D-9010-3F66D403CA20}" destId="{9FD78828-AB5D-4067-8B14-E8E57D066A4E}" srcOrd="0" destOrd="0" presId="urn:microsoft.com/office/officeart/2018/5/layout/IconLeafLabelList"/>
    <dgm:cxn modelId="{217EACAD-3A53-4D50-8391-DDA30B00C482}" type="presOf" srcId="{1ABD2741-BFA4-48DD-AA10-0992117DDE0B}" destId="{B8B42BB3-B144-4FDE-972E-F88B9B19C1BB}" srcOrd="0" destOrd="0" presId="urn:microsoft.com/office/officeart/2018/5/layout/IconLeafLabelList"/>
    <dgm:cxn modelId="{4F629DCE-C45F-4F93-8A7B-8E2FE43CB6EF}" srcId="{A2C353A7-E58F-4CD9-81BD-9FEB411A4C7F}" destId="{C22CC238-BB60-419D-9010-3F66D403CA20}" srcOrd="1" destOrd="0" parTransId="{6B9D55D5-F8EB-4628-8BF8-D3F96F296E04}" sibTransId="{CDAAA3BA-397E-4DD7-B8C2-F2E74B063975}"/>
    <dgm:cxn modelId="{F80795EC-2939-4D6D-B80D-542F1FB003E6}" type="presOf" srcId="{A2C353A7-E58F-4CD9-81BD-9FEB411A4C7F}" destId="{62A63A44-E922-4191-B6AC-57C4FFC669F8}" srcOrd="0" destOrd="0" presId="urn:microsoft.com/office/officeart/2018/5/layout/IconLeafLabelList"/>
    <dgm:cxn modelId="{3035B6F8-6A92-4040-8286-A978A66A5CA0}" type="presParOf" srcId="{62A63A44-E922-4191-B6AC-57C4FFC669F8}" destId="{9E8BF64F-539C-4457-A328-09DB693ADD46}" srcOrd="0" destOrd="0" presId="urn:microsoft.com/office/officeart/2018/5/layout/IconLeafLabelList"/>
    <dgm:cxn modelId="{30AC8AFE-8476-4DE5-87B4-F04ECDAB3E43}" type="presParOf" srcId="{9E8BF64F-539C-4457-A328-09DB693ADD46}" destId="{20D2315D-2F3C-4776-A458-1C8F13BA32DD}" srcOrd="0" destOrd="0" presId="urn:microsoft.com/office/officeart/2018/5/layout/IconLeafLabelList"/>
    <dgm:cxn modelId="{7C2AC71C-142C-4389-925E-94778E53B7B5}" type="presParOf" srcId="{9E8BF64F-539C-4457-A328-09DB693ADD46}" destId="{143FF967-E7D7-4534-ADA6-F869DB31B766}" srcOrd="1" destOrd="0" presId="urn:microsoft.com/office/officeart/2018/5/layout/IconLeafLabelList"/>
    <dgm:cxn modelId="{129989D4-219C-41D8-965A-4C5493203F5F}" type="presParOf" srcId="{9E8BF64F-539C-4457-A328-09DB693ADD46}" destId="{42A4B1E9-3E16-4176-A164-0B0D0D15370A}" srcOrd="2" destOrd="0" presId="urn:microsoft.com/office/officeart/2018/5/layout/IconLeafLabelList"/>
    <dgm:cxn modelId="{79D282B0-EFC5-4BE0-B00E-351549F75DDC}" type="presParOf" srcId="{9E8BF64F-539C-4457-A328-09DB693ADD46}" destId="{B8B42BB3-B144-4FDE-972E-F88B9B19C1BB}" srcOrd="3" destOrd="0" presId="urn:microsoft.com/office/officeart/2018/5/layout/IconLeafLabelList"/>
    <dgm:cxn modelId="{3F3EE1D5-07F8-4581-920A-3F96BBCA33FF}" type="presParOf" srcId="{62A63A44-E922-4191-B6AC-57C4FFC669F8}" destId="{16BD6787-3A0B-48D1-87E5-ABE0A8F1D335}" srcOrd="1" destOrd="0" presId="urn:microsoft.com/office/officeart/2018/5/layout/IconLeafLabelList"/>
    <dgm:cxn modelId="{0CF065D4-5A7C-4653-B494-C20AA39481F4}" type="presParOf" srcId="{62A63A44-E922-4191-B6AC-57C4FFC669F8}" destId="{48CC2D41-350F-4FA7-BA9D-2C7BD6A14479}" srcOrd="2" destOrd="0" presId="urn:microsoft.com/office/officeart/2018/5/layout/IconLeafLabelList"/>
    <dgm:cxn modelId="{347EF4FF-59F9-40D3-8E32-5DA90C85017F}" type="presParOf" srcId="{48CC2D41-350F-4FA7-BA9D-2C7BD6A14479}" destId="{0623B165-292D-4CB2-BDF6-D661B5892A4E}" srcOrd="0" destOrd="0" presId="urn:microsoft.com/office/officeart/2018/5/layout/IconLeafLabelList"/>
    <dgm:cxn modelId="{997B2F75-D43F-46B2-A9EB-6EF3D6573206}" type="presParOf" srcId="{48CC2D41-350F-4FA7-BA9D-2C7BD6A14479}" destId="{EC34FB98-8F4C-472B-BF9A-7BC92BC627C4}" srcOrd="1" destOrd="0" presId="urn:microsoft.com/office/officeart/2018/5/layout/IconLeafLabelList"/>
    <dgm:cxn modelId="{2A9F4290-080D-43A6-A17F-18889BC2E7B3}" type="presParOf" srcId="{48CC2D41-350F-4FA7-BA9D-2C7BD6A14479}" destId="{44573ED6-ACA1-4E16-9887-7C2BADCFCD9E}" srcOrd="2" destOrd="0" presId="urn:microsoft.com/office/officeart/2018/5/layout/IconLeafLabelList"/>
    <dgm:cxn modelId="{DA32450E-A2A0-4918-BEFE-B3FB19AA7DD7}" type="presParOf" srcId="{48CC2D41-350F-4FA7-BA9D-2C7BD6A14479}" destId="{9FD78828-AB5D-4067-8B14-E8E57D066A4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B8E1B9-7CF9-423C-BEE7-31296B3B3081}"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A41AAE6A-F6DC-44F9-A678-4A97ED57FEF2}">
      <dgm:prSet/>
      <dgm:spPr/>
      <dgm:t>
        <a:bodyPr/>
        <a:lstStyle/>
        <a:p>
          <a:r>
            <a:rPr lang="en-US"/>
            <a:t>Functions :</a:t>
          </a:r>
        </a:p>
      </dgm:t>
    </dgm:pt>
    <dgm:pt modelId="{4A318521-11D8-4F88-85B4-83DED65E1374}" type="parTrans" cxnId="{3876F341-7398-4DB2-B75C-607BE497E9A5}">
      <dgm:prSet/>
      <dgm:spPr/>
      <dgm:t>
        <a:bodyPr/>
        <a:lstStyle/>
        <a:p>
          <a:endParaRPr lang="en-US"/>
        </a:p>
      </dgm:t>
    </dgm:pt>
    <dgm:pt modelId="{0FD04A12-29A8-4E63-AB32-224AECCED353}" type="sibTrans" cxnId="{3876F341-7398-4DB2-B75C-607BE497E9A5}">
      <dgm:prSet/>
      <dgm:spPr/>
      <dgm:t>
        <a:bodyPr/>
        <a:lstStyle/>
        <a:p>
          <a:endParaRPr lang="en-US"/>
        </a:p>
      </dgm:t>
    </dgm:pt>
    <dgm:pt modelId="{2B9371D0-88BD-4EF9-9127-820A4CEF53D7}">
      <dgm:prSet/>
      <dgm:spPr/>
      <dgm:t>
        <a:bodyPr/>
        <a:lstStyle/>
        <a:p>
          <a:r>
            <a:rPr lang="en-US" dirty="0"/>
            <a:t>update the claim by allocating a surveyor or closing a claim</a:t>
          </a:r>
        </a:p>
      </dgm:t>
    </dgm:pt>
    <dgm:pt modelId="{22509B9D-8380-4549-94F6-36493EA558D5}" type="parTrans" cxnId="{4519352B-8EA4-4FB6-8AE3-8515A7D8A48A}">
      <dgm:prSet/>
      <dgm:spPr/>
      <dgm:t>
        <a:bodyPr/>
        <a:lstStyle/>
        <a:p>
          <a:endParaRPr lang="en-US"/>
        </a:p>
      </dgm:t>
    </dgm:pt>
    <dgm:pt modelId="{45916C65-2195-4473-9AD0-8D3C4884A2CE}" type="sibTrans" cxnId="{4519352B-8EA4-4FB6-8AE3-8515A7D8A48A}">
      <dgm:prSet/>
      <dgm:spPr/>
      <dgm:t>
        <a:bodyPr/>
        <a:lstStyle/>
        <a:p>
          <a:endParaRPr lang="en-US"/>
        </a:p>
      </dgm:t>
    </dgm:pt>
    <dgm:pt modelId="{FDED2CEE-81B9-4238-BF63-E6130809BAAF}">
      <dgm:prSet/>
      <dgm:spPr/>
      <dgm:t>
        <a:bodyPr/>
        <a:lstStyle/>
        <a:p>
          <a:r>
            <a:rPr lang="en-US" dirty="0"/>
            <a:t>Pay</a:t>
          </a:r>
          <a:r>
            <a:rPr lang="en-US" baseline="0" dirty="0"/>
            <a:t> Fees to the surveyor, and pay Funds to the Insured</a:t>
          </a:r>
          <a:endParaRPr lang="en-US" dirty="0"/>
        </a:p>
      </dgm:t>
    </dgm:pt>
    <dgm:pt modelId="{97E70FF0-B00B-4074-AC3F-DBDD001F8C81}" type="parTrans" cxnId="{F6C41A62-60BF-42CB-9B02-686D5E2BD6A3}">
      <dgm:prSet/>
      <dgm:spPr/>
      <dgm:t>
        <a:bodyPr/>
        <a:lstStyle/>
        <a:p>
          <a:endParaRPr lang="en-US"/>
        </a:p>
      </dgm:t>
    </dgm:pt>
    <dgm:pt modelId="{8B0FEBDC-AE29-4625-81CE-CF297FBBD1A6}" type="sibTrans" cxnId="{F6C41A62-60BF-42CB-9B02-686D5E2BD6A3}">
      <dgm:prSet/>
      <dgm:spPr/>
      <dgm:t>
        <a:bodyPr/>
        <a:lstStyle/>
        <a:p>
          <a:endParaRPr lang="en-US"/>
        </a:p>
      </dgm:t>
    </dgm:pt>
    <dgm:pt modelId="{D044E5DA-3C93-42E9-B1FB-FD3F9DA3DC68}" type="pres">
      <dgm:prSet presAssocID="{6CB8E1B9-7CF9-423C-BEE7-31296B3B3081}" presName="hierChild1" presStyleCnt="0">
        <dgm:presLayoutVars>
          <dgm:chPref val="1"/>
          <dgm:dir/>
          <dgm:animOne val="branch"/>
          <dgm:animLvl val="lvl"/>
          <dgm:resizeHandles/>
        </dgm:presLayoutVars>
      </dgm:prSet>
      <dgm:spPr/>
    </dgm:pt>
    <dgm:pt modelId="{DB2AD925-261D-40C7-9F83-02627E5E0380}" type="pres">
      <dgm:prSet presAssocID="{A41AAE6A-F6DC-44F9-A678-4A97ED57FEF2}" presName="hierRoot1" presStyleCnt="0"/>
      <dgm:spPr/>
    </dgm:pt>
    <dgm:pt modelId="{B66F5F5A-5C43-4AB8-A00D-926E64B61238}" type="pres">
      <dgm:prSet presAssocID="{A41AAE6A-F6DC-44F9-A678-4A97ED57FEF2}" presName="composite" presStyleCnt="0"/>
      <dgm:spPr/>
    </dgm:pt>
    <dgm:pt modelId="{31635D0C-2237-45F0-BB22-28ACEFAC0A68}" type="pres">
      <dgm:prSet presAssocID="{A41AAE6A-F6DC-44F9-A678-4A97ED57FEF2}" presName="background" presStyleLbl="node0" presStyleIdx="0" presStyleCnt="1"/>
      <dgm:spPr/>
    </dgm:pt>
    <dgm:pt modelId="{8736C885-DFBD-4541-9115-B59C417E49BC}" type="pres">
      <dgm:prSet presAssocID="{A41AAE6A-F6DC-44F9-A678-4A97ED57FEF2}" presName="text" presStyleLbl="fgAcc0" presStyleIdx="0" presStyleCnt="1">
        <dgm:presLayoutVars>
          <dgm:chPref val="3"/>
        </dgm:presLayoutVars>
      </dgm:prSet>
      <dgm:spPr/>
    </dgm:pt>
    <dgm:pt modelId="{5D37C8CF-9E59-402F-B6FB-1F209CB5934A}" type="pres">
      <dgm:prSet presAssocID="{A41AAE6A-F6DC-44F9-A678-4A97ED57FEF2}" presName="hierChild2" presStyleCnt="0"/>
      <dgm:spPr/>
    </dgm:pt>
    <dgm:pt modelId="{89C28570-5104-494C-9423-2743129FDF09}" type="pres">
      <dgm:prSet presAssocID="{22509B9D-8380-4549-94F6-36493EA558D5}" presName="Name10" presStyleLbl="parChTrans1D2" presStyleIdx="0" presStyleCnt="2"/>
      <dgm:spPr/>
    </dgm:pt>
    <dgm:pt modelId="{5D642D62-C0AF-4AAF-826E-BC1A35BD0FD2}" type="pres">
      <dgm:prSet presAssocID="{2B9371D0-88BD-4EF9-9127-820A4CEF53D7}" presName="hierRoot2" presStyleCnt="0"/>
      <dgm:spPr/>
    </dgm:pt>
    <dgm:pt modelId="{B5A09F67-1333-46C6-A391-4C55896B6B50}" type="pres">
      <dgm:prSet presAssocID="{2B9371D0-88BD-4EF9-9127-820A4CEF53D7}" presName="composite2" presStyleCnt="0"/>
      <dgm:spPr/>
    </dgm:pt>
    <dgm:pt modelId="{7F62D2A5-CC51-43CB-A8DF-C22B4A3BEC78}" type="pres">
      <dgm:prSet presAssocID="{2B9371D0-88BD-4EF9-9127-820A4CEF53D7}" presName="background2" presStyleLbl="node2" presStyleIdx="0" presStyleCnt="2"/>
      <dgm:spPr/>
    </dgm:pt>
    <dgm:pt modelId="{6B0D37B4-4439-4DF7-9843-DF7DAE69BCC6}" type="pres">
      <dgm:prSet presAssocID="{2B9371D0-88BD-4EF9-9127-820A4CEF53D7}" presName="text2" presStyleLbl="fgAcc2" presStyleIdx="0" presStyleCnt="2">
        <dgm:presLayoutVars>
          <dgm:chPref val="3"/>
        </dgm:presLayoutVars>
      </dgm:prSet>
      <dgm:spPr/>
    </dgm:pt>
    <dgm:pt modelId="{95374958-E31F-48B5-8125-54689A0B9562}" type="pres">
      <dgm:prSet presAssocID="{2B9371D0-88BD-4EF9-9127-820A4CEF53D7}" presName="hierChild3" presStyleCnt="0"/>
      <dgm:spPr/>
    </dgm:pt>
    <dgm:pt modelId="{125FCE6E-5F94-479D-B1B7-2CAC596CA1F3}" type="pres">
      <dgm:prSet presAssocID="{97E70FF0-B00B-4074-AC3F-DBDD001F8C81}" presName="Name10" presStyleLbl="parChTrans1D2" presStyleIdx="1" presStyleCnt="2"/>
      <dgm:spPr/>
    </dgm:pt>
    <dgm:pt modelId="{6BFD932C-1E2A-45DB-8A8E-69D19CD04D8C}" type="pres">
      <dgm:prSet presAssocID="{FDED2CEE-81B9-4238-BF63-E6130809BAAF}" presName="hierRoot2" presStyleCnt="0"/>
      <dgm:spPr/>
    </dgm:pt>
    <dgm:pt modelId="{33ED1865-FE9B-4AFD-88C1-126FB48D2624}" type="pres">
      <dgm:prSet presAssocID="{FDED2CEE-81B9-4238-BF63-E6130809BAAF}" presName="composite2" presStyleCnt="0"/>
      <dgm:spPr/>
    </dgm:pt>
    <dgm:pt modelId="{6252261F-2382-4A01-A58B-7A0A540AA9A1}" type="pres">
      <dgm:prSet presAssocID="{FDED2CEE-81B9-4238-BF63-E6130809BAAF}" presName="background2" presStyleLbl="node2" presStyleIdx="1" presStyleCnt="2"/>
      <dgm:spPr/>
    </dgm:pt>
    <dgm:pt modelId="{612AFBDC-C582-4D4C-AD7F-6C2E4F47C26F}" type="pres">
      <dgm:prSet presAssocID="{FDED2CEE-81B9-4238-BF63-E6130809BAAF}" presName="text2" presStyleLbl="fgAcc2" presStyleIdx="1" presStyleCnt="2">
        <dgm:presLayoutVars>
          <dgm:chPref val="3"/>
        </dgm:presLayoutVars>
      </dgm:prSet>
      <dgm:spPr/>
    </dgm:pt>
    <dgm:pt modelId="{CFBF7C27-59B8-4516-BF73-656F5119C4CA}" type="pres">
      <dgm:prSet presAssocID="{FDED2CEE-81B9-4238-BF63-E6130809BAAF}" presName="hierChild3" presStyleCnt="0"/>
      <dgm:spPr/>
    </dgm:pt>
  </dgm:ptLst>
  <dgm:cxnLst>
    <dgm:cxn modelId="{B088541B-1256-48C2-A706-B0885FBBD15D}" type="presOf" srcId="{22509B9D-8380-4549-94F6-36493EA558D5}" destId="{89C28570-5104-494C-9423-2743129FDF09}" srcOrd="0" destOrd="0" presId="urn:microsoft.com/office/officeart/2005/8/layout/hierarchy1"/>
    <dgm:cxn modelId="{E872F323-C492-4649-9F81-D61CF31D7A47}" type="presOf" srcId="{FDED2CEE-81B9-4238-BF63-E6130809BAAF}" destId="{612AFBDC-C582-4D4C-AD7F-6C2E4F47C26F}" srcOrd="0" destOrd="0" presId="urn:microsoft.com/office/officeart/2005/8/layout/hierarchy1"/>
    <dgm:cxn modelId="{4E781726-3FBC-4491-BA46-4DC480911B6A}" type="presOf" srcId="{6CB8E1B9-7CF9-423C-BEE7-31296B3B3081}" destId="{D044E5DA-3C93-42E9-B1FB-FD3F9DA3DC68}" srcOrd="0" destOrd="0" presId="urn:microsoft.com/office/officeart/2005/8/layout/hierarchy1"/>
    <dgm:cxn modelId="{4519352B-8EA4-4FB6-8AE3-8515A7D8A48A}" srcId="{A41AAE6A-F6DC-44F9-A678-4A97ED57FEF2}" destId="{2B9371D0-88BD-4EF9-9127-820A4CEF53D7}" srcOrd="0" destOrd="0" parTransId="{22509B9D-8380-4549-94F6-36493EA558D5}" sibTransId="{45916C65-2195-4473-9AD0-8D3C4884A2CE}"/>
    <dgm:cxn modelId="{3876F341-7398-4DB2-B75C-607BE497E9A5}" srcId="{6CB8E1B9-7CF9-423C-BEE7-31296B3B3081}" destId="{A41AAE6A-F6DC-44F9-A678-4A97ED57FEF2}" srcOrd="0" destOrd="0" parTransId="{4A318521-11D8-4F88-85B4-83DED65E1374}" sibTransId="{0FD04A12-29A8-4E63-AB32-224AECCED353}"/>
    <dgm:cxn modelId="{F6C41A62-60BF-42CB-9B02-686D5E2BD6A3}" srcId="{A41AAE6A-F6DC-44F9-A678-4A97ED57FEF2}" destId="{FDED2CEE-81B9-4238-BF63-E6130809BAAF}" srcOrd="1" destOrd="0" parTransId="{97E70FF0-B00B-4074-AC3F-DBDD001F8C81}" sibTransId="{8B0FEBDC-AE29-4625-81CE-CF297FBBD1A6}"/>
    <dgm:cxn modelId="{84FB6672-5F42-46B8-9521-9E88F2940F17}" type="presOf" srcId="{97E70FF0-B00B-4074-AC3F-DBDD001F8C81}" destId="{125FCE6E-5F94-479D-B1B7-2CAC596CA1F3}" srcOrd="0" destOrd="0" presId="urn:microsoft.com/office/officeart/2005/8/layout/hierarchy1"/>
    <dgm:cxn modelId="{E258B9BE-A6C9-4242-96C8-ACF80017B6A9}" type="presOf" srcId="{A41AAE6A-F6DC-44F9-A678-4A97ED57FEF2}" destId="{8736C885-DFBD-4541-9115-B59C417E49BC}" srcOrd="0" destOrd="0" presId="urn:microsoft.com/office/officeart/2005/8/layout/hierarchy1"/>
    <dgm:cxn modelId="{733589EA-69C7-43DA-80C0-291A27EEB672}" type="presOf" srcId="{2B9371D0-88BD-4EF9-9127-820A4CEF53D7}" destId="{6B0D37B4-4439-4DF7-9843-DF7DAE69BCC6}" srcOrd="0" destOrd="0" presId="urn:microsoft.com/office/officeart/2005/8/layout/hierarchy1"/>
    <dgm:cxn modelId="{25D82205-E825-44F2-A716-F2EBC3847100}" type="presParOf" srcId="{D044E5DA-3C93-42E9-B1FB-FD3F9DA3DC68}" destId="{DB2AD925-261D-40C7-9F83-02627E5E0380}" srcOrd="0" destOrd="0" presId="urn:microsoft.com/office/officeart/2005/8/layout/hierarchy1"/>
    <dgm:cxn modelId="{209D3BC9-D1B5-4A4B-8288-D8213614F7D0}" type="presParOf" srcId="{DB2AD925-261D-40C7-9F83-02627E5E0380}" destId="{B66F5F5A-5C43-4AB8-A00D-926E64B61238}" srcOrd="0" destOrd="0" presId="urn:microsoft.com/office/officeart/2005/8/layout/hierarchy1"/>
    <dgm:cxn modelId="{C5BE3232-F2AD-4877-92F4-218654AA60DF}" type="presParOf" srcId="{B66F5F5A-5C43-4AB8-A00D-926E64B61238}" destId="{31635D0C-2237-45F0-BB22-28ACEFAC0A68}" srcOrd="0" destOrd="0" presId="urn:microsoft.com/office/officeart/2005/8/layout/hierarchy1"/>
    <dgm:cxn modelId="{8811EAF4-5900-4CC4-B3F4-BF039A356644}" type="presParOf" srcId="{B66F5F5A-5C43-4AB8-A00D-926E64B61238}" destId="{8736C885-DFBD-4541-9115-B59C417E49BC}" srcOrd="1" destOrd="0" presId="urn:microsoft.com/office/officeart/2005/8/layout/hierarchy1"/>
    <dgm:cxn modelId="{A69239E2-EC74-4677-BB16-38D61E4FF61D}" type="presParOf" srcId="{DB2AD925-261D-40C7-9F83-02627E5E0380}" destId="{5D37C8CF-9E59-402F-B6FB-1F209CB5934A}" srcOrd="1" destOrd="0" presId="urn:microsoft.com/office/officeart/2005/8/layout/hierarchy1"/>
    <dgm:cxn modelId="{B9CF95DB-F473-4233-8ABC-634DC7103AEF}" type="presParOf" srcId="{5D37C8CF-9E59-402F-B6FB-1F209CB5934A}" destId="{89C28570-5104-494C-9423-2743129FDF09}" srcOrd="0" destOrd="0" presId="urn:microsoft.com/office/officeart/2005/8/layout/hierarchy1"/>
    <dgm:cxn modelId="{BED35456-D4E9-43F9-BF7E-7C50DE587B84}" type="presParOf" srcId="{5D37C8CF-9E59-402F-B6FB-1F209CB5934A}" destId="{5D642D62-C0AF-4AAF-826E-BC1A35BD0FD2}" srcOrd="1" destOrd="0" presId="urn:microsoft.com/office/officeart/2005/8/layout/hierarchy1"/>
    <dgm:cxn modelId="{A3A455C7-C634-4D0D-B6C5-C85DF98622E8}" type="presParOf" srcId="{5D642D62-C0AF-4AAF-826E-BC1A35BD0FD2}" destId="{B5A09F67-1333-46C6-A391-4C55896B6B50}" srcOrd="0" destOrd="0" presId="urn:microsoft.com/office/officeart/2005/8/layout/hierarchy1"/>
    <dgm:cxn modelId="{08F12BB0-E11C-4BD9-9634-67EF4CF3D315}" type="presParOf" srcId="{B5A09F67-1333-46C6-A391-4C55896B6B50}" destId="{7F62D2A5-CC51-43CB-A8DF-C22B4A3BEC78}" srcOrd="0" destOrd="0" presId="urn:microsoft.com/office/officeart/2005/8/layout/hierarchy1"/>
    <dgm:cxn modelId="{66D46B44-809C-45BC-B058-FF0847D8D210}" type="presParOf" srcId="{B5A09F67-1333-46C6-A391-4C55896B6B50}" destId="{6B0D37B4-4439-4DF7-9843-DF7DAE69BCC6}" srcOrd="1" destOrd="0" presId="urn:microsoft.com/office/officeart/2005/8/layout/hierarchy1"/>
    <dgm:cxn modelId="{13A765D3-DE89-4099-A94E-808E274292E8}" type="presParOf" srcId="{5D642D62-C0AF-4AAF-826E-BC1A35BD0FD2}" destId="{95374958-E31F-48B5-8125-54689A0B9562}" srcOrd="1" destOrd="0" presId="urn:microsoft.com/office/officeart/2005/8/layout/hierarchy1"/>
    <dgm:cxn modelId="{6A8D5F85-FE85-4A0A-9FE4-35E4423592AD}" type="presParOf" srcId="{5D37C8CF-9E59-402F-B6FB-1F209CB5934A}" destId="{125FCE6E-5F94-479D-B1B7-2CAC596CA1F3}" srcOrd="2" destOrd="0" presId="urn:microsoft.com/office/officeart/2005/8/layout/hierarchy1"/>
    <dgm:cxn modelId="{83D258FE-64A2-478D-9693-C51C38F8020B}" type="presParOf" srcId="{5D37C8CF-9E59-402F-B6FB-1F209CB5934A}" destId="{6BFD932C-1E2A-45DB-8A8E-69D19CD04D8C}" srcOrd="3" destOrd="0" presId="urn:microsoft.com/office/officeart/2005/8/layout/hierarchy1"/>
    <dgm:cxn modelId="{D0094375-9B82-464C-8852-EE3D961743EA}" type="presParOf" srcId="{6BFD932C-1E2A-45DB-8A8E-69D19CD04D8C}" destId="{33ED1865-FE9B-4AFD-88C1-126FB48D2624}" srcOrd="0" destOrd="0" presId="urn:microsoft.com/office/officeart/2005/8/layout/hierarchy1"/>
    <dgm:cxn modelId="{00569AD9-49E4-408F-B468-96ACE065ED1B}" type="presParOf" srcId="{33ED1865-FE9B-4AFD-88C1-126FB48D2624}" destId="{6252261F-2382-4A01-A58B-7A0A540AA9A1}" srcOrd="0" destOrd="0" presId="urn:microsoft.com/office/officeart/2005/8/layout/hierarchy1"/>
    <dgm:cxn modelId="{BCFC488E-309C-4C51-92D0-60E2F9ABB9DD}" type="presParOf" srcId="{33ED1865-FE9B-4AFD-88C1-126FB48D2624}" destId="{612AFBDC-C582-4D4C-AD7F-6C2E4F47C26F}" srcOrd="1" destOrd="0" presId="urn:microsoft.com/office/officeart/2005/8/layout/hierarchy1"/>
    <dgm:cxn modelId="{68742960-F29B-4D4E-BC7E-31D09C28122F}" type="presParOf" srcId="{6BFD932C-1E2A-45DB-8A8E-69D19CD04D8C}" destId="{CFBF7C27-59B8-4516-BF73-656F5119C4C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64A0C5-2B4E-4C58-9697-68CA4E4F93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400E246-1BDF-4D28-9C7D-3E37A3AAFA75}">
      <dgm:prSet/>
      <dgm:spPr/>
      <dgm:t>
        <a:bodyPr/>
        <a:lstStyle/>
        <a:p>
          <a:pPr>
            <a:lnSpc>
              <a:spcPct val="100000"/>
            </a:lnSpc>
          </a:pPr>
          <a:endParaRPr lang="en-US" dirty="0"/>
        </a:p>
      </dgm:t>
    </dgm:pt>
    <dgm:pt modelId="{3142D7C9-8088-421B-B440-C16D2922795C}" type="sibTrans" cxnId="{D6F6B5DA-9EF8-4312-8889-CE4A160DCA8A}">
      <dgm:prSet/>
      <dgm:spPr/>
      <dgm:t>
        <a:bodyPr/>
        <a:lstStyle/>
        <a:p>
          <a:endParaRPr lang="en-US"/>
        </a:p>
      </dgm:t>
    </dgm:pt>
    <dgm:pt modelId="{5360C81D-A02B-4F98-9ABD-4BFEA385CE0E}" type="parTrans" cxnId="{D6F6B5DA-9EF8-4312-8889-CE4A160DCA8A}">
      <dgm:prSet/>
      <dgm:spPr/>
      <dgm:t>
        <a:bodyPr/>
        <a:lstStyle/>
        <a:p>
          <a:endParaRPr lang="en-US"/>
        </a:p>
      </dgm:t>
    </dgm:pt>
    <dgm:pt modelId="{ED579A86-3A21-41E0-B758-09848852D612}" type="pres">
      <dgm:prSet presAssocID="{6464A0C5-2B4E-4C58-9697-68CA4E4F9347}" presName="root" presStyleCnt="0">
        <dgm:presLayoutVars>
          <dgm:dir/>
          <dgm:resizeHandles val="exact"/>
        </dgm:presLayoutVars>
      </dgm:prSet>
      <dgm:spPr/>
    </dgm:pt>
    <dgm:pt modelId="{C32F4795-4606-416B-940E-FDECDC960160}" type="pres">
      <dgm:prSet presAssocID="{2400E246-1BDF-4D28-9C7D-3E37A3AAFA75}" presName="compNode" presStyleCnt="0"/>
      <dgm:spPr/>
    </dgm:pt>
    <dgm:pt modelId="{7A8E4B13-1981-4A17-9E5A-74A159C072C0}" type="pres">
      <dgm:prSet presAssocID="{2400E246-1BDF-4D28-9C7D-3E37A3AAFA75}" presName="iconRect" presStyleLbl="node1" presStyleIdx="0" presStyleCnt="1" custLinFactNeighborX="-9544" custLinFactNeighborY="434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EFC26324-1CA2-453A-A93F-B43FBF40489C}" type="pres">
      <dgm:prSet presAssocID="{2400E246-1BDF-4D28-9C7D-3E37A3AAFA75}" presName="spaceRect" presStyleCnt="0"/>
      <dgm:spPr/>
    </dgm:pt>
    <dgm:pt modelId="{51F9F5A3-A2EF-42EE-9FE7-6D7D4A6F13E3}" type="pres">
      <dgm:prSet presAssocID="{2400E246-1BDF-4D28-9C7D-3E37A3AAFA75}" presName="textRect" presStyleLbl="revTx" presStyleIdx="0" presStyleCnt="1">
        <dgm:presLayoutVars>
          <dgm:chMax val="1"/>
          <dgm:chPref val="1"/>
        </dgm:presLayoutVars>
      </dgm:prSet>
      <dgm:spPr/>
    </dgm:pt>
  </dgm:ptLst>
  <dgm:cxnLst>
    <dgm:cxn modelId="{38A7B957-9A6A-49FE-A3D6-36632FA7C3E3}" type="presOf" srcId="{6464A0C5-2B4E-4C58-9697-68CA4E4F9347}" destId="{ED579A86-3A21-41E0-B758-09848852D612}" srcOrd="0" destOrd="0" presId="urn:microsoft.com/office/officeart/2018/2/layout/IconLabelList"/>
    <dgm:cxn modelId="{091BA9CC-5C04-4390-98A0-F39F5883FDE4}" type="presOf" srcId="{2400E246-1BDF-4D28-9C7D-3E37A3AAFA75}" destId="{51F9F5A3-A2EF-42EE-9FE7-6D7D4A6F13E3}" srcOrd="0" destOrd="0" presId="urn:microsoft.com/office/officeart/2018/2/layout/IconLabelList"/>
    <dgm:cxn modelId="{D6F6B5DA-9EF8-4312-8889-CE4A160DCA8A}" srcId="{6464A0C5-2B4E-4C58-9697-68CA4E4F9347}" destId="{2400E246-1BDF-4D28-9C7D-3E37A3AAFA75}" srcOrd="0" destOrd="0" parTransId="{5360C81D-A02B-4F98-9ABD-4BFEA385CE0E}" sibTransId="{3142D7C9-8088-421B-B440-C16D2922795C}"/>
    <dgm:cxn modelId="{049728F8-F42B-4313-8119-89F6D4779FAF}" type="presParOf" srcId="{ED579A86-3A21-41E0-B758-09848852D612}" destId="{C32F4795-4606-416B-940E-FDECDC960160}" srcOrd="0" destOrd="0" presId="urn:microsoft.com/office/officeart/2018/2/layout/IconLabelList"/>
    <dgm:cxn modelId="{3C1D6666-1426-4BDC-8B0E-7553D65CE499}" type="presParOf" srcId="{C32F4795-4606-416B-940E-FDECDC960160}" destId="{7A8E4B13-1981-4A17-9E5A-74A159C072C0}" srcOrd="0" destOrd="0" presId="urn:microsoft.com/office/officeart/2018/2/layout/IconLabelList"/>
    <dgm:cxn modelId="{89F03458-854C-4F60-A430-536194052F04}" type="presParOf" srcId="{C32F4795-4606-416B-940E-FDECDC960160}" destId="{EFC26324-1CA2-453A-A93F-B43FBF40489C}" srcOrd="1" destOrd="0" presId="urn:microsoft.com/office/officeart/2018/2/layout/IconLabelList"/>
    <dgm:cxn modelId="{CF1B7C80-C21C-4FE1-86C8-9B4AF1F8CDF7}" type="presParOf" srcId="{C32F4795-4606-416B-940E-FDECDC960160}" destId="{51F9F5A3-A2EF-42EE-9FE7-6D7D4A6F13E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2F222-A1C9-4789-9AE5-533D290E05BB}">
      <dsp:nvSpPr>
        <dsp:cNvPr id="0" name=""/>
        <dsp:cNvSpPr/>
      </dsp:nvSpPr>
      <dsp:spPr>
        <a:xfrm>
          <a:off x="334178"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6C0F3-69F3-4063-863A-B5982CDED038}">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3DFCDB-28B4-4389-AC69-5080C8295190}">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●Problem statement</a:t>
          </a:r>
        </a:p>
      </dsp:txBody>
      <dsp:txXfrm>
        <a:off x="25682" y="1265836"/>
        <a:ext cx="1582031" cy="632812"/>
      </dsp:txXfrm>
    </dsp:sp>
    <dsp:sp modelId="{F176F9B1-F01F-48DE-8666-354BCF5BDEFF}">
      <dsp:nvSpPr>
        <dsp:cNvPr id="0" name=""/>
        <dsp:cNvSpPr/>
      </dsp:nvSpPr>
      <dsp:spPr>
        <a:xfrm>
          <a:off x="2193064"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70197-788E-4AE2-A1C2-F987E4A5BC54}">
      <dsp:nvSpPr>
        <dsp:cNvPr id="0" name=""/>
        <dsp:cNvSpPr/>
      </dsp:nvSpPr>
      <dsp:spPr>
        <a:xfrm>
          <a:off x="2398728"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BDDD72-B6B0-4006-BA5A-85F83D9E64F6}">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●Approach </a:t>
          </a:r>
        </a:p>
      </dsp:txBody>
      <dsp:txXfrm>
        <a:off x="1884568" y="1265836"/>
        <a:ext cx="1582031" cy="632812"/>
      </dsp:txXfrm>
    </dsp:sp>
    <dsp:sp modelId="{3096BD26-82E9-4AFB-AA22-FA80C5F08436}">
      <dsp:nvSpPr>
        <dsp:cNvPr id="0" name=""/>
        <dsp:cNvSpPr/>
      </dsp:nvSpPr>
      <dsp:spPr>
        <a:xfrm>
          <a:off x="4051951"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C0389-DB5A-48CD-9ED2-674E02B8A5AC}">
      <dsp:nvSpPr>
        <dsp:cNvPr id="0" name=""/>
        <dsp:cNvSpPr/>
      </dsp:nvSpPr>
      <dsp:spPr>
        <a:xfrm>
          <a:off x="4257615"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A05E1E-D53E-4381-9C2B-81775BF38E2E}">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Plan of the project</a:t>
          </a:r>
        </a:p>
      </dsp:txBody>
      <dsp:txXfrm>
        <a:off x="3743455" y="1265836"/>
        <a:ext cx="1582031" cy="632812"/>
      </dsp:txXfrm>
    </dsp:sp>
    <dsp:sp modelId="{E0F304F6-0B38-436B-8D97-01D66CEC14F6}">
      <dsp:nvSpPr>
        <dsp:cNvPr id="0" name=""/>
        <dsp:cNvSpPr/>
      </dsp:nvSpPr>
      <dsp:spPr>
        <a:xfrm>
          <a:off x="5910838"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057E7-69C4-4F41-AF76-90C46B708910}">
      <dsp:nvSpPr>
        <dsp:cNvPr id="0" name=""/>
        <dsp:cNvSpPr/>
      </dsp:nvSpPr>
      <dsp:spPr>
        <a:xfrm>
          <a:off x="6116502"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776E8-2C72-447C-85CE-32E89B769EE8}">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●Requirements</a:t>
          </a:r>
        </a:p>
      </dsp:txBody>
      <dsp:txXfrm>
        <a:off x="5602342" y="1265836"/>
        <a:ext cx="1582031" cy="632812"/>
      </dsp:txXfrm>
    </dsp:sp>
    <dsp:sp modelId="{44B8B26A-553F-49EF-A155-331E98F32AE2}">
      <dsp:nvSpPr>
        <dsp:cNvPr id="0" name=""/>
        <dsp:cNvSpPr/>
      </dsp:nvSpPr>
      <dsp:spPr>
        <a:xfrm>
          <a:off x="7769725"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D0606-6E85-4917-A379-349308E6EF15}">
      <dsp:nvSpPr>
        <dsp:cNvPr id="0" name=""/>
        <dsp:cNvSpPr/>
      </dsp:nvSpPr>
      <dsp:spPr>
        <a:xfrm>
          <a:off x="7975389"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8B8DCC-5CBF-4B97-90A0-6D3675139D7C}">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●System Architecture</a:t>
          </a:r>
        </a:p>
      </dsp:txBody>
      <dsp:txXfrm>
        <a:off x="7461228" y="1265836"/>
        <a:ext cx="1582031" cy="632812"/>
      </dsp:txXfrm>
    </dsp:sp>
    <dsp:sp modelId="{100BB824-C642-4B39-A59F-A20F54F46C56}">
      <dsp:nvSpPr>
        <dsp:cNvPr id="0" name=""/>
        <dsp:cNvSpPr/>
      </dsp:nvSpPr>
      <dsp:spPr>
        <a:xfrm>
          <a:off x="9628611"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AC492-93F4-4418-851E-BD681B9C7000}">
      <dsp:nvSpPr>
        <dsp:cNvPr id="0" name=""/>
        <dsp:cNvSpPr/>
      </dsp:nvSpPr>
      <dsp:spPr>
        <a:xfrm>
          <a:off x="9834275"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1A0BD4-0DC5-4CE9-A2C1-6BFF0A50D693}">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●Microservices and Modules</a:t>
          </a:r>
        </a:p>
      </dsp:txBody>
      <dsp:txXfrm>
        <a:off x="9320115" y="1265836"/>
        <a:ext cx="1582031" cy="632812"/>
      </dsp:txXfrm>
    </dsp:sp>
    <dsp:sp modelId="{9C46297C-9601-4F45-8DE6-77C5CD65D45F}">
      <dsp:nvSpPr>
        <dsp:cNvPr id="0" name=""/>
        <dsp:cNvSpPr/>
      </dsp:nvSpPr>
      <dsp:spPr>
        <a:xfrm>
          <a:off x="4981394" y="2294156"/>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B9E94-7BC6-4CB5-9C28-4B682FF07064}">
      <dsp:nvSpPr>
        <dsp:cNvPr id="0" name=""/>
        <dsp:cNvSpPr/>
      </dsp:nvSpPr>
      <dsp:spPr>
        <a:xfrm>
          <a:off x="5187059" y="2499820"/>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7640B8-E2BD-41BE-B312-F08869DE7C93}">
      <dsp:nvSpPr>
        <dsp:cNvPr id="0" name=""/>
        <dsp:cNvSpPr/>
      </dsp:nvSpPr>
      <dsp:spPr>
        <a:xfrm>
          <a:off x="4672898"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●Screenshots</a:t>
          </a:r>
        </a:p>
      </dsp:txBody>
      <dsp:txXfrm>
        <a:off x="4672898" y="3559781"/>
        <a:ext cx="1582031" cy="63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5B329-3529-49B7-A637-80060D66F203}">
      <dsp:nvSpPr>
        <dsp:cNvPr id="0" name=""/>
        <dsp:cNvSpPr/>
      </dsp:nvSpPr>
      <dsp:spPr>
        <a:xfrm>
          <a:off x="4491914" y="529294"/>
          <a:ext cx="1944000" cy="1944000"/>
        </a:xfrm>
        <a:prstGeom prst="rect">
          <a:avLst/>
        </a:prstGeom>
        <a:solidFill>
          <a:schemeClr val="accent2">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11621C-1AC8-4EDC-AED7-2017E98D808E}">
      <dsp:nvSpPr>
        <dsp:cNvPr id="0" name=""/>
        <dsp:cNvSpPr/>
      </dsp:nvSpPr>
      <dsp:spPr>
        <a:xfrm>
          <a:off x="381175" y="2943510"/>
          <a:ext cx="101654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The project is aimed at helping the insurance company, insurer and surveyor to register a claim, settle the claim and generate the report to observe and check the management of insurance company.</a:t>
          </a:r>
        </a:p>
      </dsp:txBody>
      <dsp:txXfrm>
        <a:off x="381175" y="2943510"/>
        <a:ext cx="1016547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FB4E5-5AEA-49AC-86D9-77B4EC79D5C7}">
      <dsp:nvSpPr>
        <dsp:cNvPr id="0" name=""/>
        <dsp:cNvSpPr/>
      </dsp:nvSpPr>
      <dsp:spPr>
        <a:xfrm>
          <a:off x="1742673"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t>1. SRS document was gone </a:t>
          </a:r>
          <a:r>
            <a:rPr lang="en-US" sz="3100" kern="1200">
              <a:latin typeface="Times New Roman"/>
              <a:cs typeface="Times New Roman"/>
            </a:rPr>
            <a:t>through. </a:t>
          </a:r>
        </a:p>
      </dsp:txBody>
      <dsp:txXfrm>
        <a:off x="1742673" y="241"/>
        <a:ext cx="3347739" cy="2008643"/>
      </dsp:txXfrm>
    </dsp:sp>
    <dsp:sp modelId="{C2B54BC8-8F3F-4034-B215-4C39B4111ACC}">
      <dsp:nvSpPr>
        <dsp:cNvPr id="0" name=""/>
        <dsp:cNvSpPr/>
      </dsp:nvSpPr>
      <dsp:spPr>
        <a:xfrm>
          <a:off x="5425186"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Times New Roman"/>
              <a:cs typeface="Times New Roman"/>
            </a:rPr>
            <a:t>2. Developing microservices and UI</a:t>
          </a:r>
          <a:endParaRPr lang="en-US" sz="3100" kern="1200"/>
        </a:p>
      </dsp:txBody>
      <dsp:txXfrm>
        <a:off x="5425186" y="241"/>
        <a:ext cx="3347739" cy="2008643"/>
      </dsp:txXfrm>
    </dsp:sp>
    <dsp:sp modelId="{B3AFDFFB-9EDD-4D5A-8895-3D31CCB37ABE}">
      <dsp:nvSpPr>
        <dsp:cNvPr id="0" name=""/>
        <dsp:cNvSpPr/>
      </dsp:nvSpPr>
      <dsp:spPr>
        <a:xfrm>
          <a:off x="1742673"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Times New Roman"/>
              <a:cs typeface="Times New Roman"/>
            </a:rPr>
            <a:t>3.Unit testing.</a:t>
          </a:r>
          <a:endParaRPr lang="en-US" sz="3100" kern="1200" dirty="0"/>
        </a:p>
      </dsp:txBody>
      <dsp:txXfrm>
        <a:off x="1742673" y="2343658"/>
        <a:ext cx="3347739" cy="2008643"/>
      </dsp:txXfrm>
    </dsp:sp>
    <dsp:sp modelId="{D7B8934C-E029-4D32-96B5-8A1459F6DA3E}">
      <dsp:nvSpPr>
        <dsp:cNvPr id="0" name=""/>
        <dsp:cNvSpPr/>
      </dsp:nvSpPr>
      <dsp:spPr>
        <a:xfrm>
          <a:off x="5425186"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Times New Roman"/>
              <a:cs typeface="Times New Roman"/>
            </a:rPr>
            <a:t>4.Integration of the services and UI</a:t>
          </a:r>
          <a:endParaRPr lang="en-US" sz="3100" kern="1200"/>
        </a:p>
      </dsp:txBody>
      <dsp:txXfrm>
        <a:off x="5425186" y="2343658"/>
        <a:ext cx="3347739" cy="2008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2315D-2F3C-4776-A458-1C8F13BA32DD}">
      <dsp:nvSpPr>
        <dsp:cNvPr id="0" name=""/>
        <dsp:cNvSpPr/>
      </dsp:nvSpPr>
      <dsp:spPr>
        <a:xfrm>
          <a:off x="2044800" y="376271"/>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FF967-E7D7-4534-ADA6-F869DB31B766}">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B42BB3-B144-4FDE-972E-F88B9B19C1BB}">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The Insurance Company</a:t>
          </a:r>
        </a:p>
      </dsp:txBody>
      <dsp:txXfrm>
        <a:off x="1342800" y="3256272"/>
        <a:ext cx="3600000" cy="720000"/>
      </dsp:txXfrm>
    </dsp:sp>
    <dsp:sp modelId="{0623B165-292D-4CB2-BDF6-D661B5892A4E}">
      <dsp:nvSpPr>
        <dsp:cNvPr id="0" name=""/>
        <dsp:cNvSpPr/>
      </dsp:nvSpPr>
      <dsp:spPr>
        <a:xfrm>
          <a:off x="6274800" y="376271"/>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4FB98-8F4C-472B-BF9A-7BC92BC627C4}">
      <dsp:nvSpPr>
        <dsp:cNvPr id="0" name=""/>
        <dsp:cNvSpPr/>
      </dsp:nvSpPr>
      <dsp:spPr>
        <a:xfrm>
          <a:off x="6742800" y="8442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D78828-AB5D-4067-8B14-E8E57D066A4E}">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Surveyor</a:t>
          </a:r>
        </a:p>
      </dsp:txBody>
      <dsp:txXfrm>
        <a:off x="5572800" y="3256272"/>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FCE6E-5F94-479D-B1B7-2CAC596CA1F3}">
      <dsp:nvSpPr>
        <dsp:cNvPr id="0" name=""/>
        <dsp:cNvSpPr/>
      </dsp:nvSpPr>
      <dsp:spPr>
        <a:xfrm>
          <a:off x="5251367" y="1435864"/>
          <a:ext cx="1380446" cy="656967"/>
        </a:xfrm>
        <a:custGeom>
          <a:avLst/>
          <a:gdLst/>
          <a:ahLst/>
          <a:cxnLst/>
          <a:rect l="0" t="0" r="0" b="0"/>
          <a:pathLst>
            <a:path>
              <a:moveTo>
                <a:pt x="0" y="0"/>
              </a:moveTo>
              <a:lnTo>
                <a:pt x="0" y="447703"/>
              </a:lnTo>
              <a:lnTo>
                <a:pt x="1380446" y="447703"/>
              </a:lnTo>
              <a:lnTo>
                <a:pt x="1380446" y="656967"/>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28570-5104-494C-9423-2743129FDF09}">
      <dsp:nvSpPr>
        <dsp:cNvPr id="0" name=""/>
        <dsp:cNvSpPr/>
      </dsp:nvSpPr>
      <dsp:spPr>
        <a:xfrm>
          <a:off x="3870920" y="1435864"/>
          <a:ext cx="1380446" cy="656967"/>
        </a:xfrm>
        <a:custGeom>
          <a:avLst/>
          <a:gdLst/>
          <a:ahLst/>
          <a:cxnLst/>
          <a:rect l="0" t="0" r="0" b="0"/>
          <a:pathLst>
            <a:path>
              <a:moveTo>
                <a:pt x="1380446" y="0"/>
              </a:moveTo>
              <a:lnTo>
                <a:pt x="1380446" y="447703"/>
              </a:lnTo>
              <a:lnTo>
                <a:pt x="0" y="447703"/>
              </a:lnTo>
              <a:lnTo>
                <a:pt x="0" y="656967"/>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35D0C-2237-45F0-BB22-28ACEFAC0A68}">
      <dsp:nvSpPr>
        <dsp:cNvPr id="0" name=""/>
        <dsp:cNvSpPr/>
      </dsp:nvSpPr>
      <dsp:spPr>
        <a:xfrm>
          <a:off x="4121911" y="1455"/>
          <a:ext cx="2258912" cy="14344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6C885-DFBD-4541-9115-B59C417E49BC}">
      <dsp:nvSpPr>
        <dsp:cNvPr id="0" name=""/>
        <dsp:cNvSpPr/>
      </dsp:nvSpPr>
      <dsp:spPr>
        <a:xfrm>
          <a:off x="4372901" y="239896"/>
          <a:ext cx="2258912" cy="14344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Functions :</a:t>
          </a:r>
        </a:p>
      </dsp:txBody>
      <dsp:txXfrm>
        <a:off x="4414913" y="281908"/>
        <a:ext cx="2174888" cy="1350385"/>
      </dsp:txXfrm>
    </dsp:sp>
    <dsp:sp modelId="{7F62D2A5-CC51-43CB-A8DF-C22B4A3BEC78}">
      <dsp:nvSpPr>
        <dsp:cNvPr id="0" name=""/>
        <dsp:cNvSpPr/>
      </dsp:nvSpPr>
      <dsp:spPr>
        <a:xfrm>
          <a:off x="2741464" y="2092831"/>
          <a:ext cx="2258912" cy="14344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D37B4-4439-4DF7-9843-DF7DAE69BCC6}">
      <dsp:nvSpPr>
        <dsp:cNvPr id="0" name=""/>
        <dsp:cNvSpPr/>
      </dsp:nvSpPr>
      <dsp:spPr>
        <a:xfrm>
          <a:off x="2992455" y="2331272"/>
          <a:ext cx="2258912" cy="143440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update the claim by allocating a surveyor or closing a claim</a:t>
          </a:r>
        </a:p>
      </dsp:txBody>
      <dsp:txXfrm>
        <a:off x="3034467" y="2373284"/>
        <a:ext cx="2174888" cy="1350385"/>
      </dsp:txXfrm>
    </dsp:sp>
    <dsp:sp modelId="{6252261F-2382-4A01-A58B-7A0A540AA9A1}">
      <dsp:nvSpPr>
        <dsp:cNvPr id="0" name=""/>
        <dsp:cNvSpPr/>
      </dsp:nvSpPr>
      <dsp:spPr>
        <a:xfrm>
          <a:off x="5502357" y="2092831"/>
          <a:ext cx="2258912" cy="14344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2AFBDC-C582-4D4C-AD7F-6C2E4F47C26F}">
      <dsp:nvSpPr>
        <dsp:cNvPr id="0" name=""/>
        <dsp:cNvSpPr/>
      </dsp:nvSpPr>
      <dsp:spPr>
        <a:xfrm>
          <a:off x="5753347" y="2331272"/>
          <a:ext cx="2258912" cy="143440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Pay</a:t>
          </a:r>
          <a:r>
            <a:rPr lang="en-US" sz="2100" kern="1200" baseline="0" dirty="0"/>
            <a:t> Fees to the surveyor, and pay Funds to the Insured</a:t>
          </a:r>
          <a:endParaRPr lang="en-US" sz="2100" kern="1200" dirty="0"/>
        </a:p>
      </dsp:txBody>
      <dsp:txXfrm>
        <a:off x="5795359" y="2373284"/>
        <a:ext cx="2174888" cy="13503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E4B13-1981-4A17-9E5A-74A159C072C0}">
      <dsp:nvSpPr>
        <dsp:cNvPr id="0" name=""/>
        <dsp:cNvSpPr/>
      </dsp:nvSpPr>
      <dsp:spPr>
        <a:xfrm>
          <a:off x="4219327" y="40085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9F5A3-A2EF-42EE-9FE7-6D7D4A6F13E3}">
      <dsp:nvSpPr>
        <dsp:cNvPr id="0" name=""/>
        <dsp:cNvSpPr/>
      </dsp:nvSpPr>
      <dsp:spPr>
        <a:xfrm>
          <a:off x="3216862" y="273064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endParaRPr lang="en-US" sz="4600" kern="1200" dirty="0"/>
        </a:p>
      </dsp:txBody>
      <dsp:txXfrm>
        <a:off x="3216862" y="273064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092FF-84C5-4D17-9804-A220705B1587}"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2516-B58D-4344-8108-AED47EC12F41}" type="slidenum">
              <a:rPr lang="en-US" smtClean="0"/>
              <a:t>‹#›</a:t>
            </a:fld>
            <a:endParaRPr lang="en-US"/>
          </a:p>
        </p:txBody>
      </p:sp>
    </p:spTree>
    <p:extLst>
      <p:ext uri="{BB962C8B-B14F-4D97-AF65-F5344CB8AC3E}">
        <p14:creationId xmlns:p14="http://schemas.microsoft.com/office/powerpoint/2010/main" val="225687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F7E77FC-7C86-40FD-9419-4A06617ED639}" type="datetime1">
              <a:rPr lang="en-US" smtClean="0"/>
              <a:t>4/27/2023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POD 3- Cohort :CSDINTCDEIJ0014</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6407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A1A14-70FC-418A-9615-559F3F36F2D3}" type="datetime1">
              <a:rPr lang="en-US" smtClean="0"/>
              <a:t>4/27/2023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7679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FC261-0D65-4E81-9862-EC317057075F}" type="datetime1">
              <a:rPr lang="en-US" smtClean="0"/>
              <a:t>4/27/2023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7834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7020B-A000-487C-AD93-B47E270619EB}" type="datetime1">
              <a:rPr lang="en-US" smtClean="0"/>
              <a:t>4/27/2023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3326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DD993-8670-4FC8-98F0-53B4747D2855}" type="datetime1">
              <a:rPr lang="en-US" smtClean="0"/>
              <a:t>4/27/2023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1318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BC6EC-9A1D-4783-A140-3F537E7427A2}" type="datetime1">
              <a:rPr lang="en-US" smtClean="0"/>
              <a:t>4/27/2023</a:t>
            </a:fld>
            <a:endParaRPr lang="en-US"/>
          </a:p>
        </p:txBody>
      </p:sp>
      <p:sp>
        <p:nvSpPr>
          <p:cNvPr id="6" name="Footer Placeholder 5"/>
          <p:cNvSpPr>
            <a:spLocks noGrp="1"/>
          </p:cNvSpPr>
          <p:nvPr>
            <p:ph type="ftr" sz="quarter" idx="11"/>
          </p:nvPr>
        </p:nvSpPr>
        <p:spPr/>
        <p:txBody>
          <a:bodyPr/>
          <a:lstStyle/>
          <a:p>
            <a:r>
              <a:rPr lang="en-US"/>
              <a:t>POD 3- Cohort :CSDINTCDEIJ0014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7740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320F3-1291-4754-B071-9CB918872E3B}" type="datetime1">
              <a:rPr lang="en-US" smtClean="0"/>
              <a:t>4/27/2023</a:t>
            </a:fld>
            <a:endParaRPr lang="en-US"/>
          </a:p>
        </p:txBody>
      </p:sp>
      <p:sp>
        <p:nvSpPr>
          <p:cNvPr id="8" name="Footer Placeholder 7"/>
          <p:cNvSpPr>
            <a:spLocks noGrp="1"/>
          </p:cNvSpPr>
          <p:nvPr>
            <p:ph type="ftr" sz="quarter" idx="11"/>
          </p:nvPr>
        </p:nvSpPr>
        <p:spPr/>
        <p:txBody>
          <a:bodyPr/>
          <a:lstStyle/>
          <a:p>
            <a:r>
              <a:rPr lang="en-US"/>
              <a:t>POD 3- Cohort :CSDINTCDEIJ0014</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9724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59926E-58E6-4DFD-898E-47EE37C01B81}" type="datetime1">
              <a:rPr lang="en-US" smtClean="0"/>
              <a:t>4/27/2023</a:t>
            </a:fld>
            <a:endParaRPr lang="en-US"/>
          </a:p>
        </p:txBody>
      </p:sp>
      <p:sp>
        <p:nvSpPr>
          <p:cNvPr id="4" name="Footer Placeholder 3"/>
          <p:cNvSpPr>
            <a:spLocks noGrp="1"/>
          </p:cNvSpPr>
          <p:nvPr>
            <p:ph type="ftr" sz="quarter" idx="11"/>
          </p:nvPr>
        </p:nvSpPr>
        <p:spPr/>
        <p:txBody>
          <a:bodyPr/>
          <a:lstStyle/>
          <a:p>
            <a:r>
              <a:rPr lang="en-US"/>
              <a:t>POD 3- Cohort :CSDINTCDEIJ0014</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597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73F1D-B7FC-4007-B12F-404DD6E94042}" type="datetime1">
              <a:rPr lang="en-US" smtClean="0"/>
              <a:t>4/27/2023</a:t>
            </a:fld>
            <a:endParaRPr lang="en-US"/>
          </a:p>
        </p:txBody>
      </p:sp>
      <p:sp>
        <p:nvSpPr>
          <p:cNvPr id="3" name="Footer Placeholder 2"/>
          <p:cNvSpPr>
            <a:spLocks noGrp="1"/>
          </p:cNvSpPr>
          <p:nvPr>
            <p:ph type="ftr" sz="quarter" idx="11"/>
          </p:nvPr>
        </p:nvSpPr>
        <p:spPr/>
        <p:txBody>
          <a:bodyPr/>
          <a:lstStyle/>
          <a:p>
            <a:r>
              <a:rPr lang="en-US"/>
              <a:t>POD 3- Cohort :CSDINTCDEIJ0014</a:t>
            </a:r>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7531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355621D-8863-45E7-A3AC-E9DD90E6F923}" type="datetime1">
              <a:rPr lang="en-US" smtClean="0"/>
              <a:t>4/27/2023</a:t>
            </a:fld>
            <a:endParaRPr lang="en-US"/>
          </a:p>
        </p:txBody>
      </p:sp>
      <p:sp>
        <p:nvSpPr>
          <p:cNvPr id="6" name="Footer Placeholder 5"/>
          <p:cNvSpPr>
            <a:spLocks noGrp="1"/>
          </p:cNvSpPr>
          <p:nvPr>
            <p:ph type="ftr" sz="quarter" idx="11"/>
          </p:nvPr>
        </p:nvSpPr>
        <p:spPr/>
        <p:txBody>
          <a:bodyPr/>
          <a:lstStyle/>
          <a:p>
            <a:r>
              <a:rPr lang="en-US"/>
              <a:t>POD 3- Cohort :CSDINTCDEIJ0014</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4958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7CDAF9A-443F-48EA-9536-D20E427AEE1F}" type="datetime1">
              <a:rPr lang="en-US" smtClean="0"/>
              <a:t>4/27/2023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POD 3- Cohort :CSDINTCDEIJ0014</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8744887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1E5E42A-DF13-4F76-919F-216FF8F3F4D3}" type="datetime1">
              <a:rPr lang="en-US" smtClean="0"/>
              <a:t>4/27/2023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POD 3- Cohort :CSDINTCDEIJ0014</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53375960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E68F67-2685-A65E-BA3F-910A67A438C3}"/>
              </a:ext>
            </a:extLst>
          </p:cNvPr>
          <p:cNvSpPr txBox="1"/>
          <p:nvPr/>
        </p:nvSpPr>
        <p:spPr>
          <a:xfrm>
            <a:off x="793662" y="386930"/>
            <a:ext cx="10066122" cy="12984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Light" panose="020F0302020204030204"/>
                <a:ea typeface="+mn-ea"/>
                <a:cs typeface="+mn-cs"/>
              </a:rPr>
              <a:t>CLAIM MANAGEMENT SYSTEM</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FFE9247-D6E8-052A-84D7-EE92F33AED5D}"/>
              </a:ext>
            </a:extLst>
          </p:cNvPr>
          <p:cNvSpPr txBox="1"/>
          <p:nvPr/>
        </p:nvSpPr>
        <p:spPr>
          <a:xfrm>
            <a:off x="7277850" y="2915810"/>
            <a:ext cx="4530898" cy="34669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Team Members </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Saradindu Rana :2232733</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Spoorti Lnu:2232508</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endParaRPr>
          </a:p>
        </p:txBody>
      </p:sp>
      <p:pic>
        <p:nvPicPr>
          <p:cNvPr id="9" name="Picture 9" descr="Graphical user interface, application&#10;&#10;Description automatically generated">
            <a:extLst>
              <a:ext uri="{FF2B5EF4-FFF2-40B4-BE49-F238E27FC236}">
                <a16:creationId xmlns:a16="http://schemas.microsoft.com/office/drawing/2014/main" id="{8B76CE97-93AE-E9DA-21D6-599822E32AFF}"/>
              </a:ext>
            </a:extLst>
          </p:cNvPr>
          <p:cNvPicPr>
            <a:picLocks noChangeAspect="1"/>
          </p:cNvPicPr>
          <p:nvPr/>
        </p:nvPicPr>
        <p:blipFill>
          <a:blip r:embed="rId2"/>
          <a:stretch>
            <a:fillRect/>
          </a:stretch>
        </p:blipFill>
        <p:spPr>
          <a:xfrm>
            <a:off x="390626" y="3317760"/>
            <a:ext cx="5150277" cy="2665460"/>
          </a:xfrm>
          <a:prstGeom prst="rect">
            <a:avLst/>
          </a:prstGeom>
        </p:spPr>
      </p:pic>
      <p:sp>
        <p:nvSpPr>
          <p:cNvPr id="5" name="Footer Placeholder 4">
            <a:extLst>
              <a:ext uri="{FF2B5EF4-FFF2-40B4-BE49-F238E27FC236}">
                <a16:creationId xmlns:a16="http://schemas.microsoft.com/office/drawing/2014/main" id="{58EC696E-F472-6B92-324C-3CA2FF1831BA}"/>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prstClr val="white">
                    <a:tint val="75000"/>
                  </a:prstClr>
                </a:solidFill>
                <a:effectLst/>
                <a:uLnTx/>
                <a:uFillTx/>
                <a:latin typeface="Calibri" panose="020F0502020204030204"/>
                <a:ea typeface="+mn-ea"/>
                <a:cs typeface="+mn-cs"/>
              </a:rPr>
              <a:t>POD 3- Cohort :CSDINTCDEIJ0014</a:t>
            </a:r>
          </a:p>
        </p:txBody>
      </p:sp>
      <p:sp>
        <p:nvSpPr>
          <p:cNvPr id="6" name="Slide Number Placeholder 5">
            <a:extLst>
              <a:ext uri="{FF2B5EF4-FFF2-40B4-BE49-F238E27FC236}">
                <a16:creationId xmlns:a16="http://schemas.microsoft.com/office/drawing/2014/main" id="{2A9DB1DB-B72D-4A44-2028-18AC4EC9B383}"/>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48F63A3B-78C7-47BE-AE5E-E10140E04643}" type="slidenum">
              <a:rPr kumimoji="0" lang="en-US" sz="1200" b="1" i="0" u="none" strike="noStrike" kern="1200" cap="none" spc="0" normalizeH="0" baseline="0" noProof="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a:t>
            </a:fld>
            <a:endParaRPr kumimoji="0" lang="en-US" sz="1200" b="1"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465D-3631-9D49-3A03-2289A198BCC1}"/>
              </a:ext>
            </a:extLst>
          </p:cNvPr>
          <p:cNvSpPr>
            <a:spLocks noGrp="1"/>
          </p:cNvSpPr>
          <p:nvPr>
            <p:ph type="title"/>
          </p:nvPr>
        </p:nvSpPr>
        <p:spPr/>
        <p:txBody>
          <a:bodyPr>
            <a:normAutofit/>
          </a:bodyPr>
          <a:lstStyle/>
          <a:p>
            <a:r>
              <a:rPr lang="en-US" dirty="0">
                <a:cs typeface="Calibri Light"/>
              </a:rPr>
              <a:t>The Insurance Company</a:t>
            </a:r>
            <a:endParaRPr lang="en-US" dirty="0"/>
          </a:p>
        </p:txBody>
      </p:sp>
      <p:graphicFrame>
        <p:nvGraphicFramePr>
          <p:cNvPr id="32" name="Content Placeholder 2">
            <a:extLst>
              <a:ext uri="{FF2B5EF4-FFF2-40B4-BE49-F238E27FC236}">
                <a16:creationId xmlns:a16="http://schemas.microsoft.com/office/drawing/2014/main" id="{C5679158-655D-A5A7-B1E3-E66C58DACEBF}"/>
              </a:ext>
            </a:extLst>
          </p:cNvPr>
          <p:cNvGraphicFramePr>
            <a:graphicFrameLocks noGrp="1"/>
          </p:cNvGraphicFramePr>
          <p:nvPr>
            <p:ph idx="1"/>
            <p:extLst>
              <p:ext uri="{D42A27DB-BD31-4B8C-83A1-F6EECF244321}">
                <p14:modId xmlns:p14="http://schemas.microsoft.com/office/powerpoint/2010/main" val="1251146203"/>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819C794-FAA2-F085-6CBE-7055541414C2}"/>
              </a:ext>
            </a:extLst>
          </p:cNvPr>
          <p:cNvSpPr>
            <a:spLocks noGrp="1"/>
          </p:cNvSpPr>
          <p:nvPr>
            <p:ph type="sldNum" sz="quarter" idx="12"/>
          </p:nvPr>
        </p:nvSpPr>
        <p:spPr>
          <a:xfrm>
            <a:off x="8816935" y="5659947"/>
            <a:ext cx="2926080" cy="1397039"/>
          </a:xfrm>
        </p:spPr>
        <p:txBody>
          <a:bodyPr>
            <a:normAutofit fontScale="92500" lnSpcReduction="10000"/>
          </a:bodyPr>
          <a:lstStyle/>
          <a:p>
            <a:pPr>
              <a:spcAft>
                <a:spcPts val="600"/>
              </a:spcAft>
            </a:pPr>
            <a:fld id="{48F63A3B-78C7-47BE-AE5E-E10140E04643}" type="slidenum">
              <a:rPr lang="en-US">
                <a:solidFill>
                  <a:schemeClr val="accent1"/>
                </a:solidFill>
              </a:rPr>
              <a:pPr>
                <a:spcAft>
                  <a:spcPts val="600"/>
                </a:spcAft>
              </a:pPr>
              <a:t>10</a:t>
            </a:fld>
            <a:endParaRPr lang="en-US" dirty="0">
              <a:solidFill>
                <a:schemeClr val="accent1"/>
              </a:solidFill>
            </a:endParaRPr>
          </a:p>
        </p:txBody>
      </p:sp>
      <p:sp>
        <p:nvSpPr>
          <p:cNvPr id="3" name="Footer Placeholder 2">
            <a:extLst>
              <a:ext uri="{FF2B5EF4-FFF2-40B4-BE49-F238E27FC236}">
                <a16:creationId xmlns:a16="http://schemas.microsoft.com/office/drawing/2014/main" id="{34A21C6A-1000-7B8D-45AE-8ABA66DE435B}"/>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7470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CA72-3822-1DA4-0C6F-4B69B9AF5B75}"/>
              </a:ext>
            </a:extLst>
          </p:cNvPr>
          <p:cNvSpPr>
            <a:spLocks noGrp="1"/>
          </p:cNvSpPr>
          <p:nvPr>
            <p:ph type="title"/>
          </p:nvPr>
        </p:nvSpPr>
        <p:spPr>
          <a:xfrm>
            <a:off x="0" y="43630"/>
            <a:ext cx="7474172" cy="1325563"/>
          </a:xfrm>
        </p:spPr>
        <p:txBody>
          <a:bodyPr>
            <a:normAutofit/>
          </a:bodyPr>
          <a:lstStyle/>
          <a:p>
            <a:r>
              <a:rPr lang="en-US" dirty="0"/>
              <a:t>The Insurance Company</a:t>
            </a:r>
          </a:p>
        </p:txBody>
      </p:sp>
      <p:sp>
        <p:nvSpPr>
          <p:cNvPr id="5" name="Slide Number Placeholder 4">
            <a:extLst>
              <a:ext uri="{FF2B5EF4-FFF2-40B4-BE49-F238E27FC236}">
                <a16:creationId xmlns:a16="http://schemas.microsoft.com/office/drawing/2014/main" id="{3AAD8339-FD91-68AD-0962-44754D5C9642}"/>
              </a:ext>
            </a:extLst>
          </p:cNvPr>
          <p:cNvSpPr>
            <a:spLocks noGrp="1"/>
          </p:cNvSpPr>
          <p:nvPr>
            <p:ph type="sldNum" sz="quarter" idx="12"/>
          </p:nvPr>
        </p:nvSpPr>
        <p:spPr>
          <a:xfrm>
            <a:off x="10341428" y="6356350"/>
            <a:ext cx="1012371" cy="365125"/>
          </a:xfrm>
        </p:spPr>
        <p:txBody>
          <a:bodyPr>
            <a:normAutofit fontScale="25000" lnSpcReduction="20000"/>
          </a:bodyPr>
          <a:lstStyle/>
          <a:p>
            <a:pPr>
              <a:spcAft>
                <a:spcPts val="600"/>
              </a:spcAft>
            </a:pPr>
            <a:fld id="{48F63A3B-78C7-47BE-AE5E-E10140E04643}" type="slidenum">
              <a:rPr lang="en-US">
                <a:solidFill>
                  <a:srgbClr val="FFFFFF"/>
                </a:solidFill>
              </a:rPr>
              <a:pPr>
                <a:spcAft>
                  <a:spcPts val="600"/>
                </a:spcAft>
              </a:pPr>
              <a:t>11</a:t>
            </a:fld>
            <a:endParaRPr lang="en-US">
              <a:solidFill>
                <a:srgbClr val="FFFFFF"/>
              </a:solidFill>
              <a:cs typeface="Calibri" panose="020F0502020204030204"/>
            </a:endParaRPr>
          </a:p>
        </p:txBody>
      </p:sp>
      <p:sp>
        <p:nvSpPr>
          <p:cNvPr id="8" name="TextBox 7">
            <a:extLst>
              <a:ext uri="{FF2B5EF4-FFF2-40B4-BE49-F238E27FC236}">
                <a16:creationId xmlns:a16="http://schemas.microsoft.com/office/drawing/2014/main" id="{974E8854-BB4C-B30E-18ED-854C29264BB9}"/>
              </a:ext>
            </a:extLst>
          </p:cNvPr>
          <p:cNvSpPr txBox="1"/>
          <p:nvPr/>
        </p:nvSpPr>
        <p:spPr>
          <a:xfrm>
            <a:off x="1563864" y="7155350"/>
            <a:ext cx="8953500" cy="3921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4999"/>
              </a:lnSpc>
            </a:pPr>
            <a:endParaRPr lang="en-US" b="1">
              <a:cs typeface="Calibri"/>
            </a:endParaRPr>
          </a:p>
        </p:txBody>
      </p:sp>
      <p:sp>
        <p:nvSpPr>
          <p:cNvPr id="11" name="TextBox 10">
            <a:extLst>
              <a:ext uri="{FF2B5EF4-FFF2-40B4-BE49-F238E27FC236}">
                <a16:creationId xmlns:a16="http://schemas.microsoft.com/office/drawing/2014/main" id="{8AFC2A2C-8634-5A45-6BFB-167F973D81B2}"/>
              </a:ext>
            </a:extLst>
          </p:cNvPr>
          <p:cNvSpPr txBox="1"/>
          <p:nvPr/>
        </p:nvSpPr>
        <p:spPr>
          <a:xfrm>
            <a:off x="808355" y="1186630"/>
            <a:ext cx="2928731" cy="369332"/>
          </a:xfrm>
          <a:prstGeom prst="rect">
            <a:avLst/>
          </a:prstGeom>
          <a:noFill/>
        </p:spPr>
        <p:txBody>
          <a:bodyPr wrap="square" rtlCol="0">
            <a:spAutoFit/>
          </a:bodyPr>
          <a:lstStyle/>
          <a:p>
            <a:r>
              <a:rPr lang="en-US" dirty="0"/>
              <a:t>Endpoints</a:t>
            </a:r>
          </a:p>
        </p:txBody>
      </p:sp>
      <p:pic>
        <p:nvPicPr>
          <p:cNvPr id="13" name="Picture 12">
            <a:extLst>
              <a:ext uri="{FF2B5EF4-FFF2-40B4-BE49-F238E27FC236}">
                <a16:creationId xmlns:a16="http://schemas.microsoft.com/office/drawing/2014/main" id="{ADC7F4A1-9DB7-6475-426B-BC7C3FB8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515388"/>
            <a:ext cx="10615366" cy="5165513"/>
          </a:xfrm>
          <a:prstGeom prst="rect">
            <a:avLst/>
          </a:prstGeom>
        </p:spPr>
      </p:pic>
      <p:sp>
        <p:nvSpPr>
          <p:cNvPr id="14" name="Footer Placeholder 13">
            <a:extLst>
              <a:ext uri="{FF2B5EF4-FFF2-40B4-BE49-F238E27FC236}">
                <a16:creationId xmlns:a16="http://schemas.microsoft.com/office/drawing/2014/main" id="{1D5AE5CF-EBB1-8792-43F6-04DE78305AAE}"/>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319780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C960-602A-F97D-2D2E-988C0465ECAF}"/>
              </a:ext>
            </a:extLst>
          </p:cNvPr>
          <p:cNvSpPr>
            <a:spLocks noGrp="1"/>
          </p:cNvSpPr>
          <p:nvPr>
            <p:ph type="title"/>
          </p:nvPr>
        </p:nvSpPr>
        <p:spPr/>
        <p:txBody>
          <a:bodyPr/>
          <a:lstStyle/>
          <a:p>
            <a:r>
              <a:rPr lang="en-US" dirty="0">
                <a:cs typeface="Calibri Light"/>
              </a:rPr>
              <a:t>Surveyor</a:t>
            </a:r>
            <a:endParaRPr lang="en-US" dirty="0"/>
          </a:p>
        </p:txBody>
      </p:sp>
      <p:graphicFrame>
        <p:nvGraphicFramePr>
          <p:cNvPr id="21" name="Content Placeholder 2">
            <a:extLst>
              <a:ext uri="{FF2B5EF4-FFF2-40B4-BE49-F238E27FC236}">
                <a16:creationId xmlns:a16="http://schemas.microsoft.com/office/drawing/2014/main" id="{EA06C5D9-D8AA-07D8-DD45-93D190C9E5C1}"/>
              </a:ext>
            </a:extLst>
          </p:cNvPr>
          <p:cNvGraphicFramePr>
            <a:graphicFrameLocks noGrp="1"/>
          </p:cNvGraphicFramePr>
          <p:nvPr>
            <p:ph idx="1"/>
            <p:extLst>
              <p:ext uri="{D42A27DB-BD31-4B8C-83A1-F6EECF244321}">
                <p14:modId xmlns:p14="http://schemas.microsoft.com/office/powerpoint/2010/main" val="852512324"/>
              </p:ext>
            </p:extLst>
          </p:nvPr>
        </p:nvGraphicFramePr>
        <p:xfrm>
          <a:off x="676275" y="1004197"/>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3AF01F38-4138-51AF-BF93-5FA28432B37B}"/>
              </a:ext>
            </a:extLst>
          </p:cNvPr>
          <p:cNvSpPr>
            <a:spLocks noGrp="1"/>
          </p:cNvSpPr>
          <p:nvPr>
            <p:ph type="sldNum" sz="quarter" idx="12"/>
          </p:nvPr>
        </p:nvSpPr>
        <p:spPr/>
        <p:txBody>
          <a:bodyPr/>
          <a:lstStyle/>
          <a:p>
            <a:fld id="{48F63A3B-78C7-47BE-AE5E-E10140E04643}" type="slidenum">
              <a:rPr lang="en-US" dirty="0"/>
              <a:pPr/>
              <a:t>12</a:t>
            </a:fld>
            <a:endParaRPr lang="en-US"/>
          </a:p>
        </p:txBody>
      </p:sp>
      <p:sp>
        <p:nvSpPr>
          <p:cNvPr id="6" name="TextBox 5">
            <a:extLst>
              <a:ext uri="{FF2B5EF4-FFF2-40B4-BE49-F238E27FC236}">
                <a16:creationId xmlns:a16="http://schemas.microsoft.com/office/drawing/2014/main" id="{5329E7DC-7EB0-F47B-4A02-66E1A0D11306}"/>
              </a:ext>
            </a:extLst>
          </p:cNvPr>
          <p:cNvSpPr txBox="1"/>
          <p:nvPr/>
        </p:nvSpPr>
        <p:spPr>
          <a:xfrm>
            <a:off x="1093306" y="3866403"/>
            <a:ext cx="9939130" cy="923330"/>
          </a:xfrm>
          <a:prstGeom prst="rect">
            <a:avLst/>
          </a:prstGeom>
          <a:noFill/>
        </p:spPr>
        <p:txBody>
          <a:bodyPr wrap="square" rtlCol="0">
            <a:spAutoFit/>
          </a:bodyPr>
          <a:lstStyle/>
          <a:p>
            <a:pPr algn="just"/>
            <a:r>
              <a:rPr lang="en-US" dirty="0"/>
              <a:t>Create a survey report which includes all the details like accident details and amount in rupees approved for claim. The amount approved for claim is calculated by using labor charges, policy class, spare part cost, depreciation. Also update the survey report if required.</a:t>
            </a:r>
          </a:p>
        </p:txBody>
      </p:sp>
      <p:sp>
        <p:nvSpPr>
          <p:cNvPr id="7" name="Footer Placeholder 6">
            <a:extLst>
              <a:ext uri="{FF2B5EF4-FFF2-40B4-BE49-F238E27FC236}">
                <a16:creationId xmlns:a16="http://schemas.microsoft.com/office/drawing/2014/main" id="{FE317110-19E1-E7EA-40A1-2DC8E9814894}"/>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79716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4465-FAC9-4E79-CC38-484EAEBDA16D}"/>
              </a:ext>
            </a:extLst>
          </p:cNvPr>
          <p:cNvSpPr>
            <a:spLocks noGrp="1"/>
          </p:cNvSpPr>
          <p:nvPr>
            <p:ph type="title"/>
          </p:nvPr>
        </p:nvSpPr>
        <p:spPr>
          <a:xfrm>
            <a:off x="0" y="540025"/>
            <a:ext cx="9906000" cy="685800"/>
          </a:xfrm>
        </p:spPr>
        <p:txBody>
          <a:bodyPr vert="horz" lIns="91440" tIns="45720" rIns="91440" bIns="45720" rtlCol="0" anchor="t">
            <a:normAutofit/>
          </a:bodyPr>
          <a:lstStyle/>
          <a:p>
            <a:r>
              <a:rPr lang="en-US" sz="4000" kern="1200" dirty="0">
                <a:latin typeface="+mj-lt"/>
                <a:ea typeface="+mj-ea"/>
                <a:cs typeface="+mj-cs"/>
              </a:rPr>
              <a:t>          Surveyor </a:t>
            </a:r>
          </a:p>
          <a:p>
            <a:endParaRPr lang="en-US" sz="4000" kern="1200" dirty="0">
              <a:latin typeface="+mj-lt"/>
              <a:ea typeface="+mj-ea"/>
              <a:cs typeface="+mj-cs"/>
            </a:endParaRPr>
          </a:p>
        </p:txBody>
      </p:sp>
      <p:sp>
        <p:nvSpPr>
          <p:cNvPr id="5" name="Slide Number Placeholder 4">
            <a:extLst>
              <a:ext uri="{FF2B5EF4-FFF2-40B4-BE49-F238E27FC236}">
                <a16:creationId xmlns:a16="http://schemas.microsoft.com/office/drawing/2014/main" id="{D954DC4B-D6C4-CBBB-8EAA-15C3636E67AB}"/>
              </a:ext>
            </a:extLst>
          </p:cNvPr>
          <p:cNvSpPr>
            <a:spLocks noGrp="1"/>
          </p:cNvSpPr>
          <p:nvPr>
            <p:ph type="sldNum" sz="quarter" idx="12"/>
          </p:nvPr>
        </p:nvSpPr>
        <p:spPr>
          <a:xfrm>
            <a:off x="11049000" y="6400800"/>
            <a:ext cx="685800" cy="457200"/>
          </a:xfrm>
        </p:spPr>
        <p:txBody>
          <a:bodyPr vert="horz" lIns="91440" tIns="45720" rIns="91440" bIns="45720" rtlCol="0" anchor="ctr">
            <a:normAutofit/>
          </a:bodyPr>
          <a:lstStyle/>
          <a:p>
            <a:pPr>
              <a:spcAft>
                <a:spcPts val="600"/>
              </a:spcAft>
            </a:pPr>
            <a:fld id="{48F63A3B-78C7-47BE-AE5E-E10140E04643}" type="slidenum">
              <a:rPr lang="en-US" sz="1000">
                <a:solidFill>
                  <a:srgbClr val="000000">
                    <a:alpha val="70000"/>
                  </a:srgbClr>
                </a:solidFill>
              </a:rPr>
              <a:pPr>
                <a:spcAft>
                  <a:spcPts val="600"/>
                </a:spcAft>
              </a:pPr>
              <a:t>13</a:t>
            </a:fld>
            <a:endParaRPr lang="en-US" sz="1000">
              <a:solidFill>
                <a:srgbClr val="000000">
                  <a:alpha val="70000"/>
                </a:srgbClr>
              </a:solidFill>
            </a:endParaRPr>
          </a:p>
        </p:txBody>
      </p:sp>
      <p:pic>
        <p:nvPicPr>
          <p:cNvPr id="8" name="Picture 7">
            <a:extLst>
              <a:ext uri="{FF2B5EF4-FFF2-40B4-BE49-F238E27FC236}">
                <a16:creationId xmlns:a16="http://schemas.microsoft.com/office/drawing/2014/main" id="{C271AD26-764A-B495-F421-48642B59F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82" y="2732432"/>
            <a:ext cx="10031896" cy="2161761"/>
          </a:xfrm>
          <a:prstGeom prst="rect">
            <a:avLst/>
          </a:prstGeom>
        </p:spPr>
      </p:pic>
      <p:sp>
        <p:nvSpPr>
          <p:cNvPr id="9" name="Footer Placeholder 8">
            <a:extLst>
              <a:ext uri="{FF2B5EF4-FFF2-40B4-BE49-F238E27FC236}">
                <a16:creationId xmlns:a16="http://schemas.microsoft.com/office/drawing/2014/main" id="{5E678C0A-6D17-C7BB-C5F1-838940AF5F8C}"/>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322010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375B-9B1A-8AC3-CE18-58A6B71F5CB6}"/>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Output </a:t>
            </a:r>
          </a:p>
        </p:txBody>
      </p:sp>
      <p:sp>
        <p:nvSpPr>
          <p:cNvPr id="4" name="Footer Placeholder 3">
            <a:extLst>
              <a:ext uri="{FF2B5EF4-FFF2-40B4-BE49-F238E27FC236}">
                <a16:creationId xmlns:a16="http://schemas.microsoft.com/office/drawing/2014/main" id="{86756D03-F2D9-B1AB-C1DE-8E123B6B4173}"/>
              </a:ext>
            </a:extLst>
          </p:cNvPr>
          <p:cNvSpPr>
            <a:spLocks noGrp="1"/>
          </p:cNvSpPr>
          <p:nvPr>
            <p:ph type="ftr" sz="quarter" idx="11"/>
          </p:nvPr>
        </p:nvSpPr>
        <p:spPr>
          <a:xfrm>
            <a:off x="758529"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POD 3- Cohort :CSDINTCDEIJ0014</a:t>
            </a:r>
          </a:p>
        </p:txBody>
      </p:sp>
      <p:sp>
        <p:nvSpPr>
          <p:cNvPr id="5" name="Slide Number Placeholder 4">
            <a:extLst>
              <a:ext uri="{FF2B5EF4-FFF2-40B4-BE49-F238E27FC236}">
                <a16:creationId xmlns:a16="http://schemas.microsoft.com/office/drawing/2014/main" id="{FAC1CB12-3BC2-73B3-A139-FAD860EB13E3}"/>
              </a:ext>
            </a:extLst>
          </p:cNvPr>
          <p:cNvSpPr>
            <a:spLocks noGrp="1"/>
          </p:cNvSpPr>
          <p:nvPr>
            <p:ph type="sldNum" sz="quarter" idx="12"/>
          </p:nvPr>
        </p:nvSpPr>
        <p:spPr>
          <a:xfrm>
            <a:off x="10467444" y="6356350"/>
            <a:ext cx="886355"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2728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BA1F6F-F7C6-CEBE-9180-A1AE6E07E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92" y="467874"/>
            <a:ext cx="11202814" cy="5408538"/>
          </a:xfrm>
        </p:spPr>
      </p:pic>
      <p:sp>
        <p:nvSpPr>
          <p:cNvPr id="4" name="Footer Placeholder 3">
            <a:extLst>
              <a:ext uri="{FF2B5EF4-FFF2-40B4-BE49-F238E27FC236}">
                <a16:creationId xmlns:a16="http://schemas.microsoft.com/office/drawing/2014/main" id="{3EE490A9-4FA7-39E8-823F-26C4877C8CF0}"/>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994007F6-3CD5-E887-A99E-1427AFF7422E}"/>
              </a:ext>
            </a:extLst>
          </p:cNvPr>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151787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724F8C3-12C8-C215-237E-6EC6F5F35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734016"/>
            <a:ext cx="10741544" cy="5142396"/>
          </a:xfrm>
        </p:spPr>
      </p:pic>
      <p:sp>
        <p:nvSpPr>
          <p:cNvPr id="4" name="Footer Placeholder 3">
            <a:extLst>
              <a:ext uri="{FF2B5EF4-FFF2-40B4-BE49-F238E27FC236}">
                <a16:creationId xmlns:a16="http://schemas.microsoft.com/office/drawing/2014/main" id="{4CF6AA52-09AE-6834-12C0-23928346048F}"/>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CB4F2D78-EB4C-E2D1-129D-59ED15C00504}"/>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49629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6DC1CC-94FD-9D77-F63D-2B8127062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42" y="424069"/>
            <a:ext cx="11427910" cy="5483722"/>
          </a:xfrm>
        </p:spPr>
      </p:pic>
      <p:sp>
        <p:nvSpPr>
          <p:cNvPr id="4" name="Footer Placeholder 3">
            <a:extLst>
              <a:ext uri="{FF2B5EF4-FFF2-40B4-BE49-F238E27FC236}">
                <a16:creationId xmlns:a16="http://schemas.microsoft.com/office/drawing/2014/main" id="{2E56B017-562E-66DF-503B-6A08F35A99B0}"/>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9275B431-921C-9476-8709-B64857F15D69}"/>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244466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C6A158C-FAB6-618F-C49E-606BD8F83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23" y="413930"/>
            <a:ext cx="11305683" cy="5462482"/>
          </a:xfrm>
        </p:spPr>
      </p:pic>
      <p:sp>
        <p:nvSpPr>
          <p:cNvPr id="4" name="Footer Placeholder 3">
            <a:extLst>
              <a:ext uri="{FF2B5EF4-FFF2-40B4-BE49-F238E27FC236}">
                <a16:creationId xmlns:a16="http://schemas.microsoft.com/office/drawing/2014/main" id="{B946CADE-8C18-2193-3494-FBF412FE1857}"/>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9F6BB8A6-6FA0-C1B0-F8A0-0A7069DB635B}"/>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91974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F83C7A-5AEC-7E9A-DB06-5B5ED3292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94" y="755301"/>
            <a:ext cx="11204855" cy="5347398"/>
          </a:xfrm>
        </p:spPr>
      </p:pic>
      <p:sp>
        <p:nvSpPr>
          <p:cNvPr id="4" name="Footer Placeholder 3">
            <a:extLst>
              <a:ext uri="{FF2B5EF4-FFF2-40B4-BE49-F238E27FC236}">
                <a16:creationId xmlns:a16="http://schemas.microsoft.com/office/drawing/2014/main" id="{D8C88B17-815A-B60C-2137-E1CBCF805D14}"/>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2E2460B8-2122-7495-0C28-777EB76F6D15}"/>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239331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4324-7C23-CFC3-260B-48D95934055C}"/>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a:solidFill>
                  <a:srgbClr val="FFFFFF"/>
                </a:solidFill>
                <a:latin typeface="+mj-lt"/>
                <a:ea typeface="+mj-ea"/>
                <a:cs typeface="+mj-cs"/>
              </a:rPr>
              <a:t>                         Table of contents</a:t>
            </a:r>
            <a:endParaRPr lang="en-US" sz="4000" kern="1200">
              <a:solidFill>
                <a:srgbClr val="FFFFFF"/>
              </a:solidFill>
              <a:latin typeface="+mj-lt"/>
              <a:ea typeface="+mj-ea"/>
              <a:cs typeface="+mj-cs"/>
            </a:endParaRPr>
          </a:p>
        </p:txBody>
      </p:sp>
      <p:sp>
        <p:nvSpPr>
          <p:cNvPr id="4" name="Footer Placeholder 3">
            <a:extLst>
              <a:ext uri="{FF2B5EF4-FFF2-40B4-BE49-F238E27FC236}">
                <a16:creationId xmlns:a16="http://schemas.microsoft.com/office/drawing/2014/main" id="{736A57FE-B33B-106E-34B5-908D6EB03D43}"/>
              </a:ext>
            </a:extLst>
          </p:cNvPr>
          <p:cNvSpPr>
            <a:spLocks noGrp="1"/>
          </p:cNvSpPr>
          <p:nvPr>
            <p:ph type="ftr" sz="quarter" idx="11"/>
          </p:nvPr>
        </p:nvSpPr>
        <p:spPr>
          <a:xfrm>
            <a:off x="639170" y="6260546"/>
            <a:ext cx="4114800" cy="365125"/>
          </a:xfrm>
        </p:spPr>
        <p:txBody>
          <a:bodyPr vert="horz" lIns="91440" tIns="45720" rIns="91440" bIns="45720" rtlCol="0" anchor="ctr">
            <a:normAutofit/>
          </a:bodyPr>
          <a:lstStyle/>
          <a:p>
            <a:pPr algn="l">
              <a:spcAft>
                <a:spcPts val="600"/>
              </a:spcAft>
            </a:pPr>
            <a:r>
              <a:rPr lang="en-US" sz="1100" b="1" kern="1200">
                <a:solidFill>
                  <a:srgbClr val="FFFFFF"/>
                </a:solidFill>
                <a:latin typeface="+mn-lt"/>
                <a:ea typeface="+mn-ea"/>
                <a:cs typeface="+mn-cs"/>
              </a:rPr>
              <a:t>POD 3- Cohort :CSDINTCDEIJ0014</a:t>
            </a:r>
          </a:p>
        </p:txBody>
      </p:sp>
      <p:sp>
        <p:nvSpPr>
          <p:cNvPr id="5" name="Slide Number Placeholder 4">
            <a:extLst>
              <a:ext uri="{FF2B5EF4-FFF2-40B4-BE49-F238E27FC236}">
                <a16:creationId xmlns:a16="http://schemas.microsoft.com/office/drawing/2014/main" id="{0E39EEAD-834D-F5F5-A556-930785631000}"/>
              </a:ext>
            </a:extLst>
          </p:cNvPr>
          <p:cNvSpPr>
            <a:spLocks noGrp="1"/>
          </p:cNvSpPr>
          <p:nvPr>
            <p:ph type="sldNum" sz="quarter" idx="12"/>
          </p:nvPr>
        </p:nvSpPr>
        <p:spPr>
          <a:xfrm>
            <a:off x="11547944" y="6260545"/>
            <a:ext cx="448056" cy="365125"/>
          </a:xfrm>
        </p:spPr>
        <p:txBody>
          <a:bodyPr vert="horz" lIns="91440" tIns="45720" rIns="91440" bIns="45720" rtlCol="0" anchor="ctr">
            <a:noAutofit/>
          </a:bodyPr>
          <a:lstStyle/>
          <a:p>
            <a:pPr>
              <a:spcAft>
                <a:spcPts val="600"/>
              </a:spcAft>
            </a:pPr>
            <a:fld id="{48F63A3B-78C7-47BE-AE5E-E10140E04643}" type="slidenum">
              <a:rPr lang="en-US" sz="9500">
                <a:solidFill>
                  <a:schemeClr val="accent1"/>
                </a:solidFill>
              </a:rPr>
              <a:pPr>
                <a:spcAft>
                  <a:spcPts val="600"/>
                </a:spcAft>
              </a:pPr>
              <a:t>2</a:t>
            </a:fld>
            <a:endParaRPr lang="en-US" sz="9500" dirty="0">
              <a:solidFill>
                <a:schemeClr val="accent1"/>
              </a:solidFill>
            </a:endParaRPr>
          </a:p>
        </p:txBody>
      </p:sp>
      <p:graphicFrame>
        <p:nvGraphicFramePr>
          <p:cNvPr id="308" name="TextBox 281">
            <a:extLst>
              <a:ext uri="{FF2B5EF4-FFF2-40B4-BE49-F238E27FC236}">
                <a16:creationId xmlns:a16="http://schemas.microsoft.com/office/drawing/2014/main" id="{5D68C83E-C585-67E4-E829-A72BA32E905F}"/>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06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C359A59-DF8E-750D-1388-A1EDF4C94D7C}"/>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20</a:t>
            </a:fld>
            <a:endParaRPr lang="en-US"/>
          </a:p>
        </p:txBody>
      </p:sp>
      <p:pic>
        <p:nvPicPr>
          <p:cNvPr id="8" name="Content Placeholder 7">
            <a:extLst>
              <a:ext uri="{FF2B5EF4-FFF2-40B4-BE49-F238E27FC236}">
                <a16:creationId xmlns:a16="http://schemas.microsoft.com/office/drawing/2014/main" id="{C7B8A926-AFD6-57AD-57FC-C89BC88BF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368" y="1421297"/>
            <a:ext cx="10367736" cy="4974688"/>
          </a:xfrm>
        </p:spPr>
      </p:pic>
      <p:sp>
        <p:nvSpPr>
          <p:cNvPr id="9" name="Footer Placeholder 8">
            <a:extLst>
              <a:ext uri="{FF2B5EF4-FFF2-40B4-BE49-F238E27FC236}">
                <a16:creationId xmlns:a16="http://schemas.microsoft.com/office/drawing/2014/main" id="{02C052A0-84FD-37E8-B26B-06CF79ED8EE5}"/>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472676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821F45-4DDF-714F-1CC7-EFE6B61CEDFA}"/>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21</a:t>
            </a:fld>
            <a:endParaRPr lang="en-US" dirty="0"/>
          </a:p>
        </p:txBody>
      </p:sp>
      <p:pic>
        <p:nvPicPr>
          <p:cNvPr id="8" name="Content Placeholder 7">
            <a:extLst>
              <a:ext uri="{FF2B5EF4-FFF2-40B4-BE49-F238E27FC236}">
                <a16:creationId xmlns:a16="http://schemas.microsoft.com/office/drawing/2014/main" id="{8DAA9272-F6B9-533D-D9BB-E5839928A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27207"/>
            <a:ext cx="10829071" cy="5129143"/>
          </a:xfrm>
        </p:spPr>
      </p:pic>
      <p:sp>
        <p:nvSpPr>
          <p:cNvPr id="9" name="Footer Placeholder 8">
            <a:extLst>
              <a:ext uri="{FF2B5EF4-FFF2-40B4-BE49-F238E27FC236}">
                <a16:creationId xmlns:a16="http://schemas.microsoft.com/office/drawing/2014/main" id="{E87A2B78-6C9C-6FDA-BF41-3BDC403A41E4}"/>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91556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BDC237-6F2B-737E-1264-EC43B80A9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092" y="778565"/>
            <a:ext cx="9965815" cy="4771335"/>
          </a:xfrm>
        </p:spPr>
      </p:pic>
      <p:sp>
        <p:nvSpPr>
          <p:cNvPr id="4" name="Footer Placeholder 3">
            <a:extLst>
              <a:ext uri="{FF2B5EF4-FFF2-40B4-BE49-F238E27FC236}">
                <a16:creationId xmlns:a16="http://schemas.microsoft.com/office/drawing/2014/main" id="{CB77A3F0-1022-46CC-C571-4CB52EA26DC9}"/>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C47CB6F1-7675-FCC0-04D5-0B362C5025A9}"/>
              </a:ext>
            </a:extLst>
          </p:cNvPr>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343956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0C8276-B449-71F9-99F3-A0F51C2BF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770" y="694260"/>
            <a:ext cx="10840459" cy="5182152"/>
          </a:xfrm>
        </p:spPr>
      </p:pic>
      <p:sp>
        <p:nvSpPr>
          <p:cNvPr id="4" name="Footer Placeholder 3">
            <a:extLst>
              <a:ext uri="{FF2B5EF4-FFF2-40B4-BE49-F238E27FC236}">
                <a16:creationId xmlns:a16="http://schemas.microsoft.com/office/drawing/2014/main" id="{2E6F38ED-7C4A-5C45-F815-6D9D36550D11}"/>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5997A89C-B190-18EB-EA93-F8181A285F8A}"/>
              </a:ext>
            </a:extLst>
          </p:cNvPr>
          <p:cNvSpPr>
            <a:spLocks noGrp="1"/>
          </p:cNvSpPr>
          <p:nvPr>
            <p:ph type="sldNum" sz="quarter" idx="12"/>
          </p:nvPr>
        </p:nvSpPr>
        <p:spPr/>
        <p:txBody>
          <a:bodyPr/>
          <a:lstStyle/>
          <a:p>
            <a:fld id="{48F63A3B-78C7-47BE-AE5E-E10140E04643}" type="slidenum">
              <a:rPr lang="en-US" smtClean="0"/>
              <a:t>23</a:t>
            </a:fld>
            <a:endParaRPr lang="en-US"/>
          </a:p>
        </p:txBody>
      </p:sp>
    </p:spTree>
    <p:extLst>
      <p:ext uri="{BB962C8B-B14F-4D97-AF65-F5344CB8AC3E}">
        <p14:creationId xmlns:p14="http://schemas.microsoft.com/office/powerpoint/2010/main" val="275224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3692554-9257-9BDF-6DCA-9B046EFBC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924" y="747269"/>
            <a:ext cx="10762533" cy="5129143"/>
          </a:xfrm>
        </p:spPr>
      </p:pic>
      <p:sp>
        <p:nvSpPr>
          <p:cNvPr id="4" name="Footer Placeholder 3">
            <a:extLst>
              <a:ext uri="{FF2B5EF4-FFF2-40B4-BE49-F238E27FC236}">
                <a16:creationId xmlns:a16="http://schemas.microsoft.com/office/drawing/2014/main" id="{0542421E-8ECF-56DE-29D7-6F10E308DA05}"/>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D33F63A0-4DEE-3157-4BAF-3B00E0B97B3A}"/>
              </a:ext>
            </a:extLst>
          </p:cNvPr>
          <p:cNvSpPr>
            <a:spLocks noGrp="1"/>
          </p:cNvSpPr>
          <p:nvPr>
            <p:ph type="sldNum" sz="quarter" idx="12"/>
          </p:nvPr>
        </p:nvSpPr>
        <p:spPr/>
        <p:txBody>
          <a:bodyPr/>
          <a:lstStyle/>
          <a:p>
            <a:fld id="{48F63A3B-78C7-47BE-AE5E-E10140E04643}" type="slidenum">
              <a:rPr lang="en-US" smtClean="0"/>
              <a:t>24</a:t>
            </a:fld>
            <a:endParaRPr lang="en-US"/>
          </a:p>
        </p:txBody>
      </p:sp>
    </p:spTree>
    <p:extLst>
      <p:ext uri="{BB962C8B-B14F-4D97-AF65-F5344CB8AC3E}">
        <p14:creationId xmlns:p14="http://schemas.microsoft.com/office/powerpoint/2010/main" val="27227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C79E26C-65FA-553E-E8DA-2B7F28C4F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078" y="890932"/>
            <a:ext cx="10677928" cy="5076135"/>
          </a:xfrm>
        </p:spPr>
      </p:pic>
      <p:sp>
        <p:nvSpPr>
          <p:cNvPr id="4" name="Footer Placeholder 3">
            <a:extLst>
              <a:ext uri="{FF2B5EF4-FFF2-40B4-BE49-F238E27FC236}">
                <a16:creationId xmlns:a16="http://schemas.microsoft.com/office/drawing/2014/main" id="{51B4CE50-C634-DAB3-0739-AB8C9245E186}"/>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BD84DA54-78F9-4A7A-74F6-0E66BE05B9C1}"/>
              </a:ext>
            </a:extLst>
          </p:cNvPr>
          <p:cNvSpPr>
            <a:spLocks noGrp="1"/>
          </p:cNvSpPr>
          <p:nvPr>
            <p:ph type="sldNum" sz="quarter" idx="12"/>
          </p:nvPr>
        </p:nvSpPr>
        <p:spPr/>
        <p:txBody>
          <a:bodyPr/>
          <a:lstStyle/>
          <a:p>
            <a:fld id="{48F63A3B-78C7-47BE-AE5E-E10140E04643}" type="slidenum">
              <a:rPr lang="en-US" smtClean="0"/>
              <a:t>25</a:t>
            </a:fld>
            <a:endParaRPr lang="en-US"/>
          </a:p>
        </p:txBody>
      </p:sp>
    </p:spTree>
    <p:extLst>
      <p:ext uri="{BB962C8B-B14F-4D97-AF65-F5344CB8AC3E}">
        <p14:creationId xmlns:p14="http://schemas.microsoft.com/office/powerpoint/2010/main" val="364060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8052C3-EADB-606E-7BC1-F7CC66B3CEB7}"/>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26</a:t>
            </a:fld>
            <a:endParaRPr lang="en-US"/>
          </a:p>
        </p:txBody>
      </p:sp>
      <p:pic>
        <p:nvPicPr>
          <p:cNvPr id="12" name="Content Placeholder 11">
            <a:extLst>
              <a:ext uri="{FF2B5EF4-FFF2-40B4-BE49-F238E27FC236}">
                <a16:creationId xmlns:a16="http://schemas.microsoft.com/office/drawing/2014/main" id="{EC714D0B-41E9-FDAD-F597-83A63FBC3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857" y="1335502"/>
            <a:ext cx="10060026" cy="4853263"/>
          </a:xfrm>
        </p:spPr>
      </p:pic>
      <p:sp>
        <p:nvSpPr>
          <p:cNvPr id="13" name="Footer Placeholder 12">
            <a:extLst>
              <a:ext uri="{FF2B5EF4-FFF2-40B4-BE49-F238E27FC236}">
                <a16:creationId xmlns:a16="http://schemas.microsoft.com/office/drawing/2014/main" id="{7891414E-A9A8-1807-0851-D6C945FA87CC}"/>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97283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3083BE-BE59-CEAD-5CD9-0A5E24A0A801}"/>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27</a:t>
            </a:fld>
            <a:endParaRPr lang="en-US"/>
          </a:p>
        </p:txBody>
      </p:sp>
      <p:pic>
        <p:nvPicPr>
          <p:cNvPr id="8" name="Content Placeholder 7">
            <a:extLst>
              <a:ext uri="{FF2B5EF4-FFF2-40B4-BE49-F238E27FC236}">
                <a16:creationId xmlns:a16="http://schemas.microsoft.com/office/drawing/2014/main" id="{D895B489-4774-EE2F-1C77-72859A3D3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086679"/>
            <a:ext cx="10572557" cy="5023126"/>
          </a:xfrm>
        </p:spPr>
      </p:pic>
      <p:sp>
        <p:nvSpPr>
          <p:cNvPr id="9" name="Footer Placeholder 8">
            <a:extLst>
              <a:ext uri="{FF2B5EF4-FFF2-40B4-BE49-F238E27FC236}">
                <a16:creationId xmlns:a16="http://schemas.microsoft.com/office/drawing/2014/main" id="{1CFAD057-B387-01A9-83A3-5C0D5CA12B39}"/>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82671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3FF8-A224-1607-0BC8-EC5E8314A63F}"/>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4BB39631-F217-C6FD-D6F4-25BED0252175}"/>
              </a:ext>
            </a:extLst>
          </p:cNvPr>
          <p:cNvSpPr>
            <a:spLocks noGrp="1"/>
          </p:cNvSpPr>
          <p:nvPr>
            <p:ph type="sldNum" sz="quarter" idx="12"/>
          </p:nvPr>
        </p:nvSpPr>
        <p:spPr/>
        <p:txBody>
          <a:bodyPr/>
          <a:lstStyle/>
          <a:p>
            <a:fld id="{48F63A3B-78C7-47BE-AE5E-E10140E04643}" type="slidenum">
              <a:rPr lang="en-US" smtClean="0"/>
              <a:t>28</a:t>
            </a:fld>
            <a:endParaRPr lang="en-US"/>
          </a:p>
        </p:txBody>
      </p:sp>
      <p:pic>
        <p:nvPicPr>
          <p:cNvPr id="11" name="Content Placeholder 10">
            <a:extLst>
              <a:ext uri="{FF2B5EF4-FFF2-40B4-BE49-F238E27FC236}">
                <a16:creationId xmlns:a16="http://schemas.microsoft.com/office/drawing/2014/main" id="{52B1D9A1-D174-898D-F23F-2F25B20EB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756" y="756709"/>
            <a:ext cx="10637140" cy="5286282"/>
          </a:xfrm>
        </p:spPr>
      </p:pic>
    </p:spTree>
    <p:extLst>
      <p:ext uri="{BB962C8B-B14F-4D97-AF65-F5344CB8AC3E}">
        <p14:creationId xmlns:p14="http://schemas.microsoft.com/office/powerpoint/2010/main" val="299731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BC06A15-519B-CD62-7A26-262DDD134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157" y="818045"/>
            <a:ext cx="10085686" cy="4806575"/>
          </a:xfrm>
        </p:spPr>
      </p:pic>
      <p:sp>
        <p:nvSpPr>
          <p:cNvPr id="4" name="Footer Placeholder 3">
            <a:extLst>
              <a:ext uri="{FF2B5EF4-FFF2-40B4-BE49-F238E27FC236}">
                <a16:creationId xmlns:a16="http://schemas.microsoft.com/office/drawing/2014/main" id="{E27FB6A9-A842-BD2F-3FCC-3B0E3F6F012A}"/>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5D4D24AF-C8EB-9CF4-904C-BCEA9CA15249}"/>
              </a:ext>
            </a:extLst>
          </p:cNvPr>
          <p:cNvSpPr>
            <a:spLocks noGrp="1"/>
          </p:cNvSpPr>
          <p:nvPr>
            <p:ph type="sldNum" sz="quarter" idx="12"/>
          </p:nvPr>
        </p:nvSpPr>
        <p:spPr/>
        <p:txBody>
          <a:bodyPr/>
          <a:lstStyle/>
          <a:p>
            <a:fld id="{48F63A3B-78C7-47BE-AE5E-E10140E04643}" type="slidenum">
              <a:rPr lang="en-US" smtClean="0"/>
              <a:t>29</a:t>
            </a:fld>
            <a:endParaRPr lang="en-US"/>
          </a:p>
        </p:txBody>
      </p:sp>
    </p:spTree>
    <p:extLst>
      <p:ext uri="{BB962C8B-B14F-4D97-AF65-F5344CB8AC3E}">
        <p14:creationId xmlns:p14="http://schemas.microsoft.com/office/powerpoint/2010/main" val="16154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A554-AF99-EFAC-307E-BF38798BCDC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b="1" kern="1200">
                <a:solidFill>
                  <a:srgbClr val="FFFFFF"/>
                </a:solidFill>
                <a:latin typeface="+mj-lt"/>
                <a:ea typeface="+mj-ea"/>
                <a:cs typeface="+mj-cs"/>
              </a:rPr>
              <a:t>Problem Statement</a:t>
            </a:r>
            <a:endParaRPr lang="en-US" kern="1200">
              <a:solidFill>
                <a:srgbClr val="FFFFFF"/>
              </a:solidFill>
              <a:latin typeface="+mj-lt"/>
              <a:ea typeface="+mj-ea"/>
              <a:cs typeface="+mj-cs"/>
            </a:endParaRPr>
          </a:p>
        </p:txBody>
      </p:sp>
      <p:sp>
        <p:nvSpPr>
          <p:cNvPr id="4" name="Footer Placeholder 3">
            <a:extLst>
              <a:ext uri="{FF2B5EF4-FFF2-40B4-BE49-F238E27FC236}">
                <a16:creationId xmlns:a16="http://schemas.microsoft.com/office/drawing/2014/main" id="{4AEC6EFB-E3B1-7147-1BA3-F40091F8E0A0}"/>
              </a:ext>
            </a:extLst>
          </p:cNvPr>
          <p:cNvSpPr>
            <a:spLocks noGrp="1"/>
          </p:cNvSpPr>
          <p:nvPr>
            <p:ph type="ftr" sz="quarter" idx="11"/>
          </p:nvPr>
        </p:nvSpPr>
        <p:spPr>
          <a:xfrm>
            <a:off x="-2875" y="6455607"/>
            <a:ext cx="4114800" cy="365125"/>
          </a:xfrm>
        </p:spPr>
        <p:txBody>
          <a:bodyPr vert="horz" lIns="91440" tIns="45720" rIns="91440" bIns="45720" rtlCol="0" anchor="ctr">
            <a:normAutofit/>
          </a:bodyPr>
          <a:lstStyle/>
          <a:p>
            <a:pPr algn="l">
              <a:spcAft>
                <a:spcPts val="600"/>
              </a:spcAft>
            </a:pPr>
            <a:r>
              <a:rPr lang="en-US" sz="1400" b="1" kern="1200">
                <a:solidFill>
                  <a:srgbClr val="FFFFFF"/>
                </a:solidFill>
                <a:latin typeface="+mn-lt"/>
                <a:ea typeface="+mn-ea"/>
                <a:cs typeface="+mn-cs"/>
              </a:rPr>
              <a:t>POD 3- Cohort :CSDINTCDEIJ0014</a:t>
            </a:r>
          </a:p>
        </p:txBody>
      </p:sp>
      <p:sp>
        <p:nvSpPr>
          <p:cNvPr id="5" name="Slide Number Placeholder 4">
            <a:extLst>
              <a:ext uri="{FF2B5EF4-FFF2-40B4-BE49-F238E27FC236}">
                <a16:creationId xmlns:a16="http://schemas.microsoft.com/office/drawing/2014/main" id="{938612DD-B5AF-7796-9059-67B47BD7F9D9}"/>
              </a:ext>
            </a:extLst>
          </p:cNvPr>
          <p:cNvSpPr>
            <a:spLocks noGrp="1"/>
          </p:cNvSpPr>
          <p:nvPr>
            <p:ph type="sldNum" sz="quarter" idx="12"/>
          </p:nvPr>
        </p:nvSpPr>
        <p:spPr>
          <a:xfrm>
            <a:off x="11547944" y="6248338"/>
            <a:ext cx="445913" cy="365125"/>
          </a:xfrm>
        </p:spPr>
        <p:txBody>
          <a:bodyPr vert="horz" lIns="91440" tIns="45720" rIns="91440" bIns="45720" rtlCol="0" anchor="ctr">
            <a:noAutofit/>
          </a:bodyPr>
          <a:lstStyle/>
          <a:p>
            <a:pPr>
              <a:spcAft>
                <a:spcPts val="600"/>
              </a:spcAft>
            </a:pPr>
            <a:fld id="{48F63A3B-78C7-47BE-AE5E-E10140E04643}" type="slidenum">
              <a:rPr lang="en-US" sz="9500" smtClean="0">
                <a:solidFill>
                  <a:schemeClr val="accent1"/>
                </a:solidFill>
              </a:rPr>
              <a:pPr>
                <a:spcAft>
                  <a:spcPts val="600"/>
                </a:spcAft>
              </a:pPr>
              <a:t>3</a:t>
            </a:fld>
            <a:endParaRPr lang="en-US" sz="9500" dirty="0">
              <a:solidFill>
                <a:schemeClr val="accent1"/>
              </a:solidFill>
            </a:endParaRPr>
          </a:p>
        </p:txBody>
      </p:sp>
      <p:graphicFrame>
        <p:nvGraphicFramePr>
          <p:cNvPr id="20" name="TextBox 5">
            <a:extLst>
              <a:ext uri="{FF2B5EF4-FFF2-40B4-BE49-F238E27FC236}">
                <a16:creationId xmlns:a16="http://schemas.microsoft.com/office/drawing/2014/main" id="{BB896B10-812B-2219-2461-609F9C4E61FB}"/>
              </a:ext>
            </a:extLst>
          </p:cNvPr>
          <p:cNvGraphicFramePr/>
          <p:nvPr>
            <p:extLst>
              <p:ext uri="{D42A27DB-BD31-4B8C-83A1-F6EECF244321}">
                <p14:modId xmlns:p14="http://schemas.microsoft.com/office/powerpoint/2010/main" val="14653248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9AA9BB07-3294-48AA-D7BD-4BFC73A4FC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152" y="552616"/>
            <a:ext cx="6103063" cy="4435932"/>
          </a:xfrm>
          <a:prstGeom prst="rect">
            <a:avLst/>
          </a:prstGeom>
        </p:spPr>
      </p:pic>
    </p:spTree>
    <p:extLst>
      <p:ext uri="{BB962C8B-B14F-4D97-AF65-F5344CB8AC3E}">
        <p14:creationId xmlns:p14="http://schemas.microsoft.com/office/powerpoint/2010/main" val="3116589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2C9B6DB-0CB1-CF5B-DF4A-303A3823D5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648205"/>
            <a:ext cx="11004206" cy="5228207"/>
          </a:xfrm>
        </p:spPr>
      </p:pic>
      <p:sp>
        <p:nvSpPr>
          <p:cNvPr id="4" name="Footer Placeholder 3">
            <a:extLst>
              <a:ext uri="{FF2B5EF4-FFF2-40B4-BE49-F238E27FC236}">
                <a16:creationId xmlns:a16="http://schemas.microsoft.com/office/drawing/2014/main" id="{A6779FFC-D7C9-512A-E244-A96E52B0D012}"/>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3B2F659B-8883-D0DA-DBBE-45BD451E7A98}"/>
              </a:ext>
            </a:extLst>
          </p:cNvPr>
          <p:cNvSpPr>
            <a:spLocks noGrp="1"/>
          </p:cNvSpPr>
          <p:nvPr>
            <p:ph type="sldNum" sz="quarter" idx="12"/>
          </p:nvPr>
        </p:nvSpPr>
        <p:spPr/>
        <p:txBody>
          <a:bodyPr/>
          <a:lstStyle/>
          <a:p>
            <a:fld id="{48F63A3B-78C7-47BE-AE5E-E10140E04643}" type="slidenum">
              <a:rPr lang="en-US" smtClean="0"/>
              <a:t>30</a:t>
            </a:fld>
            <a:endParaRPr lang="en-US"/>
          </a:p>
        </p:txBody>
      </p:sp>
    </p:spTree>
    <p:extLst>
      <p:ext uri="{BB962C8B-B14F-4D97-AF65-F5344CB8AC3E}">
        <p14:creationId xmlns:p14="http://schemas.microsoft.com/office/powerpoint/2010/main" val="2401240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AE72CBC-B9AC-F8F1-8DD0-EA9510794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795" y="1144834"/>
            <a:ext cx="10022409" cy="4731578"/>
          </a:xfrm>
        </p:spPr>
      </p:pic>
      <p:sp>
        <p:nvSpPr>
          <p:cNvPr id="4" name="Footer Placeholder 3">
            <a:extLst>
              <a:ext uri="{FF2B5EF4-FFF2-40B4-BE49-F238E27FC236}">
                <a16:creationId xmlns:a16="http://schemas.microsoft.com/office/drawing/2014/main" id="{0C37FF14-3A90-1595-972D-9F173999EACD}"/>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50F3CD7E-6CC4-28A2-5E03-8EF372E65FC3}"/>
              </a:ext>
            </a:extLst>
          </p:cNvPr>
          <p:cNvSpPr>
            <a:spLocks noGrp="1"/>
          </p:cNvSpPr>
          <p:nvPr>
            <p:ph type="sldNum" sz="quarter" idx="12"/>
          </p:nvPr>
        </p:nvSpPr>
        <p:spPr/>
        <p:txBody>
          <a:bodyPr/>
          <a:lstStyle/>
          <a:p>
            <a:fld id="{48F63A3B-78C7-47BE-AE5E-E10140E04643}" type="slidenum">
              <a:rPr lang="en-US" smtClean="0"/>
              <a:t>31</a:t>
            </a:fld>
            <a:endParaRPr lang="en-US"/>
          </a:p>
        </p:txBody>
      </p:sp>
    </p:spTree>
    <p:extLst>
      <p:ext uri="{BB962C8B-B14F-4D97-AF65-F5344CB8AC3E}">
        <p14:creationId xmlns:p14="http://schemas.microsoft.com/office/powerpoint/2010/main" val="601149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AD040B-12FE-B9E5-1E69-1FDFB2B9AA86}"/>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32</a:t>
            </a:fld>
            <a:endParaRPr lang="en-US"/>
          </a:p>
        </p:txBody>
      </p:sp>
      <p:pic>
        <p:nvPicPr>
          <p:cNvPr id="8" name="Content Placeholder 7">
            <a:extLst>
              <a:ext uri="{FF2B5EF4-FFF2-40B4-BE49-F238E27FC236}">
                <a16:creationId xmlns:a16="http://schemas.microsoft.com/office/drawing/2014/main" id="{56A2D3F1-542D-AE9F-D1CA-7C967EE47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542" y="1404731"/>
            <a:ext cx="9946915" cy="4780349"/>
          </a:xfrm>
        </p:spPr>
      </p:pic>
      <p:sp>
        <p:nvSpPr>
          <p:cNvPr id="9" name="Footer Placeholder 8">
            <a:extLst>
              <a:ext uri="{FF2B5EF4-FFF2-40B4-BE49-F238E27FC236}">
                <a16:creationId xmlns:a16="http://schemas.microsoft.com/office/drawing/2014/main" id="{772986FD-10DE-AB8F-3D0B-60AEF6288254}"/>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4228298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F293F3-6F61-912D-BAF1-A5090CFC783E}"/>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33</a:t>
            </a:fld>
            <a:endParaRPr lang="en-US"/>
          </a:p>
        </p:txBody>
      </p:sp>
      <p:sp>
        <p:nvSpPr>
          <p:cNvPr id="8" name="Footer Placeholder 7">
            <a:extLst>
              <a:ext uri="{FF2B5EF4-FFF2-40B4-BE49-F238E27FC236}">
                <a16:creationId xmlns:a16="http://schemas.microsoft.com/office/drawing/2014/main" id="{A61D35D9-7E1B-B7A1-7C89-577DDCC90B6C}"/>
              </a:ext>
            </a:extLst>
          </p:cNvPr>
          <p:cNvSpPr>
            <a:spLocks noGrp="1"/>
          </p:cNvSpPr>
          <p:nvPr>
            <p:ph type="ftr" sz="quarter" idx="11"/>
          </p:nvPr>
        </p:nvSpPr>
        <p:spPr/>
        <p:txBody>
          <a:bodyPr/>
          <a:lstStyle/>
          <a:p>
            <a:r>
              <a:rPr lang="en-US"/>
              <a:t>POD 3- Cohort :CSDINTCDEIJ0014</a:t>
            </a:r>
          </a:p>
        </p:txBody>
      </p:sp>
      <p:pic>
        <p:nvPicPr>
          <p:cNvPr id="6" name="Content Placeholder 5">
            <a:extLst>
              <a:ext uri="{FF2B5EF4-FFF2-40B4-BE49-F238E27FC236}">
                <a16:creationId xmlns:a16="http://schemas.microsoft.com/office/drawing/2014/main" id="{3A457D7F-2703-9AA9-BABD-A442DBA7C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737" y="1302027"/>
            <a:ext cx="9760525" cy="4705074"/>
          </a:xfrm>
        </p:spPr>
      </p:pic>
    </p:spTree>
    <p:extLst>
      <p:ext uri="{BB962C8B-B14F-4D97-AF65-F5344CB8AC3E}">
        <p14:creationId xmlns:p14="http://schemas.microsoft.com/office/powerpoint/2010/main" val="1057411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97AB4BE-1C34-2134-E23D-366283DAC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220" y="1272209"/>
            <a:ext cx="11121710" cy="5316601"/>
          </a:xfrm>
        </p:spPr>
      </p:pic>
      <p:sp>
        <p:nvSpPr>
          <p:cNvPr id="7" name="Footer Placeholder 6">
            <a:extLst>
              <a:ext uri="{FF2B5EF4-FFF2-40B4-BE49-F238E27FC236}">
                <a16:creationId xmlns:a16="http://schemas.microsoft.com/office/drawing/2014/main" id="{8276BB98-D11F-7C10-0B1C-6EBCB5C346CD}"/>
              </a:ext>
            </a:extLst>
          </p:cNvPr>
          <p:cNvSpPr>
            <a:spLocks noGrp="1"/>
          </p:cNvSpPr>
          <p:nvPr>
            <p:ph type="ftr" sz="quarter" idx="11"/>
          </p:nvPr>
        </p:nvSpPr>
        <p:spPr/>
        <p:txBody>
          <a:bodyPr/>
          <a:lstStyle/>
          <a:p>
            <a:r>
              <a:rPr lang="en-US"/>
              <a:t>POD 3- Cohort :CSDINTCDEIJ0014</a:t>
            </a:r>
          </a:p>
        </p:txBody>
      </p:sp>
      <p:sp>
        <p:nvSpPr>
          <p:cNvPr id="8" name="Slide Number Placeholder 7">
            <a:extLst>
              <a:ext uri="{FF2B5EF4-FFF2-40B4-BE49-F238E27FC236}">
                <a16:creationId xmlns:a16="http://schemas.microsoft.com/office/drawing/2014/main" id="{B46226C3-7337-46C7-2B05-0ED0AEBCDDCA}"/>
              </a:ext>
            </a:extLst>
          </p:cNvPr>
          <p:cNvSpPr>
            <a:spLocks noGrp="1"/>
          </p:cNvSpPr>
          <p:nvPr>
            <p:ph type="sldNum" sz="quarter" idx="12"/>
          </p:nvPr>
        </p:nvSpPr>
        <p:spPr/>
        <p:txBody>
          <a:bodyPr/>
          <a:lstStyle/>
          <a:p>
            <a:fld id="{48F63A3B-78C7-47BE-AE5E-E10140E04643}" type="slidenum">
              <a:rPr lang="en-US" smtClean="0"/>
              <a:t>34</a:t>
            </a:fld>
            <a:endParaRPr lang="en-US"/>
          </a:p>
        </p:txBody>
      </p:sp>
    </p:spTree>
    <p:extLst>
      <p:ext uri="{BB962C8B-B14F-4D97-AF65-F5344CB8AC3E}">
        <p14:creationId xmlns:p14="http://schemas.microsoft.com/office/powerpoint/2010/main" val="229773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DA49B-EF0F-7684-29FC-B19F6B569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26" y="1200267"/>
            <a:ext cx="10654748" cy="5023175"/>
          </a:xfrm>
          <a:prstGeom prst="rect">
            <a:avLst/>
          </a:prstGeom>
        </p:spPr>
      </p:pic>
      <p:sp>
        <p:nvSpPr>
          <p:cNvPr id="6" name="Footer Placeholder 5">
            <a:extLst>
              <a:ext uri="{FF2B5EF4-FFF2-40B4-BE49-F238E27FC236}">
                <a16:creationId xmlns:a16="http://schemas.microsoft.com/office/drawing/2014/main" id="{956E941B-876B-C43C-3FD4-8C418A58ACE0}"/>
              </a:ext>
            </a:extLst>
          </p:cNvPr>
          <p:cNvSpPr>
            <a:spLocks noGrp="1"/>
          </p:cNvSpPr>
          <p:nvPr>
            <p:ph type="ftr" sz="quarter" idx="11"/>
          </p:nvPr>
        </p:nvSpPr>
        <p:spPr/>
        <p:txBody>
          <a:bodyPr/>
          <a:lstStyle/>
          <a:p>
            <a:r>
              <a:rPr lang="en-US"/>
              <a:t>POD 3- Cohort :CSDINTCDEIJ0014</a:t>
            </a:r>
          </a:p>
        </p:txBody>
      </p:sp>
      <p:sp>
        <p:nvSpPr>
          <p:cNvPr id="7" name="Slide Number Placeholder 6">
            <a:extLst>
              <a:ext uri="{FF2B5EF4-FFF2-40B4-BE49-F238E27FC236}">
                <a16:creationId xmlns:a16="http://schemas.microsoft.com/office/drawing/2014/main" id="{9AEE7C95-0BF3-F496-F0DB-6C0D10F01E17}"/>
              </a:ext>
            </a:extLst>
          </p:cNvPr>
          <p:cNvSpPr>
            <a:spLocks noGrp="1"/>
          </p:cNvSpPr>
          <p:nvPr>
            <p:ph type="sldNum" sz="quarter" idx="12"/>
          </p:nvPr>
        </p:nvSpPr>
        <p:spPr/>
        <p:txBody>
          <a:bodyPr/>
          <a:lstStyle/>
          <a:p>
            <a:fld id="{48F63A3B-78C7-47BE-AE5E-E10140E04643}" type="slidenum">
              <a:rPr lang="en-US" smtClean="0"/>
              <a:t>35</a:t>
            </a:fld>
            <a:endParaRPr lang="en-US"/>
          </a:p>
        </p:txBody>
      </p:sp>
    </p:spTree>
    <p:extLst>
      <p:ext uri="{BB962C8B-B14F-4D97-AF65-F5344CB8AC3E}">
        <p14:creationId xmlns:p14="http://schemas.microsoft.com/office/powerpoint/2010/main" val="226790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8F556E-8AF2-4598-52CD-BEA210536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47" y="1202809"/>
            <a:ext cx="10628243" cy="5034021"/>
          </a:xfrm>
          <a:prstGeom prst="rect">
            <a:avLst/>
          </a:prstGeom>
        </p:spPr>
      </p:pic>
      <p:sp>
        <p:nvSpPr>
          <p:cNvPr id="6" name="Footer Placeholder 5">
            <a:extLst>
              <a:ext uri="{FF2B5EF4-FFF2-40B4-BE49-F238E27FC236}">
                <a16:creationId xmlns:a16="http://schemas.microsoft.com/office/drawing/2014/main" id="{1CA3DB46-15A8-DE88-F3B3-3B1C549963FD}"/>
              </a:ext>
            </a:extLst>
          </p:cNvPr>
          <p:cNvSpPr>
            <a:spLocks noGrp="1"/>
          </p:cNvSpPr>
          <p:nvPr>
            <p:ph type="ftr" sz="quarter" idx="11"/>
          </p:nvPr>
        </p:nvSpPr>
        <p:spPr/>
        <p:txBody>
          <a:bodyPr/>
          <a:lstStyle/>
          <a:p>
            <a:r>
              <a:rPr lang="en-US"/>
              <a:t>POD 3- Cohort :CSDINTCDEIJ0014</a:t>
            </a:r>
          </a:p>
        </p:txBody>
      </p:sp>
      <p:sp>
        <p:nvSpPr>
          <p:cNvPr id="7" name="Slide Number Placeholder 6">
            <a:extLst>
              <a:ext uri="{FF2B5EF4-FFF2-40B4-BE49-F238E27FC236}">
                <a16:creationId xmlns:a16="http://schemas.microsoft.com/office/drawing/2014/main" id="{595FB786-AD9C-9F10-962F-E7FA7426E394}"/>
              </a:ext>
            </a:extLst>
          </p:cNvPr>
          <p:cNvSpPr>
            <a:spLocks noGrp="1"/>
          </p:cNvSpPr>
          <p:nvPr>
            <p:ph type="sldNum" sz="quarter" idx="12"/>
          </p:nvPr>
        </p:nvSpPr>
        <p:spPr/>
        <p:txBody>
          <a:bodyPr/>
          <a:lstStyle/>
          <a:p>
            <a:fld id="{48F63A3B-78C7-47BE-AE5E-E10140E04643}" type="slidenum">
              <a:rPr lang="en-US" smtClean="0"/>
              <a:t>36</a:t>
            </a:fld>
            <a:endParaRPr lang="en-US"/>
          </a:p>
        </p:txBody>
      </p:sp>
    </p:spTree>
    <p:extLst>
      <p:ext uri="{BB962C8B-B14F-4D97-AF65-F5344CB8AC3E}">
        <p14:creationId xmlns:p14="http://schemas.microsoft.com/office/powerpoint/2010/main" val="2997153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006033-388E-7013-9151-BD5A24F20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35" y="718393"/>
            <a:ext cx="11186370" cy="5421213"/>
          </a:xfrm>
        </p:spPr>
      </p:pic>
      <p:sp>
        <p:nvSpPr>
          <p:cNvPr id="7" name="Footer Placeholder 6">
            <a:extLst>
              <a:ext uri="{FF2B5EF4-FFF2-40B4-BE49-F238E27FC236}">
                <a16:creationId xmlns:a16="http://schemas.microsoft.com/office/drawing/2014/main" id="{5512B883-34DF-1420-948C-5B0AACA7692B}"/>
              </a:ext>
            </a:extLst>
          </p:cNvPr>
          <p:cNvSpPr>
            <a:spLocks noGrp="1"/>
          </p:cNvSpPr>
          <p:nvPr>
            <p:ph type="ftr" sz="quarter" idx="11"/>
          </p:nvPr>
        </p:nvSpPr>
        <p:spPr/>
        <p:txBody>
          <a:bodyPr/>
          <a:lstStyle/>
          <a:p>
            <a:r>
              <a:rPr lang="en-US"/>
              <a:t>POD 3- Cohort :CSDINTCDEIJ0014</a:t>
            </a:r>
          </a:p>
        </p:txBody>
      </p:sp>
      <p:sp>
        <p:nvSpPr>
          <p:cNvPr id="8" name="Slide Number Placeholder 7">
            <a:extLst>
              <a:ext uri="{FF2B5EF4-FFF2-40B4-BE49-F238E27FC236}">
                <a16:creationId xmlns:a16="http://schemas.microsoft.com/office/drawing/2014/main" id="{A28E95CE-79F5-3499-9C31-903577AEF0E7}"/>
              </a:ext>
            </a:extLst>
          </p:cNvPr>
          <p:cNvSpPr>
            <a:spLocks noGrp="1"/>
          </p:cNvSpPr>
          <p:nvPr>
            <p:ph type="sldNum" sz="quarter" idx="12"/>
          </p:nvPr>
        </p:nvSpPr>
        <p:spPr>
          <a:xfrm>
            <a:off x="9844777" y="5728609"/>
            <a:ext cx="2347223" cy="1237085"/>
          </a:xfrm>
        </p:spPr>
        <p:txBody>
          <a:bodyPr/>
          <a:lstStyle/>
          <a:p>
            <a:fld id="{48F63A3B-78C7-47BE-AE5E-E10140E04643}" type="slidenum">
              <a:rPr lang="en-US" sz="6000" smtClean="0"/>
              <a:t>37</a:t>
            </a:fld>
            <a:endParaRPr lang="en-US" dirty="0"/>
          </a:p>
        </p:txBody>
      </p:sp>
    </p:spTree>
    <p:extLst>
      <p:ext uri="{BB962C8B-B14F-4D97-AF65-F5344CB8AC3E}">
        <p14:creationId xmlns:p14="http://schemas.microsoft.com/office/powerpoint/2010/main" val="686935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3061-7F0E-8B0D-4F77-2B094651439F}"/>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600" kern="1200">
                <a:latin typeface="+mj-lt"/>
                <a:ea typeface="+mj-ea"/>
                <a:cs typeface="+mj-cs"/>
              </a:rPr>
              <a:t>Thank You</a:t>
            </a:r>
          </a:p>
        </p:txBody>
      </p:sp>
      <p:sp>
        <p:nvSpPr>
          <p:cNvPr id="5" name="Slide Number Placeholder 4">
            <a:extLst>
              <a:ext uri="{FF2B5EF4-FFF2-40B4-BE49-F238E27FC236}">
                <a16:creationId xmlns:a16="http://schemas.microsoft.com/office/drawing/2014/main" id="{995B311F-E27B-D589-CB36-063F090F5ECB}"/>
              </a:ext>
            </a:extLst>
          </p:cNvPr>
          <p:cNvSpPr>
            <a:spLocks noGrp="1"/>
          </p:cNvSpPr>
          <p:nvPr>
            <p:ph type="sldNum" sz="quarter" idx="12"/>
          </p:nvPr>
        </p:nvSpPr>
        <p:spPr>
          <a:xfrm>
            <a:off x="9853972" y="6356350"/>
            <a:ext cx="1499828"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a:solidFill>
                  <a:schemeClr val="tx1">
                    <a:lumMod val="50000"/>
                    <a:lumOff val="50000"/>
                  </a:schemeClr>
                </a:solidFill>
              </a:rPr>
              <a:pPr>
                <a:spcAft>
                  <a:spcPts val="600"/>
                </a:spcAft>
              </a:pPr>
              <a:t>38</a:t>
            </a:fld>
            <a:endParaRPr lang="en-US">
              <a:solidFill>
                <a:schemeClr val="tx1">
                  <a:lumMod val="50000"/>
                  <a:lumOff val="50000"/>
                </a:schemeClr>
              </a:solidFill>
            </a:endParaRPr>
          </a:p>
        </p:txBody>
      </p:sp>
      <p:sp>
        <p:nvSpPr>
          <p:cNvPr id="3" name="Footer Placeholder 2">
            <a:extLst>
              <a:ext uri="{FF2B5EF4-FFF2-40B4-BE49-F238E27FC236}">
                <a16:creationId xmlns:a16="http://schemas.microsoft.com/office/drawing/2014/main" id="{00EDF0AA-9D99-BB2A-ED25-149210729405}"/>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143440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6544-F371-B163-6F06-EF27FB5CE13C}"/>
              </a:ext>
            </a:extLst>
          </p:cNvPr>
          <p:cNvSpPr>
            <a:spLocks noGrp="1"/>
          </p:cNvSpPr>
          <p:nvPr>
            <p:ph type="title"/>
          </p:nvPr>
        </p:nvSpPr>
        <p:spPr>
          <a:xfrm>
            <a:off x="-858328" y="327150"/>
            <a:ext cx="10515600" cy="1133499"/>
          </a:xfrm>
        </p:spPr>
        <p:txBody>
          <a:bodyPr>
            <a:normAutofit/>
          </a:bodyPr>
          <a:lstStyle/>
          <a:p>
            <a:pPr algn="ctr"/>
            <a:r>
              <a:rPr lang="en-US" b="1">
                <a:ea typeface="+mj-lt"/>
                <a:cs typeface="+mj-lt"/>
              </a:rPr>
              <a:t>Approach toward the project</a:t>
            </a:r>
            <a:endParaRPr lang="en-US"/>
          </a:p>
        </p:txBody>
      </p:sp>
      <p:graphicFrame>
        <p:nvGraphicFramePr>
          <p:cNvPr id="9" name="Content Placeholder 2">
            <a:extLst>
              <a:ext uri="{FF2B5EF4-FFF2-40B4-BE49-F238E27FC236}">
                <a16:creationId xmlns:a16="http://schemas.microsoft.com/office/drawing/2014/main" id="{93B01D11-CD34-6F23-BDEB-102AE615D1D1}"/>
              </a:ext>
            </a:extLst>
          </p:cNvPr>
          <p:cNvGraphicFramePr>
            <a:graphicFrameLocks noGrp="1"/>
          </p:cNvGraphicFramePr>
          <p:nvPr>
            <p:ph idx="1"/>
            <p:extLst>
              <p:ext uri="{D42A27DB-BD31-4B8C-83A1-F6EECF244321}">
                <p14:modId xmlns:p14="http://schemas.microsoft.com/office/powerpoint/2010/main" val="2405870372"/>
              </p:ext>
            </p:extLst>
          </p:nvPr>
        </p:nvGraphicFramePr>
        <p:xfrm>
          <a:off x="838200" y="1929441"/>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ACAFCC38-D649-39FB-627A-0A907A933B66}"/>
              </a:ext>
            </a:extLst>
          </p:cNvPr>
          <p:cNvSpPr>
            <a:spLocks noGrp="1"/>
          </p:cNvSpPr>
          <p:nvPr>
            <p:ph type="sldNum" sz="quarter" idx="12"/>
          </p:nvPr>
        </p:nvSpPr>
        <p:spPr>
          <a:xfrm>
            <a:off x="9134986" y="5704134"/>
            <a:ext cx="2926080" cy="1397039"/>
          </a:xfrm>
        </p:spPr>
        <p:txBody>
          <a:bodyPr>
            <a:normAutofit fontScale="92500" lnSpcReduction="10000"/>
          </a:bodyPr>
          <a:lstStyle/>
          <a:p>
            <a:pPr>
              <a:spcAft>
                <a:spcPts val="600"/>
              </a:spcAft>
            </a:pPr>
            <a:fld id="{48F63A3B-78C7-47BE-AE5E-E10140E04643}" type="slidenum">
              <a:rPr lang="en-US"/>
              <a:pPr>
                <a:spcAft>
                  <a:spcPts val="600"/>
                </a:spcAft>
              </a:pPr>
              <a:t>4</a:t>
            </a:fld>
            <a:endParaRPr lang="en-US" dirty="0"/>
          </a:p>
        </p:txBody>
      </p:sp>
      <p:sp>
        <p:nvSpPr>
          <p:cNvPr id="3" name="Footer Placeholder 2">
            <a:extLst>
              <a:ext uri="{FF2B5EF4-FFF2-40B4-BE49-F238E27FC236}">
                <a16:creationId xmlns:a16="http://schemas.microsoft.com/office/drawing/2014/main" id="{7BED0EE9-B5A2-602E-E9DD-BF39E738F09E}"/>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4356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F35F-1BE1-12D3-A1D6-AC098B7F906D}"/>
              </a:ext>
            </a:extLst>
          </p:cNvPr>
          <p:cNvSpPr>
            <a:spLocks noGrp="1"/>
          </p:cNvSpPr>
          <p:nvPr>
            <p:ph type="title"/>
          </p:nvPr>
        </p:nvSpPr>
        <p:spPr/>
        <p:txBody>
          <a:bodyPr/>
          <a:lstStyle/>
          <a:p>
            <a:pPr algn="ctr"/>
            <a:r>
              <a:rPr lang="en-US" b="1">
                <a:ea typeface="+mj-lt"/>
                <a:cs typeface="+mj-lt"/>
              </a:rPr>
              <a:t>Plan of the project</a:t>
            </a:r>
            <a:endParaRPr lang="en-US">
              <a:cs typeface="Calibri Light" panose="020F0302020204030204"/>
            </a:endParaRPr>
          </a:p>
        </p:txBody>
      </p:sp>
      <p:sp>
        <p:nvSpPr>
          <p:cNvPr id="5" name="Slide Number Placeholder 4">
            <a:extLst>
              <a:ext uri="{FF2B5EF4-FFF2-40B4-BE49-F238E27FC236}">
                <a16:creationId xmlns:a16="http://schemas.microsoft.com/office/drawing/2014/main" id="{F7A7C664-9137-150B-4225-8C3512FF58F2}"/>
              </a:ext>
            </a:extLst>
          </p:cNvPr>
          <p:cNvSpPr>
            <a:spLocks noGrp="1"/>
          </p:cNvSpPr>
          <p:nvPr>
            <p:ph type="sldNum" sz="quarter" idx="12"/>
          </p:nvPr>
        </p:nvSpPr>
        <p:spPr>
          <a:xfrm>
            <a:off x="9325906" y="5796899"/>
            <a:ext cx="2917067" cy="1397039"/>
          </a:xfrm>
        </p:spPr>
        <p:txBody>
          <a:bodyPr/>
          <a:lstStyle/>
          <a:p>
            <a:fld id="{48F63A3B-78C7-47BE-AE5E-E10140E04643}" type="slidenum">
              <a:rPr lang="en-US" sz="9500" dirty="0"/>
              <a:t>5</a:t>
            </a:fld>
            <a:endParaRPr lang="en-US" sz="9500" dirty="0"/>
          </a:p>
        </p:txBody>
      </p:sp>
      <p:sp>
        <p:nvSpPr>
          <p:cNvPr id="3" name="Arrow: Chevron 2">
            <a:extLst>
              <a:ext uri="{FF2B5EF4-FFF2-40B4-BE49-F238E27FC236}">
                <a16:creationId xmlns:a16="http://schemas.microsoft.com/office/drawing/2014/main" id="{C19C665D-0459-0041-96FC-9129175B6B88}"/>
              </a:ext>
            </a:extLst>
          </p:cNvPr>
          <p:cNvSpPr/>
          <p:nvPr/>
        </p:nvSpPr>
        <p:spPr>
          <a:xfrm>
            <a:off x="2120349" y="3631095"/>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3536A025-D6B6-88DC-9951-AC3F65DB1C88}"/>
              </a:ext>
            </a:extLst>
          </p:cNvPr>
          <p:cNvSpPr/>
          <p:nvPr/>
        </p:nvSpPr>
        <p:spPr>
          <a:xfrm>
            <a:off x="3708047" y="3631094"/>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C80C1091-B3F2-95D6-3E59-BF4613035523}"/>
              </a:ext>
            </a:extLst>
          </p:cNvPr>
          <p:cNvSpPr/>
          <p:nvPr/>
        </p:nvSpPr>
        <p:spPr>
          <a:xfrm>
            <a:off x="5295745" y="3631094"/>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B3C2752A-1A79-B6BE-2B10-716EBE17B7CF}"/>
              </a:ext>
            </a:extLst>
          </p:cNvPr>
          <p:cNvSpPr/>
          <p:nvPr/>
        </p:nvSpPr>
        <p:spPr>
          <a:xfrm>
            <a:off x="6883443" y="3655938"/>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15992397-0ADB-8816-39DA-ECF527636AB3}"/>
              </a:ext>
            </a:extLst>
          </p:cNvPr>
          <p:cNvSpPr/>
          <p:nvPr/>
        </p:nvSpPr>
        <p:spPr>
          <a:xfrm>
            <a:off x="8471141" y="3680782"/>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5A9D658-FBB2-9D58-B7A5-0B4FAF21068B}"/>
              </a:ext>
            </a:extLst>
          </p:cNvPr>
          <p:cNvSpPr txBox="1"/>
          <p:nvPr/>
        </p:nvSpPr>
        <p:spPr>
          <a:xfrm>
            <a:off x="2279374" y="4876800"/>
            <a:ext cx="1550505" cy="646331"/>
          </a:xfrm>
          <a:prstGeom prst="rect">
            <a:avLst/>
          </a:prstGeom>
          <a:noFill/>
        </p:spPr>
        <p:txBody>
          <a:bodyPr wrap="square" rtlCol="0">
            <a:spAutoFit/>
          </a:bodyPr>
          <a:lstStyle/>
          <a:p>
            <a:r>
              <a:rPr lang="en-US" dirty="0"/>
              <a:t>Developing Microservices</a:t>
            </a:r>
          </a:p>
        </p:txBody>
      </p:sp>
      <p:sp>
        <p:nvSpPr>
          <p:cNvPr id="14" name="TextBox 13">
            <a:extLst>
              <a:ext uri="{FF2B5EF4-FFF2-40B4-BE49-F238E27FC236}">
                <a16:creationId xmlns:a16="http://schemas.microsoft.com/office/drawing/2014/main" id="{141DA5B3-4A64-2648-6E0A-9FFA8B749BEC}"/>
              </a:ext>
            </a:extLst>
          </p:cNvPr>
          <p:cNvSpPr txBox="1"/>
          <p:nvPr/>
        </p:nvSpPr>
        <p:spPr>
          <a:xfrm>
            <a:off x="3967528" y="4886602"/>
            <a:ext cx="1465866" cy="646331"/>
          </a:xfrm>
          <a:prstGeom prst="rect">
            <a:avLst/>
          </a:prstGeom>
          <a:noFill/>
        </p:spPr>
        <p:txBody>
          <a:bodyPr wrap="square" rtlCol="0">
            <a:spAutoFit/>
          </a:bodyPr>
          <a:lstStyle/>
          <a:p>
            <a:r>
              <a:rPr lang="en-US" dirty="0"/>
              <a:t>Developing Angular UI</a:t>
            </a:r>
          </a:p>
        </p:txBody>
      </p:sp>
      <p:sp>
        <p:nvSpPr>
          <p:cNvPr id="15" name="TextBox 14">
            <a:extLst>
              <a:ext uri="{FF2B5EF4-FFF2-40B4-BE49-F238E27FC236}">
                <a16:creationId xmlns:a16="http://schemas.microsoft.com/office/drawing/2014/main" id="{DC5F92AD-467C-B8F8-6A10-CEC99F965F15}"/>
              </a:ext>
            </a:extLst>
          </p:cNvPr>
          <p:cNvSpPr txBox="1"/>
          <p:nvPr/>
        </p:nvSpPr>
        <p:spPr>
          <a:xfrm>
            <a:off x="5565915" y="4866212"/>
            <a:ext cx="914400" cy="646331"/>
          </a:xfrm>
          <a:prstGeom prst="rect">
            <a:avLst/>
          </a:prstGeom>
          <a:noFill/>
        </p:spPr>
        <p:txBody>
          <a:bodyPr wrap="square" rtlCol="0">
            <a:spAutoFit/>
          </a:bodyPr>
          <a:lstStyle/>
          <a:p>
            <a:r>
              <a:rPr lang="en-US" dirty="0"/>
              <a:t>Unit Testing</a:t>
            </a:r>
          </a:p>
        </p:txBody>
      </p:sp>
      <p:sp>
        <p:nvSpPr>
          <p:cNvPr id="16" name="TextBox 15">
            <a:extLst>
              <a:ext uri="{FF2B5EF4-FFF2-40B4-BE49-F238E27FC236}">
                <a16:creationId xmlns:a16="http://schemas.microsoft.com/office/drawing/2014/main" id="{9FF4435C-7B4E-00DD-2E61-E89922552E0D}"/>
              </a:ext>
            </a:extLst>
          </p:cNvPr>
          <p:cNvSpPr txBox="1"/>
          <p:nvPr/>
        </p:nvSpPr>
        <p:spPr>
          <a:xfrm>
            <a:off x="6896257" y="4727713"/>
            <a:ext cx="1436799" cy="923330"/>
          </a:xfrm>
          <a:prstGeom prst="rect">
            <a:avLst/>
          </a:prstGeom>
          <a:noFill/>
        </p:spPr>
        <p:txBody>
          <a:bodyPr wrap="square" rtlCol="0">
            <a:spAutoFit/>
          </a:bodyPr>
          <a:lstStyle/>
          <a:p>
            <a:r>
              <a:rPr lang="en-US" dirty="0"/>
              <a:t>Integration of frontend and backend</a:t>
            </a:r>
          </a:p>
        </p:txBody>
      </p:sp>
      <p:sp>
        <p:nvSpPr>
          <p:cNvPr id="17" name="TextBox 16">
            <a:extLst>
              <a:ext uri="{FF2B5EF4-FFF2-40B4-BE49-F238E27FC236}">
                <a16:creationId xmlns:a16="http://schemas.microsoft.com/office/drawing/2014/main" id="{A5E1D5B6-69BD-C0DF-53D2-378B744A6024}"/>
              </a:ext>
            </a:extLst>
          </p:cNvPr>
          <p:cNvSpPr txBox="1"/>
          <p:nvPr/>
        </p:nvSpPr>
        <p:spPr>
          <a:xfrm>
            <a:off x="8553216" y="4814149"/>
            <a:ext cx="1709529" cy="646331"/>
          </a:xfrm>
          <a:prstGeom prst="rect">
            <a:avLst/>
          </a:prstGeom>
          <a:noFill/>
        </p:spPr>
        <p:txBody>
          <a:bodyPr wrap="square" rtlCol="0">
            <a:spAutoFit/>
          </a:bodyPr>
          <a:lstStyle/>
          <a:p>
            <a:r>
              <a:rPr lang="en-US" dirty="0"/>
              <a:t>Project Completion</a:t>
            </a:r>
          </a:p>
        </p:txBody>
      </p:sp>
      <p:sp>
        <p:nvSpPr>
          <p:cNvPr id="18" name="Footer Placeholder 17">
            <a:extLst>
              <a:ext uri="{FF2B5EF4-FFF2-40B4-BE49-F238E27FC236}">
                <a16:creationId xmlns:a16="http://schemas.microsoft.com/office/drawing/2014/main" id="{DDB61737-963C-25EA-0668-68D33130934F}"/>
              </a:ext>
            </a:extLst>
          </p:cNvPr>
          <p:cNvSpPr>
            <a:spLocks noGrp="1"/>
          </p:cNvSpPr>
          <p:nvPr>
            <p:ph type="ftr" sz="quarter" idx="11"/>
          </p:nvPr>
        </p:nvSpPr>
        <p:spPr/>
        <p:txBody>
          <a:bodyPr/>
          <a:lstStyle/>
          <a:p>
            <a:r>
              <a:rPr lang="en-US" dirty="0"/>
              <a:t>POD 3- Cohort :CSDINTCDEIJ0014</a:t>
            </a:r>
          </a:p>
        </p:txBody>
      </p:sp>
      <p:sp>
        <p:nvSpPr>
          <p:cNvPr id="4" name="TextBox 3">
            <a:extLst>
              <a:ext uri="{FF2B5EF4-FFF2-40B4-BE49-F238E27FC236}">
                <a16:creationId xmlns:a16="http://schemas.microsoft.com/office/drawing/2014/main" id="{FB6430DC-D90F-5A0F-F26A-02F2E0C6BEC4}"/>
              </a:ext>
            </a:extLst>
          </p:cNvPr>
          <p:cNvSpPr txBox="1"/>
          <p:nvPr/>
        </p:nvSpPr>
        <p:spPr>
          <a:xfrm>
            <a:off x="2438400" y="3127513"/>
            <a:ext cx="808383" cy="369332"/>
          </a:xfrm>
          <a:prstGeom prst="rect">
            <a:avLst/>
          </a:prstGeom>
          <a:noFill/>
        </p:spPr>
        <p:txBody>
          <a:bodyPr wrap="square" rtlCol="0">
            <a:spAutoFit/>
          </a:bodyPr>
          <a:lstStyle/>
          <a:p>
            <a:r>
              <a:rPr lang="en-US"/>
              <a:t>3 days</a:t>
            </a:r>
            <a:endParaRPr lang="en-US" dirty="0"/>
          </a:p>
        </p:txBody>
      </p:sp>
      <p:sp>
        <p:nvSpPr>
          <p:cNvPr id="19" name="TextBox 18">
            <a:extLst>
              <a:ext uri="{FF2B5EF4-FFF2-40B4-BE49-F238E27FC236}">
                <a16:creationId xmlns:a16="http://schemas.microsoft.com/office/drawing/2014/main" id="{EA3D67F1-8CBF-01CC-87CB-F93F3A973B57}"/>
              </a:ext>
            </a:extLst>
          </p:cNvPr>
          <p:cNvSpPr txBox="1"/>
          <p:nvPr/>
        </p:nvSpPr>
        <p:spPr>
          <a:xfrm>
            <a:off x="3967528" y="3116608"/>
            <a:ext cx="808383" cy="369332"/>
          </a:xfrm>
          <a:prstGeom prst="rect">
            <a:avLst/>
          </a:prstGeom>
          <a:noFill/>
        </p:spPr>
        <p:txBody>
          <a:bodyPr wrap="square" rtlCol="0">
            <a:spAutoFit/>
          </a:bodyPr>
          <a:lstStyle/>
          <a:p>
            <a:r>
              <a:rPr lang="en-US"/>
              <a:t>3 days</a:t>
            </a:r>
            <a:endParaRPr lang="en-US" dirty="0"/>
          </a:p>
        </p:txBody>
      </p:sp>
      <p:sp>
        <p:nvSpPr>
          <p:cNvPr id="6" name="TextBox 5">
            <a:extLst>
              <a:ext uri="{FF2B5EF4-FFF2-40B4-BE49-F238E27FC236}">
                <a16:creationId xmlns:a16="http://schemas.microsoft.com/office/drawing/2014/main" id="{9EBA06F0-FE2A-1D39-CBE4-A7FD75B4373E}"/>
              </a:ext>
            </a:extLst>
          </p:cNvPr>
          <p:cNvSpPr txBox="1"/>
          <p:nvPr/>
        </p:nvSpPr>
        <p:spPr>
          <a:xfrm>
            <a:off x="5565915" y="3127513"/>
            <a:ext cx="808383" cy="369332"/>
          </a:xfrm>
          <a:prstGeom prst="rect">
            <a:avLst/>
          </a:prstGeom>
          <a:noFill/>
        </p:spPr>
        <p:txBody>
          <a:bodyPr wrap="square" rtlCol="0">
            <a:spAutoFit/>
          </a:bodyPr>
          <a:lstStyle/>
          <a:p>
            <a:r>
              <a:rPr lang="en-US" dirty="0"/>
              <a:t>2 days</a:t>
            </a:r>
          </a:p>
        </p:txBody>
      </p:sp>
      <p:sp>
        <p:nvSpPr>
          <p:cNvPr id="11" name="TextBox 10">
            <a:extLst>
              <a:ext uri="{FF2B5EF4-FFF2-40B4-BE49-F238E27FC236}">
                <a16:creationId xmlns:a16="http://schemas.microsoft.com/office/drawing/2014/main" id="{C725047A-4825-EA51-C4B3-C4C58F38D0A5}"/>
              </a:ext>
            </a:extLst>
          </p:cNvPr>
          <p:cNvSpPr txBox="1"/>
          <p:nvPr/>
        </p:nvSpPr>
        <p:spPr>
          <a:xfrm>
            <a:off x="7095043" y="3116608"/>
            <a:ext cx="999038" cy="369332"/>
          </a:xfrm>
          <a:prstGeom prst="rect">
            <a:avLst/>
          </a:prstGeom>
          <a:noFill/>
        </p:spPr>
        <p:txBody>
          <a:bodyPr wrap="square" rtlCol="0">
            <a:spAutoFit/>
          </a:bodyPr>
          <a:lstStyle/>
          <a:p>
            <a:r>
              <a:rPr lang="en-US" dirty="0"/>
              <a:t>2 days</a:t>
            </a:r>
          </a:p>
        </p:txBody>
      </p:sp>
      <p:sp>
        <p:nvSpPr>
          <p:cNvPr id="12" name="TextBox 11">
            <a:extLst>
              <a:ext uri="{FF2B5EF4-FFF2-40B4-BE49-F238E27FC236}">
                <a16:creationId xmlns:a16="http://schemas.microsoft.com/office/drawing/2014/main" id="{22722A90-AF1D-716E-60B3-FEEE29A2669D}"/>
              </a:ext>
            </a:extLst>
          </p:cNvPr>
          <p:cNvSpPr txBox="1"/>
          <p:nvPr/>
        </p:nvSpPr>
        <p:spPr>
          <a:xfrm>
            <a:off x="8719930" y="3116608"/>
            <a:ext cx="808383" cy="369332"/>
          </a:xfrm>
          <a:prstGeom prst="rect">
            <a:avLst/>
          </a:prstGeom>
          <a:noFill/>
        </p:spPr>
        <p:txBody>
          <a:bodyPr wrap="square" rtlCol="0">
            <a:spAutoFit/>
          </a:bodyPr>
          <a:lstStyle/>
          <a:p>
            <a:r>
              <a:rPr lang="en-US" dirty="0"/>
              <a:t>2 days</a:t>
            </a:r>
          </a:p>
        </p:txBody>
      </p:sp>
    </p:spTree>
    <p:extLst>
      <p:ext uri="{BB962C8B-B14F-4D97-AF65-F5344CB8AC3E}">
        <p14:creationId xmlns:p14="http://schemas.microsoft.com/office/powerpoint/2010/main" val="190088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2214-5556-6051-67FB-A8F367D2E061}"/>
              </a:ext>
            </a:extLst>
          </p:cNvPr>
          <p:cNvSpPr>
            <a:spLocks noGrp="1"/>
          </p:cNvSpPr>
          <p:nvPr>
            <p:ph type="title"/>
          </p:nvPr>
        </p:nvSpPr>
        <p:spPr>
          <a:xfrm>
            <a:off x="976234" y="217138"/>
            <a:ext cx="8074815" cy="607568"/>
          </a:xfrm>
        </p:spPr>
        <p:txBody>
          <a:bodyPr anchor="ctr">
            <a:normAutofit fontScale="90000"/>
          </a:bodyPr>
          <a:lstStyle/>
          <a:p>
            <a:endParaRPr lang="en-US" sz="5000"/>
          </a:p>
          <a:p>
            <a:r>
              <a:rPr lang="en-US" sz="5000" b="1">
                <a:ea typeface="+mj-lt"/>
                <a:cs typeface="+mj-lt"/>
              </a:rPr>
              <a:t>Requirements</a:t>
            </a:r>
            <a:endParaRPr lang="en-US" sz="5000"/>
          </a:p>
        </p:txBody>
      </p:sp>
      <p:sp>
        <p:nvSpPr>
          <p:cNvPr id="8" name="Content Placeholder 7">
            <a:extLst>
              <a:ext uri="{FF2B5EF4-FFF2-40B4-BE49-F238E27FC236}">
                <a16:creationId xmlns:a16="http://schemas.microsoft.com/office/drawing/2014/main" id="{BBFD0156-C5BA-3448-C12F-CD31FF01DB31}"/>
              </a:ext>
            </a:extLst>
          </p:cNvPr>
          <p:cNvSpPr>
            <a:spLocks noGrp="1"/>
          </p:cNvSpPr>
          <p:nvPr>
            <p:ph idx="1"/>
          </p:nvPr>
        </p:nvSpPr>
        <p:spPr>
          <a:xfrm>
            <a:off x="907996" y="1409419"/>
            <a:ext cx="9576068" cy="3904875"/>
          </a:xfrm>
        </p:spPr>
        <p:txBody>
          <a:bodyPr vert="horz" lIns="91440" tIns="45720" rIns="91440" bIns="45720" rtlCol="0" anchor="t">
            <a:noAutofit/>
          </a:bodyPr>
          <a:lstStyle/>
          <a:p>
            <a:pPr>
              <a:buNone/>
            </a:pPr>
            <a:r>
              <a:rPr lang="en-US" sz="3200" u="sng" dirty="0">
                <a:latin typeface="Calibri"/>
                <a:ea typeface="+mn-lt"/>
                <a:cs typeface="+mn-lt"/>
              </a:rPr>
              <a:t>Hardware requirements</a:t>
            </a:r>
            <a:endParaRPr lang="en-US" sz="3200" u="sng" dirty="0">
              <a:latin typeface="Calibri"/>
              <a:cs typeface="Calibri"/>
            </a:endParaRPr>
          </a:p>
          <a:p>
            <a:pPr>
              <a:buFont typeface="Wingdings" panose="020B0604020202020204" pitchFamily="34" charset="0"/>
              <a:buChar char="Ø"/>
            </a:pPr>
            <a:r>
              <a:rPr lang="en-US" sz="2400" dirty="0">
                <a:latin typeface="Calibri"/>
                <a:ea typeface="+mn-lt"/>
                <a:cs typeface="+mn-lt"/>
              </a:rPr>
              <a:t>Pc / Laptop - 8 GB RAM preferably</a:t>
            </a:r>
          </a:p>
          <a:p>
            <a:pPr marL="0" indent="0">
              <a:buNone/>
            </a:pPr>
            <a:endParaRPr lang="en-US" sz="2400" dirty="0">
              <a:latin typeface="Calibri"/>
              <a:ea typeface="+mn-lt"/>
              <a:cs typeface="+mn-lt"/>
            </a:endParaRPr>
          </a:p>
          <a:p>
            <a:pPr>
              <a:buNone/>
            </a:pPr>
            <a:r>
              <a:rPr lang="en-US" sz="3200" u="sng" dirty="0">
                <a:latin typeface="Calibri"/>
                <a:ea typeface="+mn-lt"/>
                <a:cs typeface="+mn-lt"/>
              </a:rPr>
              <a:t>Software requirements</a:t>
            </a:r>
            <a:endParaRPr lang="en-US" sz="3200" u="sng" dirty="0">
              <a:ea typeface="+mn-lt"/>
              <a:cs typeface="+mn-lt"/>
            </a:endParaRPr>
          </a:p>
          <a:p>
            <a:pPr>
              <a:buFont typeface="Wingdings" panose="020B0604020202020204" pitchFamily="34" charset="0"/>
              <a:buChar char="Ø"/>
            </a:pPr>
            <a:r>
              <a:rPr lang="en-US" sz="2400" dirty="0">
                <a:latin typeface="Calibri"/>
                <a:ea typeface="+mn-lt"/>
                <a:cs typeface="+mn-lt"/>
              </a:rPr>
              <a:t> Eclipse - Latest version, Spring tool Suite</a:t>
            </a:r>
            <a:endParaRPr lang="en-US" sz="2400" dirty="0">
              <a:latin typeface="Calibri"/>
              <a:cs typeface="Calibri"/>
            </a:endParaRPr>
          </a:p>
          <a:p>
            <a:pPr>
              <a:buFont typeface="Wingdings" panose="020B0604020202020204" pitchFamily="34" charset="0"/>
              <a:buChar char="Ø"/>
            </a:pPr>
            <a:r>
              <a:rPr lang="en-US" sz="2400" dirty="0">
                <a:latin typeface="Calibri"/>
                <a:ea typeface="+mn-lt"/>
                <a:cs typeface="+mn-lt"/>
              </a:rPr>
              <a:t> Node JS</a:t>
            </a:r>
            <a:endParaRPr lang="en-US" sz="2400" dirty="0">
              <a:latin typeface="Calibri"/>
              <a:cs typeface="Calibri"/>
            </a:endParaRPr>
          </a:p>
          <a:p>
            <a:pPr>
              <a:buFont typeface="Wingdings" panose="020B0604020202020204" pitchFamily="34" charset="0"/>
              <a:buChar char="Ø"/>
            </a:pPr>
            <a:r>
              <a:rPr lang="en-US" dirty="0">
                <a:latin typeface="Calibri"/>
                <a:ea typeface="+mn-lt"/>
                <a:cs typeface="+mn-lt"/>
              </a:rPr>
              <a:t>MySQL</a:t>
            </a:r>
          </a:p>
          <a:p>
            <a:pPr>
              <a:buFont typeface="Wingdings" panose="020B0604020202020204" pitchFamily="34" charset="0"/>
              <a:buChar char="Ø"/>
            </a:pPr>
            <a:r>
              <a:rPr lang="en-US" sz="2400" dirty="0">
                <a:latin typeface="Calibri"/>
                <a:ea typeface="+mn-lt"/>
                <a:cs typeface="+mn-lt"/>
              </a:rPr>
              <a:t>Post</a:t>
            </a:r>
            <a:r>
              <a:rPr lang="en-US" dirty="0">
                <a:latin typeface="Calibri"/>
                <a:ea typeface="+mn-lt"/>
                <a:cs typeface="+mn-lt"/>
              </a:rPr>
              <a:t>man</a:t>
            </a:r>
            <a:endParaRPr lang="en-US" sz="2400" dirty="0">
              <a:latin typeface="Calibri"/>
              <a:cs typeface="Calibri"/>
            </a:endParaRPr>
          </a:p>
          <a:p>
            <a:pPr>
              <a:buFont typeface="Wingdings" panose="020B0604020202020204" pitchFamily="34" charset="0"/>
              <a:buChar char="Ø"/>
            </a:pPr>
            <a:r>
              <a:rPr lang="en-US" sz="2400" dirty="0">
                <a:latin typeface="Calibri"/>
                <a:ea typeface="+mn-lt"/>
                <a:cs typeface="+mn-lt"/>
              </a:rPr>
              <a:t> Visual studio code</a:t>
            </a:r>
            <a:endParaRPr lang="en-US" sz="2400" dirty="0">
              <a:latin typeface="Calibri"/>
              <a:cs typeface="Calibri"/>
            </a:endParaRPr>
          </a:p>
          <a:p>
            <a:pPr marL="0" indent="0">
              <a:buNone/>
            </a:pPr>
            <a:endParaRPr lang="en-US" sz="1500" dirty="0">
              <a:cs typeface="Calibri"/>
            </a:endParaRPr>
          </a:p>
        </p:txBody>
      </p:sp>
      <p:sp>
        <p:nvSpPr>
          <p:cNvPr id="6" name="Footer Placeholder 5">
            <a:extLst>
              <a:ext uri="{FF2B5EF4-FFF2-40B4-BE49-F238E27FC236}">
                <a16:creationId xmlns:a16="http://schemas.microsoft.com/office/drawing/2014/main" id="{E3F3554D-2203-230E-DEFA-CC537EFAB914}"/>
              </a:ext>
            </a:extLst>
          </p:cNvPr>
          <p:cNvSpPr>
            <a:spLocks noGrp="1"/>
          </p:cNvSpPr>
          <p:nvPr>
            <p:ph type="ftr" sz="quarter" idx="11"/>
          </p:nvPr>
        </p:nvSpPr>
        <p:spPr/>
        <p:txBody>
          <a:bodyPr/>
          <a:lstStyle/>
          <a:p>
            <a:r>
              <a:rPr lang="en-US"/>
              <a:t>POD 3- Cohort :CSDINTCDEIJ0014</a:t>
            </a:r>
          </a:p>
        </p:txBody>
      </p:sp>
      <p:sp>
        <p:nvSpPr>
          <p:cNvPr id="7" name="Slide Number Placeholder 6">
            <a:extLst>
              <a:ext uri="{FF2B5EF4-FFF2-40B4-BE49-F238E27FC236}">
                <a16:creationId xmlns:a16="http://schemas.microsoft.com/office/drawing/2014/main" id="{7580FE74-7E02-BD3C-AFA8-F7EE346347E3}"/>
              </a:ext>
            </a:extLst>
          </p:cNvPr>
          <p:cNvSpPr>
            <a:spLocks noGrp="1"/>
          </p:cNvSpPr>
          <p:nvPr>
            <p:ph type="sldNum" sz="quarter" idx="12"/>
          </p:nvPr>
        </p:nvSpPr>
        <p:spPr>
          <a:xfrm>
            <a:off x="9265920" y="5856177"/>
            <a:ext cx="2926080" cy="1397039"/>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46349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C0F0-D4FC-9274-D37A-935F01E7BAF2}"/>
              </a:ext>
            </a:extLst>
          </p:cNvPr>
          <p:cNvSpPr>
            <a:spLocks noGrp="1"/>
          </p:cNvSpPr>
          <p:nvPr>
            <p:ph type="title"/>
          </p:nvPr>
        </p:nvSpPr>
        <p:spPr/>
        <p:txBody>
          <a:bodyPr/>
          <a:lstStyle/>
          <a:p>
            <a:r>
              <a:rPr lang="en-US" dirty="0"/>
              <a:t>Frameworks and tools</a:t>
            </a:r>
          </a:p>
        </p:txBody>
      </p:sp>
      <p:sp>
        <p:nvSpPr>
          <p:cNvPr id="3" name="Content Placeholder 2">
            <a:extLst>
              <a:ext uri="{FF2B5EF4-FFF2-40B4-BE49-F238E27FC236}">
                <a16:creationId xmlns:a16="http://schemas.microsoft.com/office/drawing/2014/main" id="{2B7A4157-9932-90D6-D8F5-A28AF60CD694}"/>
              </a:ext>
            </a:extLst>
          </p:cNvPr>
          <p:cNvSpPr>
            <a:spLocks noGrp="1"/>
          </p:cNvSpPr>
          <p:nvPr>
            <p:ph idx="1"/>
          </p:nvPr>
        </p:nvSpPr>
        <p:spPr/>
        <p:txBody>
          <a:bodyPr/>
          <a:lstStyle/>
          <a:p>
            <a:r>
              <a:rPr lang="en-US" dirty="0"/>
              <a:t>Spring Boot</a:t>
            </a:r>
          </a:p>
          <a:p>
            <a:r>
              <a:rPr lang="en-US" dirty="0"/>
              <a:t>Maven</a:t>
            </a:r>
          </a:p>
          <a:p>
            <a:r>
              <a:rPr lang="en-US" dirty="0"/>
              <a:t>Hibernate </a:t>
            </a:r>
          </a:p>
          <a:p>
            <a:r>
              <a:rPr lang="en-US"/>
              <a:t>Junit</a:t>
            </a:r>
            <a:endParaRPr lang="en-US" dirty="0"/>
          </a:p>
          <a:p>
            <a:r>
              <a:rPr lang="en-US" dirty="0"/>
              <a:t>Swagger </a:t>
            </a:r>
          </a:p>
          <a:p>
            <a:r>
              <a:rPr lang="en-US" dirty="0"/>
              <a:t>JWT</a:t>
            </a:r>
          </a:p>
          <a:p>
            <a:r>
              <a:rPr lang="en-US" dirty="0"/>
              <a:t>Lombok</a:t>
            </a:r>
          </a:p>
          <a:p>
            <a:r>
              <a:rPr lang="en-US" dirty="0"/>
              <a:t>Slf4j Logger</a:t>
            </a:r>
          </a:p>
        </p:txBody>
      </p:sp>
      <p:sp>
        <p:nvSpPr>
          <p:cNvPr id="4" name="Footer Placeholder 3">
            <a:extLst>
              <a:ext uri="{FF2B5EF4-FFF2-40B4-BE49-F238E27FC236}">
                <a16:creationId xmlns:a16="http://schemas.microsoft.com/office/drawing/2014/main" id="{A14425C5-80B8-164A-9541-8A7DF37DC514}"/>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4243BAF0-4C49-7D86-E226-55BBA58043AA}"/>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2360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5830-73A3-4058-029F-E831E1B8178A}"/>
              </a:ext>
            </a:extLst>
          </p:cNvPr>
          <p:cNvSpPr>
            <a:spLocks noGrp="1"/>
          </p:cNvSpPr>
          <p:nvPr>
            <p:ph type="title"/>
          </p:nvPr>
        </p:nvSpPr>
        <p:spPr>
          <a:xfrm>
            <a:off x="838200" y="557188"/>
            <a:ext cx="10515600" cy="1133499"/>
          </a:xfrm>
        </p:spPr>
        <p:txBody>
          <a:bodyPr>
            <a:normAutofit/>
          </a:bodyPr>
          <a:lstStyle/>
          <a:p>
            <a:pPr algn="ctr"/>
            <a:r>
              <a:rPr lang="en-US" sz="5200" b="1">
                <a:latin typeface="Calibri Light"/>
                <a:cs typeface="Calibri Light"/>
              </a:rPr>
              <a:t>Microservices</a:t>
            </a:r>
          </a:p>
        </p:txBody>
      </p:sp>
      <p:graphicFrame>
        <p:nvGraphicFramePr>
          <p:cNvPr id="11" name="Content Placeholder 2">
            <a:extLst>
              <a:ext uri="{FF2B5EF4-FFF2-40B4-BE49-F238E27FC236}">
                <a16:creationId xmlns:a16="http://schemas.microsoft.com/office/drawing/2014/main" id="{216560BF-8F9F-99E3-CFC0-89AA1731DCCF}"/>
              </a:ext>
            </a:extLst>
          </p:cNvPr>
          <p:cNvGraphicFramePr>
            <a:graphicFrameLocks noGrp="1"/>
          </p:cNvGraphicFramePr>
          <p:nvPr>
            <p:ph idx="1"/>
            <p:extLst>
              <p:ext uri="{D42A27DB-BD31-4B8C-83A1-F6EECF244321}">
                <p14:modId xmlns:p14="http://schemas.microsoft.com/office/powerpoint/2010/main" val="212022951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62068E3C-DBF1-6DD2-C3BB-23F513FAB743}"/>
              </a:ext>
            </a:extLst>
          </p:cNvPr>
          <p:cNvSpPr>
            <a:spLocks noGrp="1"/>
          </p:cNvSpPr>
          <p:nvPr>
            <p:ph type="sldNum" sz="quarter" idx="12"/>
          </p:nvPr>
        </p:nvSpPr>
        <p:spPr>
          <a:xfrm>
            <a:off x="9055474" y="5669501"/>
            <a:ext cx="2926080" cy="1397039"/>
          </a:xfrm>
        </p:spPr>
        <p:txBody>
          <a:bodyPr>
            <a:normAutofit fontScale="92500" lnSpcReduction="10000"/>
          </a:bodyPr>
          <a:lstStyle/>
          <a:p>
            <a:pPr>
              <a:spcAft>
                <a:spcPts val="600"/>
              </a:spcAft>
            </a:pPr>
            <a:fld id="{48F63A3B-78C7-47BE-AE5E-E10140E04643}" type="slidenum">
              <a:rPr lang="en-US"/>
              <a:pPr>
                <a:spcAft>
                  <a:spcPts val="600"/>
                </a:spcAft>
              </a:pPr>
              <a:t>8</a:t>
            </a:fld>
            <a:endParaRPr lang="en-US" dirty="0"/>
          </a:p>
        </p:txBody>
      </p:sp>
      <p:sp>
        <p:nvSpPr>
          <p:cNvPr id="3" name="Footer Placeholder 2">
            <a:extLst>
              <a:ext uri="{FF2B5EF4-FFF2-40B4-BE49-F238E27FC236}">
                <a16:creationId xmlns:a16="http://schemas.microsoft.com/office/drawing/2014/main" id="{B3171CF1-1E82-826B-25D1-DB6D90EA72F9}"/>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128441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E682-11A3-0B6E-E567-4947103188CD}"/>
              </a:ext>
            </a:extLst>
          </p:cNvPr>
          <p:cNvSpPr>
            <a:spLocks noGrp="1"/>
          </p:cNvSpPr>
          <p:nvPr>
            <p:ph type="title"/>
          </p:nvPr>
        </p:nvSpPr>
        <p:spPr/>
        <p:txBody>
          <a:bodyPr/>
          <a:lstStyle/>
          <a:p>
            <a:r>
              <a:rPr lang="en-US" b="1">
                <a:ea typeface="+mj-lt"/>
                <a:cs typeface="+mj-lt"/>
              </a:rPr>
              <a:t>System Architecture</a:t>
            </a:r>
            <a:endParaRPr lang="en-US" err="1"/>
          </a:p>
        </p:txBody>
      </p:sp>
      <p:sp>
        <p:nvSpPr>
          <p:cNvPr id="5" name="Slide Number Placeholder 4">
            <a:extLst>
              <a:ext uri="{FF2B5EF4-FFF2-40B4-BE49-F238E27FC236}">
                <a16:creationId xmlns:a16="http://schemas.microsoft.com/office/drawing/2014/main" id="{B4FE1C94-63A6-92F8-DF49-9FCE801EF5CA}"/>
              </a:ext>
            </a:extLst>
          </p:cNvPr>
          <p:cNvSpPr>
            <a:spLocks noGrp="1"/>
          </p:cNvSpPr>
          <p:nvPr>
            <p:ph type="sldNum" sz="quarter" idx="12"/>
          </p:nvPr>
        </p:nvSpPr>
        <p:spPr>
          <a:xfrm>
            <a:off x="8826262" y="5746965"/>
            <a:ext cx="2926080" cy="1397039"/>
          </a:xfrm>
        </p:spPr>
        <p:txBody>
          <a:bodyPr/>
          <a:lstStyle/>
          <a:p>
            <a:fld id="{48F63A3B-78C7-47BE-AE5E-E10140E04643}" type="slidenum">
              <a:rPr lang="en-US" dirty="0"/>
              <a:t>9</a:t>
            </a:fld>
            <a:endParaRPr lang="en-US" dirty="0"/>
          </a:p>
        </p:txBody>
      </p:sp>
      <p:sp>
        <p:nvSpPr>
          <p:cNvPr id="9" name="Oval 8">
            <a:extLst>
              <a:ext uri="{FF2B5EF4-FFF2-40B4-BE49-F238E27FC236}">
                <a16:creationId xmlns:a16="http://schemas.microsoft.com/office/drawing/2014/main" id="{B2B9F3F7-8EF8-4B30-6BE8-BEE0A0A942C2}"/>
              </a:ext>
            </a:extLst>
          </p:cNvPr>
          <p:cNvSpPr/>
          <p:nvPr/>
        </p:nvSpPr>
        <p:spPr>
          <a:xfrm>
            <a:off x="1828800" y="3233530"/>
            <a:ext cx="1855304" cy="1658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2CA9E7B-C14C-37A6-D92A-A66A01DC478C}"/>
              </a:ext>
            </a:extLst>
          </p:cNvPr>
          <p:cNvCxnSpPr>
            <a:stCxn id="9" idx="7"/>
          </p:cNvCxnSpPr>
          <p:nvPr/>
        </p:nvCxnSpPr>
        <p:spPr>
          <a:xfrm rot="5400000" flipH="1" flipV="1">
            <a:off x="3705130" y="2238436"/>
            <a:ext cx="945202" cy="1530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39CF3B0-DD65-2395-FC16-A549A4DFA28A}"/>
              </a:ext>
            </a:extLst>
          </p:cNvPr>
          <p:cNvCxnSpPr>
            <a:stCxn id="9" idx="5"/>
          </p:cNvCxnSpPr>
          <p:nvPr/>
        </p:nvCxnSpPr>
        <p:spPr>
          <a:xfrm rot="16200000" flipH="1">
            <a:off x="3864994" y="4196298"/>
            <a:ext cx="625474" cy="1530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FC6B126-5230-1121-4319-5E5ACF642602}"/>
              </a:ext>
            </a:extLst>
          </p:cNvPr>
          <p:cNvSpPr/>
          <p:nvPr/>
        </p:nvSpPr>
        <p:spPr>
          <a:xfrm>
            <a:off x="4943061" y="2054593"/>
            <a:ext cx="2888974" cy="94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FAE4267-5518-FD53-A711-AF6E3A963F3E}"/>
              </a:ext>
            </a:extLst>
          </p:cNvPr>
          <p:cNvSpPr/>
          <p:nvPr/>
        </p:nvSpPr>
        <p:spPr>
          <a:xfrm>
            <a:off x="4943061" y="4801764"/>
            <a:ext cx="2888974" cy="94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3385BBAA-DC35-844D-CA17-A9223C3F8A39}"/>
              </a:ext>
            </a:extLst>
          </p:cNvPr>
          <p:cNvSpPr/>
          <p:nvPr/>
        </p:nvSpPr>
        <p:spPr>
          <a:xfrm>
            <a:off x="8998226" y="4801764"/>
            <a:ext cx="1205948" cy="9452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495D88DC-8A6B-B66B-6E4C-1288FD6001FF}"/>
              </a:ext>
            </a:extLst>
          </p:cNvPr>
          <p:cNvSpPr/>
          <p:nvPr/>
        </p:nvSpPr>
        <p:spPr>
          <a:xfrm>
            <a:off x="8998226" y="2054593"/>
            <a:ext cx="1205948" cy="9452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1856F23A-3073-61F4-E7ED-49FC6CE50DA3}"/>
              </a:ext>
            </a:extLst>
          </p:cNvPr>
          <p:cNvCxnSpPr>
            <a:stCxn id="14" idx="3"/>
            <a:endCxn id="17" idx="2"/>
          </p:cNvCxnSpPr>
          <p:nvPr/>
        </p:nvCxnSpPr>
        <p:spPr>
          <a:xfrm>
            <a:off x="7832035" y="2527194"/>
            <a:ext cx="1166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5B3E686-02EC-502D-8F97-DD9534F35356}"/>
              </a:ext>
            </a:extLst>
          </p:cNvPr>
          <p:cNvCxnSpPr>
            <a:stCxn id="15" idx="3"/>
            <a:endCxn id="16" idx="2"/>
          </p:cNvCxnSpPr>
          <p:nvPr/>
        </p:nvCxnSpPr>
        <p:spPr>
          <a:xfrm>
            <a:off x="7832035" y="5274365"/>
            <a:ext cx="1166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3AE86DD-29A0-6F9A-C381-D1CCE21DE3DF}"/>
              </a:ext>
            </a:extLst>
          </p:cNvPr>
          <p:cNvSpPr txBox="1"/>
          <p:nvPr/>
        </p:nvSpPr>
        <p:spPr>
          <a:xfrm>
            <a:off x="2001078" y="3922643"/>
            <a:ext cx="1113183" cy="369332"/>
          </a:xfrm>
          <a:prstGeom prst="rect">
            <a:avLst/>
          </a:prstGeom>
          <a:noFill/>
        </p:spPr>
        <p:txBody>
          <a:bodyPr wrap="square" rtlCol="0">
            <a:spAutoFit/>
          </a:bodyPr>
          <a:lstStyle/>
          <a:p>
            <a:r>
              <a:rPr lang="en-US" dirty="0"/>
              <a:t>Frontend</a:t>
            </a:r>
          </a:p>
        </p:txBody>
      </p:sp>
      <p:sp>
        <p:nvSpPr>
          <p:cNvPr id="24" name="TextBox 23">
            <a:extLst>
              <a:ext uri="{FF2B5EF4-FFF2-40B4-BE49-F238E27FC236}">
                <a16:creationId xmlns:a16="http://schemas.microsoft.com/office/drawing/2014/main" id="{BF4270FF-CA75-EF0C-3F3A-64E90BDFB243}"/>
              </a:ext>
            </a:extLst>
          </p:cNvPr>
          <p:cNvSpPr txBox="1"/>
          <p:nvPr/>
        </p:nvSpPr>
        <p:spPr>
          <a:xfrm>
            <a:off x="5025390" y="2310605"/>
            <a:ext cx="2806645" cy="369332"/>
          </a:xfrm>
          <a:prstGeom prst="rect">
            <a:avLst/>
          </a:prstGeom>
          <a:noFill/>
        </p:spPr>
        <p:txBody>
          <a:bodyPr wrap="square" rtlCol="0">
            <a:spAutoFit/>
          </a:bodyPr>
          <a:lstStyle/>
          <a:p>
            <a:r>
              <a:rPr lang="en-US" dirty="0"/>
              <a:t>The Insurance Company</a:t>
            </a:r>
          </a:p>
        </p:txBody>
      </p:sp>
      <p:sp>
        <p:nvSpPr>
          <p:cNvPr id="26" name="TextBox 25">
            <a:extLst>
              <a:ext uri="{FF2B5EF4-FFF2-40B4-BE49-F238E27FC236}">
                <a16:creationId xmlns:a16="http://schemas.microsoft.com/office/drawing/2014/main" id="{E649FF60-3965-F3E5-705B-83F3C2A14FD4}"/>
              </a:ext>
            </a:extLst>
          </p:cNvPr>
          <p:cNvSpPr txBox="1"/>
          <p:nvPr/>
        </p:nvSpPr>
        <p:spPr>
          <a:xfrm>
            <a:off x="5830956" y="5089699"/>
            <a:ext cx="1113183" cy="369332"/>
          </a:xfrm>
          <a:prstGeom prst="rect">
            <a:avLst/>
          </a:prstGeom>
          <a:noFill/>
        </p:spPr>
        <p:txBody>
          <a:bodyPr wrap="square" rtlCol="0">
            <a:spAutoFit/>
          </a:bodyPr>
          <a:lstStyle/>
          <a:p>
            <a:r>
              <a:rPr lang="en-US" dirty="0"/>
              <a:t>Surveyor</a:t>
            </a:r>
          </a:p>
        </p:txBody>
      </p:sp>
      <p:sp>
        <p:nvSpPr>
          <p:cNvPr id="27" name="TextBox 26">
            <a:extLst>
              <a:ext uri="{FF2B5EF4-FFF2-40B4-BE49-F238E27FC236}">
                <a16:creationId xmlns:a16="http://schemas.microsoft.com/office/drawing/2014/main" id="{180C37AE-BF34-C92B-1755-D62105537D5A}"/>
              </a:ext>
            </a:extLst>
          </p:cNvPr>
          <p:cNvSpPr txBox="1"/>
          <p:nvPr/>
        </p:nvSpPr>
        <p:spPr>
          <a:xfrm>
            <a:off x="9054547" y="2476230"/>
            <a:ext cx="1113183" cy="369332"/>
          </a:xfrm>
          <a:prstGeom prst="rect">
            <a:avLst/>
          </a:prstGeom>
          <a:noFill/>
        </p:spPr>
        <p:txBody>
          <a:bodyPr wrap="square" rtlCol="0">
            <a:spAutoFit/>
          </a:bodyPr>
          <a:lstStyle/>
          <a:p>
            <a:r>
              <a:rPr lang="en-US" dirty="0"/>
              <a:t>Database</a:t>
            </a:r>
          </a:p>
        </p:txBody>
      </p:sp>
      <p:sp>
        <p:nvSpPr>
          <p:cNvPr id="28" name="TextBox 27">
            <a:extLst>
              <a:ext uri="{FF2B5EF4-FFF2-40B4-BE49-F238E27FC236}">
                <a16:creationId xmlns:a16="http://schemas.microsoft.com/office/drawing/2014/main" id="{9191D496-AA2B-36C1-52A5-0E48D09DD661}"/>
              </a:ext>
            </a:extLst>
          </p:cNvPr>
          <p:cNvSpPr txBox="1"/>
          <p:nvPr/>
        </p:nvSpPr>
        <p:spPr>
          <a:xfrm>
            <a:off x="9090991" y="5206057"/>
            <a:ext cx="1113183" cy="369332"/>
          </a:xfrm>
          <a:prstGeom prst="rect">
            <a:avLst/>
          </a:prstGeom>
          <a:noFill/>
        </p:spPr>
        <p:txBody>
          <a:bodyPr wrap="square" rtlCol="0">
            <a:spAutoFit/>
          </a:bodyPr>
          <a:lstStyle/>
          <a:p>
            <a:r>
              <a:rPr lang="en-US" dirty="0"/>
              <a:t>Database</a:t>
            </a:r>
          </a:p>
        </p:txBody>
      </p:sp>
      <p:sp>
        <p:nvSpPr>
          <p:cNvPr id="29" name="Footer Placeholder 28">
            <a:extLst>
              <a:ext uri="{FF2B5EF4-FFF2-40B4-BE49-F238E27FC236}">
                <a16:creationId xmlns:a16="http://schemas.microsoft.com/office/drawing/2014/main" id="{7F715CC9-7002-DFBF-5D73-8D5F1A06B6AF}"/>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140079064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566</TotalTime>
  <Words>507</Words>
  <Application>Microsoft Office PowerPoint</Application>
  <PresentationFormat>Widescreen</PresentationFormat>
  <Paragraphs>146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Metropolitan</vt:lpstr>
      <vt:lpstr>PowerPoint Presentation</vt:lpstr>
      <vt:lpstr>                         Table of contents</vt:lpstr>
      <vt:lpstr>Problem Statement</vt:lpstr>
      <vt:lpstr>Approach toward the project</vt:lpstr>
      <vt:lpstr>Plan of the project</vt:lpstr>
      <vt:lpstr> Requirements</vt:lpstr>
      <vt:lpstr>Frameworks and tools</vt:lpstr>
      <vt:lpstr>Microservices</vt:lpstr>
      <vt:lpstr>System Architecture</vt:lpstr>
      <vt:lpstr>The Insurance Company</vt:lpstr>
      <vt:lpstr>The Insurance Company</vt:lpstr>
      <vt:lpstr>Surveyor</vt:lpstr>
      <vt:lpstr>          Surveyor  </vt:lpstr>
      <vt:lpstr>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Sumanth N</dc:creator>
  <cp:lastModifiedBy>saradindu rana</cp:lastModifiedBy>
  <cp:revision>5</cp:revision>
  <dcterms:created xsi:type="dcterms:W3CDTF">2022-09-24T12:32:12Z</dcterms:created>
  <dcterms:modified xsi:type="dcterms:W3CDTF">2023-04-27T09:32:25Z</dcterms:modified>
</cp:coreProperties>
</file>