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6928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81D0-2049-C54C-A076-D1D1FC21B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E26F9-A513-F74E-8897-54C2863B2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4C650-457F-334B-80CB-FA89644D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5258-181F-784E-B7B8-A4878EB7D2E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F869-2BF3-834B-BFEC-3EFC5FF3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604B8-A33B-C049-B96F-DDD098FA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8962-0AE2-BD48-A10E-4E8D40F9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8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ADB1-D6A8-6848-83B6-D4727EB7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A8499-5031-7E46-A524-3E26B364B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4F175-BDC8-4D48-A1EB-0225ED0D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5258-181F-784E-B7B8-A4878EB7D2E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03782-F1B1-DC40-849B-298C8D05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70EA4-9C88-3946-AF6F-1F5E6AF0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8962-0AE2-BD48-A10E-4E8D40F9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6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FD2C9-67F2-2C46-8E8D-F51971E36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669B4-F69F-2742-A355-F0125BE45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E2582-B6A0-534E-9885-8AE3DF3E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5258-181F-784E-B7B8-A4878EB7D2E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8E548-B1B8-5A42-B304-C457C238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2835-572F-8446-B519-8F20E9F7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8962-0AE2-BD48-A10E-4E8D40F9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6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6277-3B75-BE47-BD28-00107EF8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B6A22-3D4C-9B45-AF70-6882D4BA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44A7-566C-134F-9FD2-B1000F67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5258-181F-784E-B7B8-A4878EB7D2E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B540-E4E4-8D46-96DD-D617A522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625AE-8088-5842-9706-5F9E3520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8962-0AE2-BD48-A10E-4E8D40F9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3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A393-16F2-734E-9F07-5613BF0F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2E6D0-38D0-C540-96C6-0714F58C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3225-6AD1-3F44-AAFA-DEF47DED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5258-181F-784E-B7B8-A4878EB7D2E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DD0C-037A-A84A-9A85-1EC60AC2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7C7D6-F9E2-B542-BA14-CCD65C8A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8962-0AE2-BD48-A10E-4E8D40F9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1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9B24-0DEE-9140-82FD-CF6EDD6B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0FB2-B13C-0F41-AC9F-6C667D2E9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CC5C-85F4-6D47-9DD6-633E8AC0A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2E6E1-4A95-BD43-A919-23A26DEF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5258-181F-784E-B7B8-A4878EB7D2E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B768E-EB28-1745-B823-1A97D81F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16A38-4A73-C940-8DEA-C093FEF9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8962-0AE2-BD48-A10E-4E8D40F9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0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B380-6AD1-454C-AFDC-20B5FCB7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C47BA-59F6-AA43-BEC0-8249C9F5D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A2A2E-B460-D54A-A4D6-ACEDF5E5F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A9F2A-AAEA-DD42-A0CC-4FEA663DA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59FAF-6CAC-E14D-B409-161418DD3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05C29-8AA8-E849-9007-861A2E99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5258-181F-784E-B7B8-A4878EB7D2E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EDDE2-5B9F-B84B-AA62-271FF7D0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C949A-EFFB-A642-B10F-0BDBE15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8962-0AE2-BD48-A10E-4E8D40F9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6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E17E-2902-3041-A593-ABC60F9A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77D8-73D3-D34A-A620-2B2CD050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5258-181F-784E-B7B8-A4878EB7D2E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25C26-EB75-6B42-9190-615D573A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FBBAB-C8AD-1D4C-96F2-3F0136A5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8962-0AE2-BD48-A10E-4E8D40F9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1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FDEB7-B92D-6840-B22B-0A114BCA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5258-181F-784E-B7B8-A4878EB7D2E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136E7-454A-E946-B73F-9DED50C9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2F9A7-792F-1840-8027-6AB431A9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8962-0AE2-BD48-A10E-4E8D40F9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5538-F067-FF49-A08B-3661EECB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D6BD-9143-7445-BC59-DAEE83AAE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4EE10-F401-3247-B3E2-9604F6754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27F3-4D18-9649-9DBE-99D12D38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5258-181F-784E-B7B8-A4878EB7D2E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CC39D-BEB3-ED43-8C58-C6691D2B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CE396-0281-BE40-AF36-E5BF0D96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8962-0AE2-BD48-A10E-4E8D40F9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2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F23C-667F-6E41-A9ED-658F3B35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B4DB1-22F7-A947-926D-C0789889D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28EBA-0941-524B-8B2E-43C32E041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4697D-0D68-0843-B49D-597F47CF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5258-181F-784E-B7B8-A4878EB7D2E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60EE3-4FF6-914A-9D74-DFAD8D5A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749C6-99E0-B645-ADFA-1333A1D5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8962-0AE2-BD48-A10E-4E8D40F9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4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59812-8075-024E-8774-A34F8C26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DF925-62B6-2D41-88BE-E544DBAFF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F73E4-44CC-4A43-98AD-55763F45D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25258-181F-784E-B7B8-A4878EB7D2E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32BA5-F779-6A42-9000-0D914BCB2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74A59-39DF-7349-A863-C118DB152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A8962-0AE2-BD48-A10E-4E8D40F9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6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D51F-C2F1-2248-9B38-2655215E8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77329-B1FB-614E-8868-CD4237A04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Status updates </a:t>
            </a:r>
          </a:p>
        </p:txBody>
      </p:sp>
    </p:spTree>
    <p:extLst>
      <p:ext uri="{BB962C8B-B14F-4D97-AF65-F5344CB8AC3E}">
        <p14:creationId xmlns:p14="http://schemas.microsoft.com/office/powerpoint/2010/main" val="319570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C78A-99B8-7743-B3BC-6BCEFF39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C38EE-99CE-5445-B8E9-47F774967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3CB0-B42D-9C46-B35F-609CC697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76C3A-C015-E645-97A0-A79F11DE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5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2E38-F4C4-A549-ACFE-8D561752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ahead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07A78B-2B58-B347-B327-B183833F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73700"/>
              </p:ext>
            </p:extLst>
          </p:nvPr>
        </p:nvGraphicFramePr>
        <p:xfrm>
          <a:off x="918817" y="2240352"/>
          <a:ext cx="9278730" cy="228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910">
                  <a:extLst>
                    <a:ext uri="{9D8B030D-6E8A-4147-A177-3AD203B41FA5}">
                      <a16:colId xmlns:a16="http://schemas.microsoft.com/office/drawing/2014/main" val="124740460"/>
                    </a:ext>
                  </a:extLst>
                </a:gridCol>
                <a:gridCol w="3092910">
                  <a:extLst>
                    <a:ext uri="{9D8B030D-6E8A-4147-A177-3AD203B41FA5}">
                      <a16:colId xmlns:a16="http://schemas.microsoft.com/office/drawing/2014/main" val="713719403"/>
                    </a:ext>
                  </a:extLst>
                </a:gridCol>
                <a:gridCol w="3092910">
                  <a:extLst>
                    <a:ext uri="{9D8B030D-6E8A-4147-A177-3AD203B41FA5}">
                      <a16:colId xmlns:a16="http://schemas.microsoft.com/office/drawing/2014/main" val="164571033"/>
                    </a:ext>
                  </a:extLst>
                </a:gridCol>
              </a:tblGrid>
              <a:tr h="76065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Effort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of Completion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28969"/>
                  </a:ext>
                </a:extLst>
              </a:tr>
              <a:tr h="760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7808"/>
                  </a:ext>
                </a:extLst>
              </a:tr>
              <a:tr h="760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53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40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OCR </vt:lpstr>
      <vt:lpstr>Approach</vt:lpstr>
      <vt:lpstr>So far</vt:lpstr>
      <vt:lpstr>Tasks ahead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</dc:title>
  <dc:creator>Darshan Virupaksha</dc:creator>
  <cp:lastModifiedBy>Darshan Virupaksha</cp:lastModifiedBy>
  <cp:revision>1</cp:revision>
  <dcterms:created xsi:type="dcterms:W3CDTF">2020-06-21T06:10:05Z</dcterms:created>
  <dcterms:modified xsi:type="dcterms:W3CDTF">2020-06-21T06:13:13Z</dcterms:modified>
</cp:coreProperties>
</file>