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84" r:id="rId4"/>
    <p:sldId id="279" r:id="rId5"/>
    <p:sldId id="280" r:id="rId6"/>
    <p:sldId id="281" r:id="rId7"/>
    <p:sldId id="283" r:id="rId8"/>
    <p:sldId id="285" r:id="rId9"/>
    <p:sldId id="282" r:id="rId10"/>
    <p:sldId id="276" r:id="rId11"/>
    <p:sldId id="272" r:id="rId12"/>
    <p:sldId id="275" r:id="rId13"/>
    <p:sldId id="274" r:id="rId14"/>
    <p:sldId id="277" r:id="rId15"/>
    <p:sldId id="278" r:id="rId16"/>
    <p:sldId id="290" r:id="rId17"/>
    <p:sldId id="286" r:id="rId18"/>
    <p:sldId id="289" r:id="rId19"/>
    <p:sldId id="287" r:id="rId20"/>
    <p:sldId id="257"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 Ortiz Drada" initials="SOD" lastIdx="4" clrIdx="0">
    <p:extLst>
      <p:ext uri="{19B8F6BF-5375-455C-9EA6-DF929625EA0E}">
        <p15:presenceInfo xmlns:p15="http://schemas.microsoft.com/office/powerpoint/2012/main" userId="S::sara.ortiz@correo.icesi.edu.co::87103a5d-072f-48d7-aa51-55d500d0cf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F26"/>
    <a:srgbClr val="F1B860"/>
    <a:srgbClr val="CDDB93"/>
    <a:srgbClr val="D45A5B"/>
    <a:srgbClr val="62AF3F"/>
    <a:srgbClr val="2C97DE"/>
    <a:srgbClr val="AFD7F3"/>
    <a:srgbClr val="427482"/>
    <a:srgbClr val="37606B"/>
    <a:srgbClr val="6DA5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249" autoAdjust="0"/>
  </p:normalViewPr>
  <p:slideViewPr>
    <p:cSldViewPr snapToGrid="0">
      <p:cViewPr varScale="1">
        <p:scale>
          <a:sx n="72" d="100"/>
          <a:sy n="72" d="100"/>
        </p:scale>
        <p:origin x="810" y="5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'analisis gris'!$C$2</c:f>
              <c:strCache>
                <c:ptCount val="1"/>
                <c:pt idx="0">
                  <c:v>Porcentaje</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3848-45B1-B972-9B24F93CC2A8}"/>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3848-45B1-B972-9B24F93CC2A8}"/>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3848-45B1-B972-9B24F93CC2A8}"/>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3848-45B1-B972-9B24F93CC2A8}"/>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3848-45B1-B972-9B24F93CC2A8}"/>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3848-45B1-B972-9B24F93CC2A8}"/>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3848-45B1-B972-9B24F93CC2A8}"/>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0F-3848-45B1-B972-9B24F93CC2A8}"/>
              </c:ext>
            </c:extLst>
          </c:dPt>
          <c:dPt>
            <c:idx val="8"/>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1-3848-45B1-B972-9B24F93CC2A8}"/>
              </c:ext>
            </c:extLst>
          </c:dPt>
          <c:dPt>
            <c:idx val="9"/>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13-3848-45B1-B972-9B24F93CC2A8}"/>
              </c:ext>
            </c:extLst>
          </c:dPt>
          <c:dPt>
            <c:idx val="1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15-3848-45B1-B972-9B24F93CC2A8}"/>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'analisis gris'!$A$3:$A$13</c:f>
              <c:strCache>
                <c:ptCount val="11"/>
                <c:pt idx="0">
                  <c:v>android.permission.ACCESS_NETWORK_STATE</c:v>
                </c:pt>
                <c:pt idx="1">
                  <c:v>android.permission.RECEIVE_BOOT_COMPLETED</c:v>
                </c:pt>
                <c:pt idx="2">
                  <c:v>android.permission.WAKE_LOCK</c:v>
                </c:pt>
                <c:pt idx="3">
                  <c:v>android.permission.ACCESS_WIFI_STATE</c:v>
                </c:pt>
                <c:pt idx="4">
                  <c:v>android.permission.GET_ACCOUNTS</c:v>
                </c:pt>
                <c:pt idx="5">
                  <c:v>android.permission.WRITE_SETTINGS</c:v>
                </c:pt>
                <c:pt idx="6">
                  <c:v>android.permission.READ_EXTERNAL_STORAGE</c:v>
                </c:pt>
                <c:pt idx="7">
                  <c:v>android.permission.VIBRATE</c:v>
                </c:pt>
                <c:pt idx="8">
                  <c:v>com.android.launcher.permission.INSTALL_SHORTCUT</c:v>
                </c:pt>
                <c:pt idx="9">
                  <c:v>android.permission.CHANGE_NETWORK_STATE</c:v>
                </c:pt>
                <c:pt idx="10">
                  <c:v>Others</c:v>
                </c:pt>
              </c:strCache>
            </c:strRef>
          </c:cat>
          <c:val>
            <c:numRef>
              <c:f>'analisis gris'!$C$3:$C$13</c:f>
              <c:numCache>
                <c:formatCode>0.00%</c:formatCode>
                <c:ptCount val="11"/>
                <c:pt idx="0">
                  <c:v>0.10451977401129943</c:v>
                </c:pt>
                <c:pt idx="1">
                  <c:v>8.1920903954802254E-2</c:v>
                </c:pt>
                <c:pt idx="2">
                  <c:v>7.6271186440677971E-2</c:v>
                </c:pt>
                <c:pt idx="3">
                  <c:v>6.7796610169491525E-2</c:v>
                </c:pt>
                <c:pt idx="4">
                  <c:v>3.954802259887006E-2</c:v>
                </c:pt>
                <c:pt idx="5">
                  <c:v>3.954802259887006E-2</c:v>
                </c:pt>
                <c:pt idx="6">
                  <c:v>3.6723163841807911E-2</c:v>
                </c:pt>
                <c:pt idx="7">
                  <c:v>3.3898305084745763E-2</c:v>
                </c:pt>
                <c:pt idx="8">
                  <c:v>3.1073446327683617E-2</c:v>
                </c:pt>
                <c:pt idx="9">
                  <c:v>3.1073446327683617E-2</c:v>
                </c:pt>
                <c:pt idx="10">
                  <c:v>0.45762711864406769</c:v>
                </c:pt>
              </c:numCache>
            </c:numRef>
          </c:val>
          <c:extLst>
            <c:ext xmlns:c16="http://schemas.microsoft.com/office/drawing/2014/chart" uri="{C3380CC4-5D6E-409C-BE32-E72D297353CC}">
              <c16:uniqueId val="{00000016-3848-45B1-B972-9B24F93CC2A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2.8926659199830361E-2"/>
          <c:y val="0.68695878074125394"/>
          <c:w val="0.93211946486921182"/>
          <c:h val="0.29831232371715571"/>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'analisis gris'!$B$2</c:f>
              <c:strCache>
                <c:ptCount val="1"/>
                <c:pt idx="0">
                  <c:v>Cantidad de request</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'analisis gris'!$A$3:$A$12</c:f>
              <c:strCache>
                <c:ptCount val="10"/>
                <c:pt idx="0">
                  <c:v>android.permission.ACCESS_NETWORK_STATE</c:v>
                </c:pt>
                <c:pt idx="1">
                  <c:v>android.permission.RECEIVE_BOOT_COMPLETED</c:v>
                </c:pt>
                <c:pt idx="2">
                  <c:v>android.permission.WAKE_LOCK</c:v>
                </c:pt>
                <c:pt idx="3">
                  <c:v>android.permission.ACCESS_WIFI_STATE</c:v>
                </c:pt>
                <c:pt idx="4">
                  <c:v>android.permission.GET_ACCOUNTS</c:v>
                </c:pt>
                <c:pt idx="5">
                  <c:v>android.permission.WRITE_SETTINGS</c:v>
                </c:pt>
                <c:pt idx="6">
                  <c:v>android.permission.READ_EXTERNAL_STORAGE</c:v>
                </c:pt>
                <c:pt idx="7">
                  <c:v>android.permission.VIBRATE</c:v>
                </c:pt>
                <c:pt idx="8">
                  <c:v>com.android.launcher.permission.INSTALL_SHORTCUT</c:v>
                </c:pt>
                <c:pt idx="9">
                  <c:v>android.permission.CHANGE_NETWORK_STATE</c:v>
                </c:pt>
              </c:strCache>
            </c:strRef>
          </c:cat>
          <c:val>
            <c:numRef>
              <c:f>'analisis gris'!$B$3:$B$12</c:f>
              <c:numCache>
                <c:formatCode>General</c:formatCode>
                <c:ptCount val="10"/>
                <c:pt idx="0">
                  <c:v>37</c:v>
                </c:pt>
                <c:pt idx="1">
                  <c:v>29</c:v>
                </c:pt>
                <c:pt idx="2">
                  <c:v>27</c:v>
                </c:pt>
                <c:pt idx="3">
                  <c:v>24</c:v>
                </c:pt>
                <c:pt idx="4">
                  <c:v>14</c:v>
                </c:pt>
                <c:pt idx="5">
                  <c:v>14</c:v>
                </c:pt>
                <c:pt idx="6">
                  <c:v>13</c:v>
                </c:pt>
                <c:pt idx="7">
                  <c:v>12</c:v>
                </c:pt>
                <c:pt idx="8">
                  <c:v>11</c:v>
                </c:pt>
                <c:pt idx="9">
                  <c:v>11</c:v>
                </c:pt>
              </c:numCache>
            </c:numRef>
          </c:val>
          <c:extLst>
            <c:ext xmlns:c16="http://schemas.microsoft.com/office/drawing/2014/chart" uri="{C3380CC4-5D6E-409C-BE32-E72D297353CC}">
              <c16:uniqueId val="{00000000-D784-4CA3-82DD-81318B3D1EB6}"/>
            </c:ext>
          </c:extLst>
        </c:ser>
        <c:dLbls>
          <c:dLblPos val="outEnd"/>
          <c:showLegendKey val="0"/>
          <c:showVal val="1"/>
          <c:showCatName val="0"/>
          <c:showSerName val="0"/>
          <c:showPercent val="0"/>
          <c:showBubbleSize val="0"/>
        </c:dLbls>
        <c:gapWidth val="80"/>
        <c:overlap val="25"/>
        <c:axId val="478890768"/>
        <c:axId val="478891752"/>
      </c:barChart>
      <c:catAx>
        <c:axId val="47889076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s-CO"/>
          </a:p>
        </c:txPr>
        <c:crossAx val="478891752"/>
        <c:crosses val="autoZero"/>
        <c:auto val="1"/>
        <c:lblAlgn val="ctr"/>
        <c:lblOffset val="100"/>
        <c:noMultiLvlLbl val="0"/>
      </c:catAx>
      <c:valAx>
        <c:axId val="47889175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spc="20" baseline="0">
                <a:solidFill>
                  <a:schemeClr val="tx1">
                    <a:lumMod val="65000"/>
                    <a:lumOff val="35000"/>
                  </a:schemeClr>
                </a:solidFill>
                <a:latin typeface="+mn-lt"/>
                <a:ea typeface="+mn-ea"/>
                <a:cs typeface="+mn-cs"/>
              </a:defRPr>
            </a:pPr>
            <a:endParaRPr lang="es-CO"/>
          </a:p>
        </c:txPr>
        <c:crossAx val="47889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action!$B$2</c:f>
              <c:strCache>
                <c:ptCount val="1"/>
                <c:pt idx="0">
                  <c:v>Number of intents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12A-47E3-9BA0-9585186440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12A-47E3-9BA0-9585186440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12A-47E3-9BA0-9585186440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12A-47E3-9BA0-9585186440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12A-47E3-9BA0-9585186440F1}"/>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O"/>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action!$A$3:$A$7</c:f>
              <c:strCache>
                <c:ptCount val="5"/>
                <c:pt idx="0">
                  <c:v>android.intent.action.MAIN</c:v>
                </c:pt>
                <c:pt idx="1">
                  <c:v>android.intent.action.BOOT_COMPLETED</c:v>
                </c:pt>
                <c:pt idx="2">
                  <c:v>android.provider.Telephony.SMS_RECEIVED</c:v>
                </c:pt>
                <c:pt idx="3">
                  <c:v>android.app.action.DEVICE_ADMIN_ENABLED</c:v>
                </c:pt>
                <c:pt idx="4">
                  <c:v>android.intent.action.USER_PRESENT</c:v>
                </c:pt>
              </c:strCache>
            </c:strRef>
          </c:cat>
          <c:val>
            <c:numRef>
              <c:f>action!$B$3:$B$7</c:f>
              <c:numCache>
                <c:formatCode>General</c:formatCode>
                <c:ptCount val="5"/>
                <c:pt idx="0">
                  <c:v>41</c:v>
                </c:pt>
                <c:pt idx="1">
                  <c:v>31</c:v>
                </c:pt>
                <c:pt idx="2">
                  <c:v>17</c:v>
                </c:pt>
                <c:pt idx="3">
                  <c:v>16</c:v>
                </c:pt>
                <c:pt idx="4">
                  <c:v>15</c:v>
                </c:pt>
              </c:numCache>
            </c:numRef>
          </c:val>
          <c:extLst>
            <c:ext xmlns:c16="http://schemas.microsoft.com/office/drawing/2014/chart" uri="{C3380CC4-5D6E-409C-BE32-E72D297353CC}">
              <c16:uniqueId val="{0000000A-012A-47E3-9BA0-9585186440F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Hoja8!$B$2</c:f>
              <c:strCache>
                <c:ptCount val="1"/>
                <c:pt idx="0">
                  <c:v>Number of intents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9B-4749-8667-7590107D6D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9B-4749-8667-7590107D6D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9B-4749-8667-7590107D6D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F9B-4749-8667-7590107D6D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F9B-4749-8667-7590107D6D5E}"/>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s-CO"/>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Hoja8!$A$3:$A$7</c:f>
              <c:strCache>
                <c:ptCount val="5"/>
                <c:pt idx="0">
                  <c:v>android.intent.category.LAUNCHER</c:v>
                </c:pt>
                <c:pt idx="1">
                  <c:v>android.intent.category.DEFAULT</c:v>
                </c:pt>
                <c:pt idx="2">
                  <c:v>android.intent.category.HOME</c:v>
                </c:pt>
                <c:pt idx="3">
                  <c:v>com.shoujiduoduo.ringtone</c:v>
                </c:pt>
                <c:pt idx="4">
                  <c:v>android.intent.category.BROWSABLE</c:v>
                </c:pt>
              </c:strCache>
            </c:strRef>
          </c:cat>
          <c:val>
            <c:numRef>
              <c:f>Hoja8!$B$3:$B$7</c:f>
              <c:numCache>
                <c:formatCode>General</c:formatCode>
                <c:ptCount val="5"/>
                <c:pt idx="0">
                  <c:v>40</c:v>
                </c:pt>
                <c:pt idx="1">
                  <c:v>15</c:v>
                </c:pt>
                <c:pt idx="2">
                  <c:v>7</c:v>
                </c:pt>
                <c:pt idx="3">
                  <c:v>1</c:v>
                </c:pt>
                <c:pt idx="4">
                  <c:v>1</c:v>
                </c:pt>
              </c:numCache>
            </c:numRef>
          </c:val>
          <c:extLst>
            <c:ext xmlns:c16="http://schemas.microsoft.com/office/drawing/2014/chart" uri="{C3380CC4-5D6E-409C-BE32-E72D297353CC}">
              <c16:uniqueId val="{0000000A-6F9B-4749-8667-7590107D6D5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48A31-3113-4A02-B895-E25B7ED863C0}" type="datetimeFigureOut">
              <a:rPr lang="es-CO" smtClean="0"/>
              <a:t>31/05/2019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E30BC-8160-4C2A-88B9-7CD91D7F8DC6}" type="slidenum">
              <a:rPr lang="es-CO" smtClean="0"/>
              <a:t>‹Nº›</a:t>
            </a:fld>
            <a:endParaRPr lang="es-CO"/>
          </a:p>
        </p:txBody>
      </p:sp>
    </p:spTree>
    <p:extLst>
      <p:ext uri="{BB962C8B-B14F-4D97-AF65-F5344CB8AC3E}">
        <p14:creationId xmlns:p14="http://schemas.microsoft.com/office/powerpoint/2010/main" val="95039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C8E30BC-8160-4C2A-88B9-7CD91D7F8DC6}" type="slidenum">
              <a:rPr lang="es-CO" smtClean="0"/>
              <a:t>4</a:t>
            </a:fld>
            <a:endParaRPr lang="es-CO"/>
          </a:p>
        </p:txBody>
      </p:sp>
    </p:spTree>
    <p:extLst>
      <p:ext uri="{BB962C8B-B14F-4D97-AF65-F5344CB8AC3E}">
        <p14:creationId xmlns:p14="http://schemas.microsoft.com/office/powerpoint/2010/main" val="348510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C8E30BC-8160-4C2A-88B9-7CD91D7F8DC6}" type="slidenum">
              <a:rPr lang="es-CO" smtClean="0"/>
              <a:t>5</a:t>
            </a:fld>
            <a:endParaRPr lang="es-CO"/>
          </a:p>
        </p:txBody>
      </p:sp>
    </p:spTree>
    <p:extLst>
      <p:ext uri="{BB962C8B-B14F-4D97-AF65-F5344CB8AC3E}">
        <p14:creationId xmlns:p14="http://schemas.microsoft.com/office/powerpoint/2010/main" val="85448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C8E30BC-8160-4C2A-88B9-7CD91D7F8DC6}" type="slidenum">
              <a:rPr lang="es-CO" smtClean="0"/>
              <a:t>11</a:t>
            </a:fld>
            <a:endParaRPr lang="es-CO"/>
          </a:p>
        </p:txBody>
      </p:sp>
    </p:spTree>
    <p:extLst>
      <p:ext uri="{BB962C8B-B14F-4D97-AF65-F5344CB8AC3E}">
        <p14:creationId xmlns:p14="http://schemas.microsoft.com/office/powerpoint/2010/main" val="71435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C8E30BC-8160-4C2A-88B9-7CD91D7F8DC6}" type="slidenum">
              <a:rPr lang="es-CO" smtClean="0"/>
              <a:t>12</a:t>
            </a:fld>
            <a:endParaRPr lang="es-CO"/>
          </a:p>
        </p:txBody>
      </p:sp>
    </p:spTree>
    <p:extLst>
      <p:ext uri="{BB962C8B-B14F-4D97-AF65-F5344CB8AC3E}">
        <p14:creationId xmlns:p14="http://schemas.microsoft.com/office/powerpoint/2010/main" val="34397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i="0" kern="1200" dirty="0" err="1">
                <a:solidFill>
                  <a:schemeClr val="tx1"/>
                </a:solidFill>
                <a:effectLst/>
                <a:latin typeface="+mn-lt"/>
                <a:ea typeface="+mn-ea"/>
                <a:cs typeface="+mn-cs"/>
              </a:rPr>
              <a:t>signature</a:t>
            </a:r>
            <a:br>
              <a:rPr lang="en-US" dirty="0">
                <a:solidFill>
                  <a:srgbClr val="202124"/>
                </a:solidFill>
                <a:effectLst/>
              </a:rPr>
            </a:br>
            <a:r>
              <a:rPr lang="en-US" dirty="0">
                <a:solidFill>
                  <a:srgbClr val="202124"/>
                </a:solidFill>
                <a:effectLst/>
              </a:rPr>
              <a:t>A permission that the system grants only if the requesting application is signed with the same certificate as the application that declared the permission. If the certificates match, the system automatically grants the permission without notifying the user or asking for the user's explicit approval.</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02124"/>
                </a:solidFill>
                <a:effectLst/>
              </a:rPr>
              <a:t>DANGEROUS</a:t>
            </a:r>
            <a:br>
              <a:rPr lang="en-US" dirty="0">
                <a:solidFill>
                  <a:srgbClr val="202124"/>
                </a:solidFill>
                <a:effectLst/>
              </a:rPr>
            </a:br>
            <a:r>
              <a:rPr lang="en-US" dirty="0">
                <a:solidFill>
                  <a:srgbClr val="202124"/>
                </a:solidFill>
                <a:effectLst/>
              </a:rPr>
              <a:t>A higher-risk permission that would give a requesting application access to private user data or control over the device that can negatively impact the use</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02124"/>
                </a:solidFill>
                <a:latin typeface="Roboto"/>
              </a:rPr>
              <a:t>NORMAL. A lower-risk permission that gives requesting applications access to isolated application-level features, with minimal risk to other applications, the system, or the user. </a:t>
            </a:r>
            <a:r>
              <a:rPr lang="en-US" dirty="0"/>
              <a:t>The system automatically grants this type of permission to a requesting application at installation, without asking for the user's explicit approval </a:t>
            </a:r>
            <a:endParaRPr lang="es-CO" dirty="0"/>
          </a:p>
          <a:p>
            <a:endParaRPr lang="es-CO" dirty="0"/>
          </a:p>
        </p:txBody>
      </p:sp>
      <p:sp>
        <p:nvSpPr>
          <p:cNvPr id="4" name="Marcador de número de diapositiva 3"/>
          <p:cNvSpPr>
            <a:spLocks noGrp="1"/>
          </p:cNvSpPr>
          <p:nvPr>
            <p:ph type="sldNum" sz="quarter" idx="5"/>
          </p:nvPr>
        </p:nvSpPr>
        <p:spPr/>
        <p:txBody>
          <a:bodyPr/>
          <a:lstStyle/>
          <a:p>
            <a:fld id="{3C8E30BC-8160-4C2A-88B9-7CD91D7F8DC6}" type="slidenum">
              <a:rPr lang="es-CO" smtClean="0"/>
              <a:t>13</a:t>
            </a:fld>
            <a:endParaRPr lang="es-CO"/>
          </a:p>
        </p:txBody>
      </p:sp>
    </p:spTree>
    <p:extLst>
      <p:ext uri="{BB962C8B-B14F-4D97-AF65-F5344CB8AC3E}">
        <p14:creationId xmlns:p14="http://schemas.microsoft.com/office/powerpoint/2010/main" val="82288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85755-CF28-4032-AC57-1EEE1B3C5B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0DB41A1-80E3-46D8-A6C3-A6AA251D1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4C23152-7FB7-4506-B16F-E140EEE418E9}"/>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5" name="Marcador de pie de página 4">
            <a:extLst>
              <a:ext uri="{FF2B5EF4-FFF2-40B4-BE49-F238E27FC236}">
                <a16:creationId xmlns:a16="http://schemas.microsoft.com/office/drawing/2014/main" id="{BE43195B-A695-449C-837D-274A5F009C8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6E22526-83EC-49EA-BB37-6BD4FD01F5D7}"/>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226354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8BC7C-3108-4DEE-8846-47F6EEA88A6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3F33A2-EEBE-4013-8E0C-A0287C08D9F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A8FE4CA-3EAF-4365-8878-F4CCAA30CEAD}"/>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5" name="Marcador de pie de página 4">
            <a:extLst>
              <a:ext uri="{FF2B5EF4-FFF2-40B4-BE49-F238E27FC236}">
                <a16:creationId xmlns:a16="http://schemas.microsoft.com/office/drawing/2014/main" id="{394DFCF6-7740-43B6-BA84-CB2E7DE5563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0ED565-531B-486C-AE94-225E69FA6A93}"/>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105902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4AB4EC-D9C8-417B-81BF-04A753B6D0A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7DC142C-A8FB-4177-8842-C8AAC3E810B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E7E1F6-F7EE-446E-A0B8-6D8C4DB3AB88}"/>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5" name="Marcador de pie de página 4">
            <a:extLst>
              <a:ext uri="{FF2B5EF4-FFF2-40B4-BE49-F238E27FC236}">
                <a16:creationId xmlns:a16="http://schemas.microsoft.com/office/drawing/2014/main" id="{55E61CB5-A017-4026-96F2-07C82CBDE3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696079B-A142-4DBC-900B-34B7A45212B2}"/>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390897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OPENING" type="title">
  <p:cSld name="BIG TITLE OPENING">
    <p:spTree>
      <p:nvGrpSpPr>
        <p:cNvPr id="1" name="Shape 9"/>
        <p:cNvGrpSpPr/>
        <p:nvPr/>
      </p:nvGrpSpPr>
      <p:grpSpPr>
        <a:xfrm>
          <a:off x="0" y="0"/>
          <a:ext cx="0" cy="0"/>
          <a:chOff x="0" y="0"/>
          <a:chExt cx="0" cy="0"/>
        </a:xfrm>
      </p:grpSpPr>
      <p:sp>
        <p:nvSpPr>
          <p:cNvPr id="10" name="Google Shape;10;p2"/>
          <p:cNvSpPr/>
          <p:nvPr/>
        </p:nvSpPr>
        <p:spPr>
          <a:xfrm>
            <a:off x="1" y="0"/>
            <a:ext cx="12191929" cy="6857813"/>
          </a:xfrm>
          <a:custGeom>
            <a:avLst/>
            <a:gdLst/>
            <a:ahLst/>
            <a:cxnLst/>
            <a:rect l="l" t="t" r="r" b="b"/>
            <a:pathLst>
              <a:path w="67802" h="36907" extrusionOk="0">
                <a:moveTo>
                  <a:pt x="1" y="0"/>
                </a:moveTo>
                <a:lnTo>
                  <a:pt x="1" y="36907"/>
                </a:lnTo>
                <a:lnTo>
                  <a:pt x="67802" y="36907"/>
                </a:lnTo>
                <a:lnTo>
                  <a:pt x="67802" y="0"/>
                </a:lnTo>
                <a:close/>
              </a:path>
            </a:pathLst>
          </a:custGeom>
          <a:solidFill>
            <a:srgbClr val="BDCDD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2722041"/>
            <a:ext cx="5789947" cy="4135721"/>
          </a:xfrm>
          <a:custGeom>
            <a:avLst/>
            <a:gdLst/>
            <a:ahLst/>
            <a:cxnLst/>
            <a:rect l="l" t="t" r="r" b="b"/>
            <a:pathLst>
              <a:path w="31940" h="21893" extrusionOk="0">
                <a:moveTo>
                  <a:pt x="22037" y="1"/>
                </a:moveTo>
                <a:lnTo>
                  <a:pt x="1" y="21893"/>
                </a:lnTo>
                <a:lnTo>
                  <a:pt x="19661" y="21893"/>
                </a:lnTo>
                <a:lnTo>
                  <a:pt x="31939" y="9759"/>
                </a:lnTo>
                <a:lnTo>
                  <a:pt x="22037" y="1"/>
                </a:lnTo>
                <a:close/>
              </a:path>
            </a:pathLst>
          </a:custGeom>
          <a:solidFill>
            <a:srgbClr val="BDCDD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60690" y="0"/>
            <a:ext cx="10464405" cy="6857813"/>
          </a:xfrm>
          <a:custGeom>
            <a:avLst/>
            <a:gdLst/>
            <a:ahLst/>
            <a:cxnLst/>
            <a:rect l="l" t="t" r="r" b="b"/>
            <a:pathLst>
              <a:path w="58224" h="36907" extrusionOk="0">
                <a:moveTo>
                  <a:pt x="0" y="0"/>
                </a:moveTo>
                <a:lnTo>
                  <a:pt x="36907" y="36907"/>
                </a:lnTo>
                <a:lnTo>
                  <a:pt x="58223" y="36907"/>
                </a:lnTo>
                <a:lnTo>
                  <a:pt x="21316" y="0"/>
                </a:lnTo>
                <a:close/>
              </a:path>
            </a:pathLst>
          </a:custGeom>
          <a:solidFill>
            <a:srgbClr val="2D2D3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s" sz="2400"/>
              <a:t>                </a:t>
            </a:r>
            <a:endParaRPr sz="2400"/>
          </a:p>
        </p:txBody>
      </p:sp>
      <p:sp>
        <p:nvSpPr>
          <p:cNvPr id="13" name="Google Shape;13;p2"/>
          <p:cNvSpPr/>
          <p:nvPr/>
        </p:nvSpPr>
        <p:spPr>
          <a:xfrm>
            <a:off x="2580767" y="1776133"/>
            <a:ext cx="7015600" cy="3306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97ADB2"/>
              </a:solidFill>
            </a:endParaRPr>
          </a:p>
        </p:txBody>
      </p:sp>
      <p:sp>
        <p:nvSpPr>
          <p:cNvPr id="14" name="Google Shape;14;p2"/>
          <p:cNvSpPr txBox="1">
            <a:spLocks noGrp="1"/>
          </p:cNvSpPr>
          <p:nvPr>
            <p:ph type="ctrTitle"/>
          </p:nvPr>
        </p:nvSpPr>
        <p:spPr>
          <a:xfrm>
            <a:off x="2988067" y="2147200"/>
            <a:ext cx="6279600" cy="2413600"/>
          </a:xfrm>
          <a:prstGeom prst="rect">
            <a:avLst/>
          </a:prstGeom>
        </p:spPr>
        <p:txBody>
          <a:bodyPr spcFirstLastPara="1" wrap="square" lIns="91425" tIns="91425" rIns="91425" bIns="91425" anchor="b" anchorCtr="0"/>
          <a:lstStyle>
            <a:lvl1pPr lvl="0" algn="ctr" rtl="0">
              <a:spcBef>
                <a:spcPts val="0"/>
              </a:spcBef>
              <a:spcAft>
                <a:spcPts val="0"/>
              </a:spcAft>
              <a:buClr>
                <a:srgbClr val="2D2D30"/>
              </a:buClr>
              <a:buSzPts val="3600"/>
              <a:buNone/>
              <a:defRPr sz="4800">
                <a:solidFill>
                  <a:srgbClr val="2D2D30"/>
                </a:solidFill>
              </a:defRPr>
            </a:lvl1pPr>
            <a:lvl2pPr lvl="1" algn="ctr" rtl="0">
              <a:spcBef>
                <a:spcPts val="0"/>
              </a:spcBef>
              <a:spcAft>
                <a:spcPts val="0"/>
              </a:spcAft>
              <a:buClr>
                <a:srgbClr val="6C7E95"/>
              </a:buClr>
              <a:buSzPts val="5200"/>
              <a:buNone/>
              <a:defRPr sz="6933">
                <a:solidFill>
                  <a:srgbClr val="6C7E95"/>
                </a:solidFill>
              </a:defRPr>
            </a:lvl2pPr>
            <a:lvl3pPr lvl="2" algn="ctr" rtl="0">
              <a:spcBef>
                <a:spcPts val="0"/>
              </a:spcBef>
              <a:spcAft>
                <a:spcPts val="0"/>
              </a:spcAft>
              <a:buClr>
                <a:srgbClr val="6C7E95"/>
              </a:buClr>
              <a:buSzPts val="5200"/>
              <a:buNone/>
              <a:defRPr sz="6933">
                <a:solidFill>
                  <a:srgbClr val="6C7E95"/>
                </a:solidFill>
              </a:defRPr>
            </a:lvl3pPr>
            <a:lvl4pPr lvl="3" algn="ctr" rtl="0">
              <a:spcBef>
                <a:spcPts val="0"/>
              </a:spcBef>
              <a:spcAft>
                <a:spcPts val="0"/>
              </a:spcAft>
              <a:buClr>
                <a:srgbClr val="6C7E95"/>
              </a:buClr>
              <a:buSzPts val="5200"/>
              <a:buNone/>
              <a:defRPr sz="6933">
                <a:solidFill>
                  <a:srgbClr val="6C7E95"/>
                </a:solidFill>
              </a:defRPr>
            </a:lvl4pPr>
            <a:lvl5pPr lvl="4" algn="ctr" rtl="0">
              <a:spcBef>
                <a:spcPts val="0"/>
              </a:spcBef>
              <a:spcAft>
                <a:spcPts val="0"/>
              </a:spcAft>
              <a:buClr>
                <a:srgbClr val="6C7E95"/>
              </a:buClr>
              <a:buSzPts val="5200"/>
              <a:buNone/>
              <a:defRPr sz="6933">
                <a:solidFill>
                  <a:srgbClr val="6C7E95"/>
                </a:solidFill>
              </a:defRPr>
            </a:lvl5pPr>
            <a:lvl6pPr lvl="5" algn="ctr" rtl="0">
              <a:spcBef>
                <a:spcPts val="0"/>
              </a:spcBef>
              <a:spcAft>
                <a:spcPts val="0"/>
              </a:spcAft>
              <a:buClr>
                <a:srgbClr val="6C7E95"/>
              </a:buClr>
              <a:buSzPts val="5200"/>
              <a:buNone/>
              <a:defRPr sz="6933">
                <a:solidFill>
                  <a:srgbClr val="6C7E95"/>
                </a:solidFill>
              </a:defRPr>
            </a:lvl6pPr>
            <a:lvl7pPr lvl="6" algn="ctr" rtl="0">
              <a:spcBef>
                <a:spcPts val="0"/>
              </a:spcBef>
              <a:spcAft>
                <a:spcPts val="0"/>
              </a:spcAft>
              <a:buClr>
                <a:srgbClr val="6C7E95"/>
              </a:buClr>
              <a:buSzPts val="5200"/>
              <a:buNone/>
              <a:defRPr sz="6933">
                <a:solidFill>
                  <a:srgbClr val="6C7E95"/>
                </a:solidFill>
              </a:defRPr>
            </a:lvl7pPr>
            <a:lvl8pPr lvl="7" algn="ctr" rtl="0">
              <a:spcBef>
                <a:spcPts val="0"/>
              </a:spcBef>
              <a:spcAft>
                <a:spcPts val="0"/>
              </a:spcAft>
              <a:buClr>
                <a:srgbClr val="6C7E95"/>
              </a:buClr>
              <a:buSzPts val="5200"/>
              <a:buNone/>
              <a:defRPr sz="6933">
                <a:solidFill>
                  <a:srgbClr val="6C7E95"/>
                </a:solidFill>
              </a:defRPr>
            </a:lvl8pPr>
            <a:lvl9pPr lvl="8" algn="ctr" rtl="0">
              <a:spcBef>
                <a:spcPts val="0"/>
              </a:spcBef>
              <a:spcAft>
                <a:spcPts val="0"/>
              </a:spcAft>
              <a:buClr>
                <a:srgbClr val="6C7E95"/>
              </a:buClr>
              <a:buSzPts val="5200"/>
              <a:buNone/>
              <a:defRPr sz="6933">
                <a:solidFill>
                  <a:srgbClr val="6C7E95"/>
                </a:solidFill>
              </a:defRPr>
            </a:lvl9pPr>
          </a:lstStyle>
          <a:p>
            <a:endParaRPr/>
          </a:p>
        </p:txBody>
      </p:sp>
      <p:sp>
        <p:nvSpPr>
          <p:cNvPr id="15" name="Google Shape;15;p2"/>
          <p:cNvSpPr/>
          <p:nvPr/>
        </p:nvSpPr>
        <p:spPr>
          <a:xfrm>
            <a:off x="4691738" y="0"/>
            <a:ext cx="5041333" cy="2622755"/>
          </a:xfrm>
          <a:custGeom>
            <a:avLst/>
            <a:gdLst/>
            <a:ahLst/>
            <a:cxnLst/>
            <a:rect l="l" t="t" r="r" b="b"/>
            <a:pathLst>
              <a:path w="28050" h="14115" extrusionOk="0">
                <a:moveTo>
                  <a:pt x="0" y="0"/>
                </a:moveTo>
                <a:lnTo>
                  <a:pt x="14079" y="14115"/>
                </a:lnTo>
                <a:lnTo>
                  <a:pt x="28050" y="0"/>
                </a:lnTo>
                <a:close/>
              </a:path>
            </a:pathLst>
          </a:custGeom>
          <a:solidFill>
            <a:srgbClr val="97ADB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533422" y="4602951"/>
            <a:ext cx="4394311" cy="2254836"/>
          </a:xfrm>
          <a:custGeom>
            <a:avLst/>
            <a:gdLst/>
            <a:ahLst/>
            <a:cxnLst/>
            <a:rect l="l" t="t" r="r" b="b"/>
            <a:pathLst>
              <a:path w="24450" h="12135" extrusionOk="0">
                <a:moveTo>
                  <a:pt x="12279" y="1"/>
                </a:moveTo>
                <a:lnTo>
                  <a:pt x="1" y="12135"/>
                </a:lnTo>
                <a:lnTo>
                  <a:pt x="24449" y="12135"/>
                </a:lnTo>
                <a:lnTo>
                  <a:pt x="12279" y="1"/>
                </a:lnTo>
                <a:close/>
              </a:path>
            </a:pathLst>
          </a:custGeom>
          <a:solidFill>
            <a:srgbClr val="97ADB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918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CDDF9-DEEB-4DE2-BE52-AAD69711C1E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C37F08E-4D8D-4835-ACD7-5610CDB7DBD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A2D06E0-8DAB-4E34-9E19-DE3336309CBC}"/>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5" name="Marcador de pie de página 4">
            <a:extLst>
              <a:ext uri="{FF2B5EF4-FFF2-40B4-BE49-F238E27FC236}">
                <a16:creationId xmlns:a16="http://schemas.microsoft.com/office/drawing/2014/main" id="{98BCE31C-458B-470D-8E6E-0C224FBB20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327F20-97C8-401A-907C-A03B2F08AE84}"/>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264755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80157-BC93-4E07-B396-9D52CBE6B0F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E535F88-9AB2-4322-8917-6DB304534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8B74F2-D560-4826-84F3-D8F5E0B5A147}"/>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5" name="Marcador de pie de página 4">
            <a:extLst>
              <a:ext uri="{FF2B5EF4-FFF2-40B4-BE49-F238E27FC236}">
                <a16:creationId xmlns:a16="http://schemas.microsoft.com/office/drawing/2014/main" id="{155647F9-597C-484A-9834-54CA8A7BCCF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595F5D-EDDE-4465-A06B-2B98FD12842F}"/>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2593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56512-317B-4821-90A2-F4392F7836F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BB44864-125C-479F-8A87-13C316C80B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317B83-931B-4A21-A090-AF364C6F2E4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ADEB4D7-CA2A-49E8-8FD6-7CF81E8FB947}"/>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6" name="Marcador de pie de página 5">
            <a:extLst>
              <a:ext uri="{FF2B5EF4-FFF2-40B4-BE49-F238E27FC236}">
                <a16:creationId xmlns:a16="http://schemas.microsoft.com/office/drawing/2014/main" id="{EAFAFFAC-0E00-4CFC-9FEA-8818D14D40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4933AD7-8F7D-4BC9-8978-93C81E130FCF}"/>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289811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14923-4863-42BD-A7D7-E35B8DB1A7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D075E7-79F0-43CA-A54A-4A52FF381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DFCB26C-79E8-461A-B8E1-E0D00CA0EE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27DD58D-7CC6-42D6-BC55-216BFD0FE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BE66DE-8A68-4B83-B4B9-81BB9BC37B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BB7A859-EFB8-4F60-BD82-A5823818A3D2}"/>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8" name="Marcador de pie de página 7">
            <a:extLst>
              <a:ext uri="{FF2B5EF4-FFF2-40B4-BE49-F238E27FC236}">
                <a16:creationId xmlns:a16="http://schemas.microsoft.com/office/drawing/2014/main" id="{C2FF66DA-7A5B-4AFE-A150-0B6C2FCDF5E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7E192D1-448D-4163-884C-8189776D40BB}"/>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308818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53A52-B18A-4E18-9C79-23DE700A59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5581313-11E0-42B9-B8A4-DE9F487D2EE6}"/>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4" name="Marcador de pie de página 3">
            <a:extLst>
              <a:ext uri="{FF2B5EF4-FFF2-40B4-BE49-F238E27FC236}">
                <a16:creationId xmlns:a16="http://schemas.microsoft.com/office/drawing/2014/main" id="{FBC0D32F-9812-420E-8D2D-B67E10A73DF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A646F9D-A2F0-4A2B-B251-5C794921CE63}"/>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152890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1772F4-70A2-4499-848D-C04E006A6ECC}"/>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3" name="Marcador de pie de página 2">
            <a:extLst>
              <a:ext uri="{FF2B5EF4-FFF2-40B4-BE49-F238E27FC236}">
                <a16:creationId xmlns:a16="http://schemas.microsoft.com/office/drawing/2014/main" id="{A21FC860-4136-46B8-9B66-AA4CB6A7170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60FB56C-4645-4F6A-A4F3-779E66DCCA9F}"/>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356876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B905C-77A8-44FC-934C-6B66027850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8133514-9E3B-4E26-A017-C16568B33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40E88B7-4C99-449E-B2B0-6B37DA5B8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346B9F-4381-47CB-87C0-78EDFDFE4917}"/>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6" name="Marcador de pie de página 5">
            <a:extLst>
              <a:ext uri="{FF2B5EF4-FFF2-40B4-BE49-F238E27FC236}">
                <a16:creationId xmlns:a16="http://schemas.microsoft.com/office/drawing/2014/main" id="{C6851DDB-DBAB-4CC0-8567-4D84FC35AFA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D15ACDF-724C-4A19-885B-F970E2D9E5DC}"/>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90649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B9F782-E928-4DF4-BCCD-B2DBD3EEC8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2E9DADD-362A-4F52-AE75-39364354D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2B3FE0E-B644-4F0C-A857-015F81961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71B6B7-EFA5-440E-8D61-D2BD868860C1}"/>
              </a:ext>
            </a:extLst>
          </p:cNvPr>
          <p:cNvSpPr>
            <a:spLocks noGrp="1"/>
          </p:cNvSpPr>
          <p:nvPr>
            <p:ph type="dt" sz="half" idx="10"/>
          </p:nvPr>
        </p:nvSpPr>
        <p:spPr/>
        <p:txBody>
          <a:bodyPr/>
          <a:lstStyle/>
          <a:p>
            <a:fld id="{B3694D58-D06D-48D9-946F-F136415CDEDD}" type="datetimeFigureOut">
              <a:rPr lang="es-CO" smtClean="0"/>
              <a:t>31/05/2019</a:t>
            </a:fld>
            <a:endParaRPr lang="es-CO"/>
          </a:p>
        </p:txBody>
      </p:sp>
      <p:sp>
        <p:nvSpPr>
          <p:cNvPr id="6" name="Marcador de pie de página 5">
            <a:extLst>
              <a:ext uri="{FF2B5EF4-FFF2-40B4-BE49-F238E27FC236}">
                <a16:creationId xmlns:a16="http://schemas.microsoft.com/office/drawing/2014/main" id="{BF8C071D-EBA6-416A-8F8F-F94F480F66E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120440-6929-4037-B302-A68A6FA5F9FD}"/>
              </a:ext>
            </a:extLst>
          </p:cNvPr>
          <p:cNvSpPr>
            <a:spLocks noGrp="1"/>
          </p:cNvSpPr>
          <p:nvPr>
            <p:ph type="sldNum" sz="quarter" idx="12"/>
          </p:nvPr>
        </p:nvSpPr>
        <p:spPr/>
        <p:txBody>
          <a:bodyPr/>
          <a:lstStyle/>
          <a:p>
            <a:fld id="{6F506317-557D-40A7-83E1-C0AD33D405B0}" type="slidenum">
              <a:rPr lang="es-CO" smtClean="0"/>
              <a:t>‹Nº›</a:t>
            </a:fld>
            <a:endParaRPr lang="es-CO"/>
          </a:p>
        </p:txBody>
      </p:sp>
    </p:spTree>
    <p:extLst>
      <p:ext uri="{BB962C8B-B14F-4D97-AF65-F5344CB8AC3E}">
        <p14:creationId xmlns:p14="http://schemas.microsoft.com/office/powerpoint/2010/main" val="357823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7A7292E-E47F-4288-BB30-ED3EE692D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3EF0D0-0F4E-450E-9E03-C23187D79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BC4985-8F94-45E2-8E2F-CF6BD4AC0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94D58-D06D-48D9-946F-F136415CDEDD}" type="datetimeFigureOut">
              <a:rPr lang="es-CO" smtClean="0"/>
              <a:t>31/05/2019</a:t>
            </a:fld>
            <a:endParaRPr lang="es-CO"/>
          </a:p>
        </p:txBody>
      </p:sp>
      <p:sp>
        <p:nvSpPr>
          <p:cNvPr id="5" name="Marcador de pie de página 4">
            <a:extLst>
              <a:ext uri="{FF2B5EF4-FFF2-40B4-BE49-F238E27FC236}">
                <a16:creationId xmlns:a16="http://schemas.microsoft.com/office/drawing/2014/main" id="{2A22AAD1-2505-439A-9C3F-4ABCF2B81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E404398-34B5-47C6-A979-D24B8E25A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06317-557D-40A7-83E1-C0AD33D405B0}" type="slidenum">
              <a:rPr lang="es-CO" smtClean="0"/>
              <a:t>‹Nº›</a:t>
            </a:fld>
            <a:endParaRPr lang="es-CO"/>
          </a:p>
        </p:txBody>
      </p:sp>
    </p:spTree>
    <p:extLst>
      <p:ext uri="{BB962C8B-B14F-4D97-AF65-F5344CB8AC3E}">
        <p14:creationId xmlns:p14="http://schemas.microsoft.com/office/powerpoint/2010/main" val="251674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1C28"/>
        </a:solidFill>
        <a:effectLst/>
      </p:bgPr>
    </p:bg>
    <p:spTree>
      <p:nvGrpSpPr>
        <p:cNvPr id="1" name=""/>
        <p:cNvGrpSpPr/>
        <p:nvPr/>
      </p:nvGrpSpPr>
      <p:grpSpPr>
        <a:xfrm>
          <a:off x="0" y="0"/>
          <a:ext cx="0" cy="0"/>
          <a:chOff x="0" y="0"/>
          <a:chExt cx="0" cy="0"/>
        </a:xfrm>
      </p:grpSpPr>
      <p:pic>
        <p:nvPicPr>
          <p:cNvPr id="1026" name="Picture 2" descr="https://www.dreamhost.com/blog/wp-content/uploads/2018/06/Malware-Guide-DreamHost-750x498.jpg">
            <a:extLst>
              <a:ext uri="{FF2B5EF4-FFF2-40B4-BE49-F238E27FC236}">
                <a16:creationId xmlns:a16="http://schemas.microsoft.com/office/drawing/2014/main" id="{895EC2A8-88E1-4E82-BF99-5854242B4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 t="1589" r="1322" b="1903"/>
          <a:stretch/>
        </p:blipFill>
        <p:spPr bwMode="auto">
          <a:xfrm>
            <a:off x="3099568" y="1791154"/>
            <a:ext cx="5992863" cy="392521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67379C2-5006-40B0-A65C-D1E5A3A07317}"/>
              </a:ext>
            </a:extLst>
          </p:cNvPr>
          <p:cNvSpPr txBox="1"/>
          <p:nvPr/>
        </p:nvSpPr>
        <p:spPr>
          <a:xfrm>
            <a:off x="2506856" y="713936"/>
            <a:ext cx="7178284" cy="1077218"/>
          </a:xfrm>
          <a:prstGeom prst="rect">
            <a:avLst/>
          </a:prstGeom>
          <a:noFill/>
        </p:spPr>
        <p:txBody>
          <a:bodyPr wrap="square" rtlCol="0">
            <a:spAutoFit/>
          </a:bodyPr>
          <a:lstStyle/>
          <a:p>
            <a:pPr algn="ctr"/>
            <a:r>
              <a:rPr lang="es-CO" sz="3200" b="1" dirty="0">
                <a:solidFill>
                  <a:srgbClr val="C8BDFE"/>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ANALYSIS OF SANDBOX-EVADING MALWARE IN </a:t>
            </a:r>
            <a:r>
              <a:rPr lang="es-CO" sz="3200" b="1" dirty="0">
                <a:solidFill>
                  <a:srgbClr val="78C257"/>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ANDROID</a:t>
            </a:r>
          </a:p>
        </p:txBody>
      </p:sp>
      <p:sp>
        <p:nvSpPr>
          <p:cNvPr id="6" name="CuadroTexto 5">
            <a:extLst>
              <a:ext uri="{FF2B5EF4-FFF2-40B4-BE49-F238E27FC236}">
                <a16:creationId xmlns:a16="http://schemas.microsoft.com/office/drawing/2014/main" id="{FAD4F4E2-AF24-4790-9902-CA89F274FDB6}"/>
              </a:ext>
            </a:extLst>
          </p:cNvPr>
          <p:cNvSpPr txBox="1"/>
          <p:nvPr/>
        </p:nvSpPr>
        <p:spPr>
          <a:xfrm>
            <a:off x="4561231" y="5883328"/>
            <a:ext cx="3069534" cy="584775"/>
          </a:xfrm>
          <a:prstGeom prst="rect">
            <a:avLst/>
          </a:prstGeom>
          <a:noFill/>
        </p:spPr>
        <p:txBody>
          <a:bodyPr wrap="square" rtlCol="0">
            <a:spAutoFit/>
          </a:bodyPr>
          <a:lstStyle/>
          <a:p>
            <a:pPr algn="ctr"/>
            <a:r>
              <a:rPr lang="es-CO" sz="1600" dirty="0">
                <a:solidFill>
                  <a:srgbClr val="C8BDFE"/>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Nicolas Biojo, David Erazo, Daniela Llano, Sara Ortiz Drada</a:t>
            </a:r>
          </a:p>
        </p:txBody>
      </p:sp>
    </p:spTree>
    <p:extLst>
      <p:ext uri="{BB962C8B-B14F-4D97-AF65-F5344CB8AC3E}">
        <p14:creationId xmlns:p14="http://schemas.microsoft.com/office/powerpoint/2010/main" val="240659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Related image">
            <a:extLst>
              <a:ext uri="{FF2B5EF4-FFF2-40B4-BE49-F238E27FC236}">
                <a16:creationId xmlns:a16="http://schemas.microsoft.com/office/drawing/2014/main" id="{FEA22154-9F70-4AC0-9919-C6CC0BCEF5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74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240387DA-ABB6-436D-91F2-05C406027569}"/>
              </a:ext>
            </a:extLst>
          </p:cNvPr>
          <p:cNvSpPr/>
          <p:nvPr/>
        </p:nvSpPr>
        <p:spPr>
          <a:xfrm>
            <a:off x="3167351" y="4682209"/>
            <a:ext cx="6096000" cy="707886"/>
          </a:xfrm>
          <a:prstGeom prst="rect">
            <a:avLst/>
          </a:prstGeom>
        </p:spPr>
        <p:txBody>
          <a:bodyPr>
            <a:spAutoFit/>
          </a:bodyPr>
          <a:lstStyle/>
          <a:p>
            <a:pPr algn="ctr"/>
            <a:r>
              <a:rPr lang="es-CO" sz="2000" dirty="0">
                <a:latin typeface="Montserrat" panose="00000500000000000000" pitchFamily="2" charset="0"/>
              </a:rPr>
              <a:t>ALLOWS AN APPLICATION TO VIEW THE STATUS OF ALL NETWORKS</a:t>
            </a:r>
          </a:p>
        </p:txBody>
      </p:sp>
      <p:sp>
        <p:nvSpPr>
          <p:cNvPr id="8" name="Título 3">
            <a:extLst>
              <a:ext uri="{FF2B5EF4-FFF2-40B4-BE49-F238E27FC236}">
                <a16:creationId xmlns:a16="http://schemas.microsoft.com/office/drawing/2014/main" id="{8E9CB55A-31F1-4B16-BA23-683F13FEC583}"/>
              </a:ext>
            </a:extLst>
          </p:cNvPr>
          <p:cNvSpPr>
            <a:spLocks noGrp="1"/>
          </p:cNvSpPr>
          <p:nvPr>
            <p:ph type="title"/>
          </p:nvPr>
        </p:nvSpPr>
        <p:spPr>
          <a:xfrm>
            <a:off x="1901769" y="302779"/>
            <a:ext cx="8627166" cy="815009"/>
          </a:xfrm>
        </p:spPr>
        <p:txBody>
          <a:bodyPr>
            <a:normAutofit/>
          </a:bodyPr>
          <a:lstStyle/>
          <a:p>
            <a:pPr algn="ctr"/>
            <a:r>
              <a:rPr lang="es-CO" sz="4000" b="1" dirty="0">
                <a:latin typeface="Montserrat" panose="00000500000000000000" pitchFamily="2" charset="0"/>
              </a:rPr>
              <a:t>PERMISSIONS</a:t>
            </a:r>
          </a:p>
        </p:txBody>
      </p:sp>
      <p:pic>
        <p:nvPicPr>
          <p:cNvPr id="14" name="Imagen 13">
            <a:extLst>
              <a:ext uri="{FF2B5EF4-FFF2-40B4-BE49-F238E27FC236}">
                <a16:creationId xmlns:a16="http://schemas.microsoft.com/office/drawing/2014/main" id="{C1601385-9255-45B9-A042-465DF9358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240" y="2162193"/>
            <a:ext cx="2104222" cy="2104222"/>
          </a:xfrm>
          <a:prstGeom prst="rect">
            <a:avLst/>
          </a:prstGeom>
        </p:spPr>
      </p:pic>
    </p:spTree>
    <p:extLst>
      <p:ext uri="{BB962C8B-B14F-4D97-AF65-F5344CB8AC3E}">
        <p14:creationId xmlns:p14="http://schemas.microsoft.com/office/powerpoint/2010/main" val="24195400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96DA7608-9107-47B9-AB97-CCA541654757}"/>
              </a:ext>
            </a:extLst>
          </p:cNvPr>
          <p:cNvSpPr>
            <a:spLocks noGrp="1"/>
          </p:cNvSpPr>
          <p:nvPr>
            <p:ph type="title"/>
          </p:nvPr>
        </p:nvSpPr>
        <p:spPr>
          <a:xfrm>
            <a:off x="1901769" y="302779"/>
            <a:ext cx="8627166" cy="815009"/>
          </a:xfrm>
        </p:spPr>
        <p:txBody>
          <a:bodyPr>
            <a:normAutofit/>
          </a:bodyPr>
          <a:lstStyle/>
          <a:p>
            <a:pPr algn="ctr"/>
            <a:r>
              <a:rPr lang="es-CO" sz="4000" b="1" dirty="0">
                <a:latin typeface="Montserrat" panose="00000500000000000000" pitchFamily="2" charset="0"/>
              </a:rPr>
              <a:t>PERMISSIONS</a:t>
            </a:r>
          </a:p>
        </p:txBody>
      </p:sp>
      <p:graphicFrame>
        <p:nvGraphicFramePr>
          <p:cNvPr id="21" name="Gráfico 20">
            <a:extLst>
              <a:ext uri="{FF2B5EF4-FFF2-40B4-BE49-F238E27FC236}">
                <a16:creationId xmlns:a16="http://schemas.microsoft.com/office/drawing/2014/main" id="{A0916B05-FD82-45E7-873B-B18CAAC22110}"/>
              </a:ext>
            </a:extLst>
          </p:cNvPr>
          <p:cNvGraphicFramePr>
            <a:graphicFrameLocks/>
          </p:cNvGraphicFramePr>
          <p:nvPr>
            <p:extLst>
              <p:ext uri="{D42A27DB-BD31-4B8C-83A1-F6EECF244321}">
                <p14:modId xmlns:p14="http://schemas.microsoft.com/office/powerpoint/2010/main" val="1569729093"/>
              </p:ext>
            </p:extLst>
          </p:nvPr>
        </p:nvGraphicFramePr>
        <p:xfrm>
          <a:off x="1737360" y="1239709"/>
          <a:ext cx="9083039" cy="5465892"/>
        </p:xfrm>
        <a:graphic>
          <a:graphicData uri="http://schemas.openxmlformats.org/drawingml/2006/chart">
            <c:chart xmlns:c="http://schemas.openxmlformats.org/drawingml/2006/chart" xmlns:r="http://schemas.openxmlformats.org/officeDocument/2006/relationships" r:id="rId3"/>
          </a:graphicData>
        </a:graphic>
      </p:graphicFrame>
      <p:sp>
        <p:nvSpPr>
          <p:cNvPr id="22" name="CuadroTexto 21">
            <a:extLst>
              <a:ext uri="{FF2B5EF4-FFF2-40B4-BE49-F238E27FC236}">
                <a16:creationId xmlns:a16="http://schemas.microsoft.com/office/drawing/2014/main" id="{B2F165E6-D9FC-48C0-AE9F-B088BFC02131}"/>
              </a:ext>
            </a:extLst>
          </p:cNvPr>
          <p:cNvSpPr txBox="1"/>
          <p:nvPr/>
        </p:nvSpPr>
        <p:spPr>
          <a:xfrm>
            <a:off x="4124945" y="1117788"/>
            <a:ext cx="4307868" cy="338554"/>
          </a:xfrm>
          <a:prstGeom prst="rect">
            <a:avLst/>
          </a:prstGeom>
          <a:noFill/>
        </p:spPr>
        <p:txBody>
          <a:bodyPr wrap="square" rtlCol="0">
            <a:spAutoFit/>
          </a:bodyPr>
          <a:lstStyle/>
          <a:p>
            <a:pPr algn="ctr"/>
            <a:r>
              <a:rPr lang="es-CO" sz="1600" dirty="0">
                <a:latin typeface="Segoe UI" panose="020B0502040204020203" pitchFamily="34" charset="0"/>
                <a:cs typeface="Segoe UI" panose="020B0502040204020203" pitchFamily="34" charset="0"/>
              </a:rPr>
              <a:t>PERMISSION vs. PERCENTAGE OF REQUESTS</a:t>
            </a:r>
          </a:p>
        </p:txBody>
      </p:sp>
    </p:spTree>
    <p:extLst>
      <p:ext uri="{BB962C8B-B14F-4D97-AF65-F5344CB8AC3E}">
        <p14:creationId xmlns:p14="http://schemas.microsoft.com/office/powerpoint/2010/main" val="37716619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6D0774D-EAE8-490D-AD89-F20EB4E81302}"/>
              </a:ext>
            </a:extLst>
          </p:cNvPr>
          <p:cNvSpPr>
            <a:spLocks noGrp="1"/>
          </p:cNvSpPr>
          <p:nvPr>
            <p:ph type="title"/>
          </p:nvPr>
        </p:nvSpPr>
        <p:spPr>
          <a:xfrm>
            <a:off x="1901769" y="302779"/>
            <a:ext cx="8627166" cy="815009"/>
          </a:xfrm>
        </p:spPr>
        <p:txBody>
          <a:bodyPr>
            <a:normAutofit/>
          </a:bodyPr>
          <a:lstStyle/>
          <a:p>
            <a:pPr algn="ctr"/>
            <a:r>
              <a:rPr lang="es-CO" sz="4000" b="1" dirty="0">
                <a:latin typeface="Montserrat" panose="00000500000000000000" pitchFamily="2" charset="0"/>
              </a:rPr>
              <a:t>PERMISSIONS</a:t>
            </a:r>
          </a:p>
        </p:txBody>
      </p:sp>
      <p:graphicFrame>
        <p:nvGraphicFramePr>
          <p:cNvPr id="5" name="Gráfico 4">
            <a:extLst>
              <a:ext uri="{FF2B5EF4-FFF2-40B4-BE49-F238E27FC236}">
                <a16:creationId xmlns:a16="http://schemas.microsoft.com/office/drawing/2014/main" id="{3D85DC55-F91C-4AAC-A713-B891544E09C7}"/>
              </a:ext>
            </a:extLst>
          </p:cNvPr>
          <p:cNvGraphicFramePr>
            <a:graphicFrameLocks/>
          </p:cNvGraphicFramePr>
          <p:nvPr>
            <p:extLst>
              <p:ext uri="{D42A27DB-BD31-4B8C-83A1-F6EECF244321}">
                <p14:modId xmlns:p14="http://schemas.microsoft.com/office/powerpoint/2010/main" val="1868867018"/>
              </p:ext>
            </p:extLst>
          </p:nvPr>
        </p:nvGraphicFramePr>
        <p:xfrm>
          <a:off x="1782417" y="1722120"/>
          <a:ext cx="8627165"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54B99521-1C84-49DB-AF6E-FE269C2ADA33}"/>
              </a:ext>
            </a:extLst>
          </p:cNvPr>
          <p:cNvSpPr txBox="1"/>
          <p:nvPr/>
        </p:nvSpPr>
        <p:spPr>
          <a:xfrm>
            <a:off x="3942066" y="1117788"/>
            <a:ext cx="4307868" cy="338554"/>
          </a:xfrm>
          <a:prstGeom prst="rect">
            <a:avLst/>
          </a:prstGeom>
          <a:noFill/>
        </p:spPr>
        <p:txBody>
          <a:bodyPr wrap="square" rtlCol="0">
            <a:spAutoFit/>
          </a:bodyPr>
          <a:lstStyle/>
          <a:p>
            <a:pPr algn="ctr"/>
            <a:r>
              <a:rPr lang="es-CO" sz="1600" dirty="0">
                <a:latin typeface="Segoe UI" panose="020B0502040204020203" pitchFamily="34" charset="0"/>
                <a:cs typeface="Segoe UI" panose="020B0502040204020203" pitchFamily="34" charset="0"/>
              </a:rPr>
              <a:t>PERMISSION vs. NUMBER OF REQUESTS</a:t>
            </a:r>
          </a:p>
        </p:txBody>
      </p:sp>
    </p:spTree>
    <p:extLst>
      <p:ext uri="{BB962C8B-B14F-4D97-AF65-F5344CB8AC3E}">
        <p14:creationId xmlns:p14="http://schemas.microsoft.com/office/powerpoint/2010/main" val="31384506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AC1BB762-1318-4B90-AE1A-C16653BB3F3D}"/>
              </a:ext>
            </a:extLst>
          </p:cNvPr>
          <p:cNvGrpSpPr/>
          <p:nvPr/>
        </p:nvGrpSpPr>
        <p:grpSpPr>
          <a:xfrm>
            <a:off x="8364101" y="1536742"/>
            <a:ext cx="2771335" cy="3024554"/>
            <a:chOff x="8462575" y="1903981"/>
            <a:chExt cx="2771335" cy="3024554"/>
          </a:xfrm>
          <a:solidFill>
            <a:schemeClr val="accent1">
              <a:lumMod val="20000"/>
              <a:lumOff val="80000"/>
            </a:schemeClr>
          </a:solidFill>
        </p:grpSpPr>
        <p:sp>
          <p:nvSpPr>
            <p:cNvPr id="15" name="Rectángulo: esquinas redondeadas 14">
              <a:extLst>
                <a:ext uri="{FF2B5EF4-FFF2-40B4-BE49-F238E27FC236}">
                  <a16:creationId xmlns:a16="http://schemas.microsoft.com/office/drawing/2014/main" id="{18A37642-1928-480A-B750-D642BA763DC1}"/>
                </a:ext>
              </a:extLst>
            </p:cNvPr>
            <p:cNvSpPr/>
            <p:nvPr/>
          </p:nvSpPr>
          <p:spPr>
            <a:xfrm>
              <a:off x="8462575" y="1903981"/>
              <a:ext cx="2771335" cy="3024554"/>
            </a:xfrm>
            <a:prstGeom prst="roundRect">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35D992EA-25D6-42DC-AAE4-E158B77E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87" y="2212735"/>
              <a:ext cx="1854032" cy="1854032"/>
            </a:xfrm>
            <a:prstGeom prst="rect">
              <a:avLst/>
            </a:prstGeom>
            <a:grpFill/>
            <a:ln>
              <a:solidFill>
                <a:schemeClr val="accent1">
                  <a:lumMod val="20000"/>
                  <a:lumOff val="80000"/>
                </a:schemeClr>
              </a:solidFill>
            </a:ln>
          </p:spPr>
        </p:pic>
        <p:sp>
          <p:nvSpPr>
            <p:cNvPr id="10" name="Rectángulo 9">
              <a:extLst>
                <a:ext uri="{FF2B5EF4-FFF2-40B4-BE49-F238E27FC236}">
                  <a16:creationId xmlns:a16="http://schemas.microsoft.com/office/drawing/2014/main" id="{8DAE3BDF-B5C7-4FA0-A7D7-9D874EC93A79}"/>
                </a:ext>
              </a:extLst>
            </p:cNvPr>
            <p:cNvSpPr/>
            <p:nvPr/>
          </p:nvSpPr>
          <p:spPr>
            <a:xfrm>
              <a:off x="9178347" y="4172799"/>
              <a:ext cx="1596912" cy="369332"/>
            </a:xfrm>
            <a:prstGeom prst="rect">
              <a:avLst/>
            </a:prstGeom>
            <a:grpFill/>
            <a:ln>
              <a:solidFill>
                <a:schemeClr val="accent1">
                  <a:lumMod val="20000"/>
                  <a:lumOff val="80000"/>
                </a:schemeClr>
              </a:solidFill>
            </a:ln>
          </p:spPr>
          <p:txBody>
            <a:bodyPr wrap="none">
              <a:spAutoFit/>
            </a:bodyPr>
            <a:lstStyle/>
            <a:p>
              <a:r>
                <a:rPr lang="es-CO" b="1" dirty="0">
                  <a:latin typeface="Montserrat" panose="00000500000000000000" pitchFamily="2" charset="0"/>
                </a:rPr>
                <a:t>SIGNATURE</a:t>
              </a:r>
            </a:p>
          </p:txBody>
        </p:sp>
      </p:grpSp>
      <p:grpSp>
        <p:nvGrpSpPr>
          <p:cNvPr id="17" name="Grupo 16">
            <a:extLst>
              <a:ext uri="{FF2B5EF4-FFF2-40B4-BE49-F238E27FC236}">
                <a16:creationId xmlns:a16="http://schemas.microsoft.com/office/drawing/2014/main" id="{8A0A3513-54FC-4112-B690-9CD8FD350417}"/>
              </a:ext>
            </a:extLst>
          </p:cNvPr>
          <p:cNvGrpSpPr/>
          <p:nvPr/>
        </p:nvGrpSpPr>
        <p:grpSpPr>
          <a:xfrm>
            <a:off x="4639017" y="1549484"/>
            <a:ext cx="2771335" cy="3024554"/>
            <a:chOff x="4969960" y="1916723"/>
            <a:chExt cx="2771335" cy="3024554"/>
          </a:xfrm>
          <a:solidFill>
            <a:schemeClr val="accent1">
              <a:lumMod val="20000"/>
              <a:lumOff val="80000"/>
            </a:schemeClr>
          </a:solidFill>
        </p:grpSpPr>
        <p:sp>
          <p:nvSpPr>
            <p:cNvPr id="14" name="Rectángulo: esquinas redondeadas 13">
              <a:extLst>
                <a:ext uri="{FF2B5EF4-FFF2-40B4-BE49-F238E27FC236}">
                  <a16:creationId xmlns:a16="http://schemas.microsoft.com/office/drawing/2014/main" id="{C700EF79-5296-40C0-A37E-1C015C0386DA}"/>
                </a:ext>
              </a:extLst>
            </p:cNvPr>
            <p:cNvSpPr/>
            <p:nvPr/>
          </p:nvSpPr>
          <p:spPr>
            <a:xfrm>
              <a:off x="4969960" y="1916723"/>
              <a:ext cx="2771335" cy="3024554"/>
            </a:xfrm>
            <a:prstGeom prst="roundRect">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4E1FFE00-1663-4AA6-9CFC-759CF5B76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047" y="2212734"/>
              <a:ext cx="1854031" cy="1854031"/>
            </a:xfrm>
            <a:prstGeom prst="rect">
              <a:avLst/>
            </a:prstGeom>
            <a:grpFill/>
            <a:ln>
              <a:solidFill>
                <a:schemeClr val="accent1">
                  <a:lumMod val="20000"/>
                  <a:lumOff val="80000"/>
                </a:schemeClr>
              </a:solidFill>
            </a:ln>
          </p:spPr>
        </p:pic>
        <p:sp>
          <p:nvSpPr>
            <p:cNvPr id="11" name="Rectángulo 10">
              <a:extLst>
                <a:ext uri="{FF2B5EF4-FFF2-40B4-BE49-F238E27FC236}">
                  <a16:creationId xmlns:a16="http://schemas.microsoft.com/office/drawing/2014/main" id="{A70478D0-B384-442C-A192-DD4AD91C6B0E}"/>
                </a:ext>
              </a:extLst>
            </p:cNvPr>
            <p:cNvSpPr/>
            <p:nvPr/>
          </p:nvSpPr>
          <p:spPr>
            <a:xfrm>
              <a:off x="5488448" y="4172799"/>
              <a:ext cx="1765227" cy="369332"/>
            </a:xfrm>
            <a:prstGeom prst="rect">
              <a:avLst/>
            </a:prstGeom>
            <a:grpFill/>
            <a:ln>
              <a:solidFill>
                <a:schemeClr val="accent1">
                  <a:lumMod val="20000"/>
                  <a:lumOff val="80000"/>
                </a:schemeClr>
              </a:solidFill>
            </a:ln>
          </p:spPr>
          <p:txBody>
            <a:bodyPr wrap="none">
              <a:spAutoFit/>
            </a:bodyPr>
            <a:lstStyle/>
            <a:p>
              <a:r>
                <a:rPr lang="en-US" b="1" dirty="0">
                  <a:latin typeface="Montserrat" panose="00000500000000000000" pitchFamily="2" charset="0"/>
                </a:rPr>
                <a:t>DANGEROUS</a:t>
              </a:r>
              <a:endParaRPr lang="es-CO" b="1" dirty="0">
                <a:latin typeface="Montserrat" panose="00000500000000000000" pitchFamily="2" charset="0"/>
              </a:endParaRPr>
            </a:p>
          </p:txBody>
        </p:sp>
      </p:grpSp>
      <p:grpSp>
        <p:nvGrpSpPr>
          <p:cNvPr id="16" name="Grupo 15">
            <a:extLst>
              <a:ext uri="{FF2B5EF4-FFF2-40B4-BE49-F238E27FC236}">
                <a16:creationId xmlns:a16="http://schemas.microsoft.com/office/drawing/2014/main" id="{5F4E5315-F9DC-4E94-A7C3-081AA6C13135}"/>
              </a:ext>
            </a:extLst>
          </p:cNvPr>
          <p:cNvGrpSpPr/>
          <p:nvPr/>
        </p:nvGrpSpPr>
        <p:grpSpPr>
          <a:xfrm>
            <a:off x="913933" y="1549484"/>
            <a:ext cx="2771335" cy="3024554"/>
            <a:chOff x="1012407" y="1916723"/>
            <a:chExt cx="2771335" cy="3024554"/>
          </a:xfrm>
          <a:solidFill>
            <a:schemeClr val="accent1">
              <a:lumMod val="20000"/>
              <a:lumOff val="80000"/>
            </a:schemeClr>
          </a:solidFill>
        </p:grpSpPr>
        <p:sp>
          <p:nvSpPr>
            <p:cNvPr id="13" name="Rectángulo: esquinas redondeadas 12">
              <a:extLst>
                <a:ext uri="{FF2B5EF4-FFF2-40B4-BE49-F238E27FC236}">
                  <a16:creationId xmlns:a16="http://schemas.microsoft.com/office/drawing/2014/main" id="{239C02A7-9137-442E-8345-33FFC95DE8D3}"/>
                </a:ext>
              </a:extLst>
            </p:cNvPr>
            <p:cNvSpPr/>
            <p:nvPr/>
          </p:nvSpPr>
          <p:spPr>
            <a:xfrm>
              <a:off x="1012407" y="1916723"/>
              <a:ext cx="2771335" cy="3024554"/>
            </a:xfrm>
            <a:prstGeom prst="roundRect">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a:extLst>
                <a:ext uri="{FF2B5EF4-FFF2-40B4-BE49-F238E27FC236}">
                  <a16:creationId xmlns:a16="http://schemas.microsoft.com/office/drawing/2014/main" id="{9AE54FB7-0B33-463C-857B-4C06CEA7AD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1058" y="2212734"/>
              <a:ext cx="1854031" cy="1854031"/>
            </a:xfrm>
            <a:prstGeom prst="rect">
              <a:avLst/>
            </a:prstGeom>
            <a:grpFill/>
            <a:ln>
              <a:solidFill>
                <a:schemeClr val="accent1">
                  <a:lumMod val="20000"/>
                  <a:lumOff val="80000"/>
                </a:schemeClr>
              </a:solidFill>
            </a:ln>
          </p:spPr>
        </p:pic>
        <p:sp>
          <p:nvSpPr>
            <p:cNvPr id="12" name="Rectángulo 11">
              <a:extLst>
                <a:ext uri="{FF2B5EF4-FFF2-40B4-BE49-F238E27FC236}">
                  <a16:creationId xmlns:a16="http://schemas.microsoft.com/office/drawing/2014/main" id="{EBDE3C47-AEC0-4BBD-B714-795C0F6A5BE5}"/>
                </a:ext>
              </a:extLst>
            </p:cNvPr>
            <p:cNvSpPr/>
            <p:nvPr/>
          </p:nvSpPr>
          <p:spPr>
            <a:xfrm>
              <a:off x="1875926" y="4172799"/>
              <a:ext cx="1273105" cy="369332"/>
            </a:xfrm>
            <a:prstGeom prst="rect">
              <a:avLst/>
            </a:prstGeom>
            <a:grpFill/>
            <a:ln>
              <a:solidFill>
                <a:schemeClr val="accent1">
                  <a:lumMod val="20000"/>
                  <a:lumOff val="80000"/>
                </a:schemeClr>
              </a:solidFill>
            </a:ln>
          </p:spPr>
          <p:txBody>
            <a:bodyPr wrap="none">
              <a:spAutoFit/>
            </a:bodyPr>
            <a:lstStyle/>
            <a:p>
              <a:r>
                <a:rPr lang="en-US" b="1" dirty="0">
                  <a:latin typeface="Montserrat" panose="00000500000000000000" pitchFamily="2" charset="0"/>
                </a:rPr>
                <a:t>NORMAL</a:t>
              </a:r>
              <a:endParaRPr lang="es-CO" b="1" dirty="0">
                <a:latin typeface="Montserrat" panose="00000500000000000000" pitchFamily="2" charset="0"/>
              </a:endParaRPr>
            </a:p>
          </p:txBody>
        </p:sp>
      </p:grpSp>
      <p:sp>
        <p:nvSpPr>
          <p:cNvPr id="19" name="Título 3">
            <a:extLst>
              <a:ext uri="{FF2B5EF4-FFF2-40B4-BE49-F238E27FC236}">
                <a16:creationId xmlns:a16="http://schemas.microsoft.com/office/drawing/2014/main" id="{C817E96F-D42D-4246-9550-1FF65202A369}"/>
              </a:ext>
            </a:extLst>
          </p:cNvPr>
          <p:cNvSpPr>
            <a:spLocks noGrp="1"/>
          </p:cNvSpPr>
          <p:nvPr>
            <p:ph type="title"/>
          </p:nvPr>
        </p:nvSpPr>
        <p:spPr>
          <a:xfrm>
            <a:off x="1777452" y="543971"/>
            <a:ext cx="8627166" cy="815009"/>
          </a:xfrm>
        </p:spPr>
        <p:txBody>
          <a:bodyPr>
            <a:normAutofit/>
          </a:bodyPr>
          <a:lstStyle/>
          <a:p>
            <a:pPr algn="ctr"/>
            <a:r>
              <a:rPr lang="es-CO" sz="4000" b="1" dirty="0">
                <a:latin typeface="Montserrat" panose="00000500000000000000" pitchFamily="2" charset="0"/>
              </a:rPr>
              <a:t>PROTECTION LEVELS</a:t>
            </a:r>
          </a:p>
        </p:txBody>
      </p:sp>
      <p:sp>
        <p:nvSpPr>
          <p:cNvPr id="20" name="Rectángulo 19">
            <a:extLst>
              <a:ext uri="{FF2B5EF4-FFF2-40B4-BE49-F238E27FC236}">
                <a16:creationId xmlns:a16="http://schemas.microsoft.com/office/drawing/2014/main" id="{92099DAC-C13A-4502-A82D-E8C9D884EFEC}"/>
              </a:ext>
            </a:extLst>
          </p:cNvPr>
          <p:cNvSpPr/>
          <p:nvPr/>
        </p:nvSpPr>
        <p:spPr>
          <a:xfrm>
            <a:off x="8364101" y="4739058"/>
            <a:ext cx="2771335" cy="1323439"/>
          </a:xfrm>
          <a:prstGeom prst="rect">
            <a:avLst/>
          </a:prstGeom>
        </p:spPr>
        <p:txBody>
          <a:bodyPr wrap="square">
            <a:spAutoFit/>
          </a:bodyPr>
          <a:lstStyle/>
          <a:p>
            <a:pPr algn="ctr"/>
            <a:r>
              <a:rPr lang="en-US" sz="1600" dirty="0">
                <a:solidFill>
                  <a:srgbClr val="202124"/>
                </a:solidFill>
                <a:latin typeface="Montserrat" panose="00000500000000000000" pitchFamily="2" charset="0"/>
              </a:rPr>
              <a:t>The requesting application is signed with the same certificate as the application that declared the permission.</a:t>
            </a:r>
            <a:endParaRPr lang="es-CO" sz="1600" dirty="0">
              <a:latin typeface="Montserrat" panose="00000500000000000000" pitchFamily="2" charset="0"/>
            </a:endParaRPr>
          </a:p>
        </p:txBody>
      </p:sp>
      <p:sp>
        <p:nvSpPr>
          <p:cNvPr id="21" name="Rectángulo 20">
            <a:extLst>
              <a:ext uri="{FF2B5EF4-FFF2-40B4-BE49-F238E27FC236}">
                <a16:creationId xmlns:a16="http://schemas.microsoft.com/office/drawing/2014/main" id="{6880C0BF-E018-4202-9A64-270344975E1C}"/>
              </a:ext>
            </a:extLst>
          </p:cNvPr>
          <p:cNvSpPr/>
          <p:nvPr/>
        </p:nvSpPr>
        <p:spPr>
          <a:xfrm>
            <a:off x="4705367" y="4739057"/>
            <a:ext cx="2771335" cy="1323439"/>
          </a:xfrm>
          <a:prstGeom prst="rect">
            <a:avLst/>
          </a:prstGeom>
        </p:spPr>
        <p:txBody>
          <a:bodyPr wrap="square">
            <a:spAutoFit/>
          </a:bodyPr>
          <a:lstStyle/>
          <a:p>
            <a:pPr algn="ctr"/>
            <a:r>
              <a:rPr lang="en-US" sz="1600" dirty="0">
                <a:solidFill>
                  <a:srgbClr val="202124"/>
                </a:solidFill>
                <a:latin typeface="Montserrat" panose="00000500000000000000" pitchFamily="2" charset="0"/>
              </a:rPr>
              <a:t>A higher-risk permission.</a:t>
            </a:r>
          </a:p>
          <a:p>
            <a:pPr algn="ctr"/>
            <a:r>
              <a:rPr lang="en-US" sz="1600" dirty="0">
                <a:solidFill>
                  <a:srgbClr val="202124"/>
                </a:solidFill>
                <a:latin typeface="Montserrat" panose="00000500000000000000" pitchFamily="2" charset="0"/>
              </a:rPr>
              <a:t>Gives the requesting application access to private user data or control over the device.</a:t>
            </a:r>
            <a:endParaRPr lang="es-CO" sz="1600" dirty="0">
              <a:latin typeface="Montserrat" panose="00000500000000000000" pitchFamily="2" charset="0"/>
            </a:endParaRPr>
          </a:p>
        </p:txBody>
      </p:sp>
      <p:sp>
        <p:nvSpPr>
          <p:cNvPr id="22" name="Rectángulo 21">
            <a:extLst>
              <a:ext uri="{FF2B5EF4-FFF2-40B4-BE49-F238E27FC236}">
                <a16:creationId xmlns:a16="http://schemas.microsoft.com/office/drawing/2014/main" id="{19E67151-4FB5-4E35-9CCE-8268308E70EA}"/>
              </a:ext>
            </a:extLst>
          </p:cNvPr>
          <p:cNvSpPr/>
          <p:nvPr/>
        </p:nvSpPr>
        <p:spPr>
          <a:xfrm>
            <a:off x="413245" y="4739057"/>
            <a:ext cx="4001518" cy="1815882"/>
          </a:xfrm>
          <a:prstGeom prst="rect">
            <a:avLst/>
          </a:prstGeom>
        </p:spPr>
        <p:txBody>
          <a:bodyPr wrap="square">
            <a:spAutoFit/>
          </a:bodyPr>
          <a:lstStyle/>
          <a:p>
            <a:pPr lvl="0" algn="ctr">
              <a:defRPr/>
            </a:pPr>
            <a:r>
              <a:rPr lang="en-US" sz="1600" dirty="0">
                <a:solidFill>
                  <a:srgbClr val="202124"/>
                </a:solidFill>
                <a:latin typeface="Montserrat" panose="00000500000000000000" pitchFamily="2" charset="0"/>
              </a:rPr>
              <a:t>A lower-risk permission.</a:t>
            </a:r>
          </a:p>
          <a:p>
            <a:pPr lvl="0" algn="ctr">
              <a:defRPr/>
            </a:pPr>
            <a:r>
              <a:rPr lang="en-US" sz="1600" dirty="0">
                <a:solidFill>
                  <a:srgbClr val="202124"/>
                </a:solidFill>
                <a:latin typeface="Montserrat" panose="00000500000000000000" pitchFamily="2" charset="0"/>
              </a:rPr>
              <a:t>Gives requesting applications access to isolated application-level features, with minimal risk to other applications, the system, or the user.</a:t>
            </a:r>
          </a:p>
          <a:p>
            <a:pPr lvl="0" algn="ctr">
              <a:defRPr/>
            </a:pPr>
            <a:r>
              <a:rPr lang="en-US" sz="1600" dirty="0">
                <a:latin typeface="Montserrat" panose="00000500000000000000" pitchFamily="2" charset="0"/>
              </a:rPr>
              <a:t>Automatically permission at installation.</a:t>
            </a:r>
            <a:endParaRPr lang="es-CO" sz="1600" dirty="0">
              <a:latin typeface="Montserrat" panose="00000500000000000000" pitchFamily="2" charset="0"/>
            </a:endParaRPr>
          </a:p>
        </p:txBody>
      </p:sp>
    </p:spTree>
    <p:extLst>
      <p:ext uri="{BB962C8B-B14F-4D97-AF65-F5344CB8AC3E}">
        <p14:creationId xmlns:p14="http://schemas.microsoft.com/office/powerpoint/2010/main" val="26197982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FA8DF"/>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D050FB-841E-4EF1-A0D7-336787A3C451}"/>
              </a:ext>
            </a:extLst>
          </p:cNvPr>
          <p:cNvSpPr>
            <a:spLocks noGrp="1"/>
          </p:cNvSpPr>
          <p:nvPr>
            <p:ph type="title"/>
          </p:nvPr>
        </p:nvSpPr>
        <p:spPr>
          <a:xfrm>
            <a:off x="1901769" y="302779"/>
            <a:ext cx="8627166" cy="815009"/>
          </a:xfrm>
        </p:spPr>
        <p:txBody>
          <a:bodyPr>
            <a:normAutofit/>
          </a:bodyPr>
          <a:lstStyle/>
          <a:p>
            <a:pPr algn="ctr"/>
            <a:r>
              <a:rPr lang="es-CO" sz="4000" b="1" dirty="0">
                <a:solidFill>
                  <a:schemeClr val="bg1"/>
                </a:solidFill>
                <a:latin typeface="Montserrat" panose="00000500000000000000" pitchFamily="2" charset="0"/>
              </a:rPr>
              <a:t>PERMISSIONS</a:t>
            </a:r>
          </a:p>
        </p:txBody>
      </p:sp>
      <p:pic>
        <p:nvPicPr>
          <p:cNvPr id="6146" name="Picture 2" descr="Related image">
            <a:extLst>
              <a:ext uri="{FF2B5EF4-FFF2-40B4-BE49-F238E27FC236}">
                <a16:creationId xmlns:a16="http://schemas.microsoft.com/office/drawing/2014/main" id="{8BCBAA07-9EB1-4E8A-8EC7-6A978EBD9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88" y="1401532"/>
            <a:ext cx="4351218" cy="43512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8BAC7C34-609E-4935-9F14-75489FEAC90D}"/>
              </a:ext>
            </a:extLst>
          </p:cNvPr>
          <p:cNvGrpSpPr/>
          <p:nvPr/>
        </p:nvGrpSpPr>
        <p:grpSpPr>
          <a:xfrm>
            <a:off x="3734100" y="1357687"/>
            <a:ext cx="3435556" cy="1378264"/>
            <a:chOff x="991731" y="1940918"/>
            <a:chExt cx="3435556" cy="1378264"/>
          </a:xfrm>
        </p:grpSpPr>
        <p:sp>
          <p:nvSpPr>
            <p:cNvPr id="7" name="Rectángulo 6">
              <a:extLst>
                <a:ext uri="{FF2B5EF4-FFF2-40B4-BE49-F238E27FC236}">
                  <a16:creationId xmlns:a16="http://schemas.microsoft.com/office/drawing/2014/main" id="{F673D0AB-1A15-4046-A412-08A9A32E68E6}"/>
                </a:ext>
              </a:extLst>
            </p:cNvPr>
            <p:cNvSpPr/>
            <p:nvPr/>
          </p:nvSpPr>
          <p:spPr>
            <a:xfrm>
              <a:off x="1306671" y="2395852"/>
              <a:ext cx="2805675" cy="923330"/>
            </a:xfrm>
            <a:prstGeom prst="rect">
              <a:avLst/>
            </a:prstGeom>
          </p:spPr>
          <p:txBody>
            <a:bodyPr wrap="square">
              <a:spAutoFit/>
            </a:bodyPr>
            <a:lstStyle/>
            <a:p>
              <a:pPr algn="ctr"/>
              <a:r>
                <a:rPr lang="en-US" dirty="0">
                  <a:solidFill>
                    <a:schemeClr val="bg2"/>
                  </a:solidFill>
                  <a:latin typeface="SansSerif"/>
                </a:rPr>
                <a:t>Allows applications to access information about networks.</a:t>
              </a:r>
              <a:endParaRPr lang="es-CO" dirty="0">
                <a:solidFill>
                  <a:schemeClr val="bg2"/>
                </a:solidFill>
                <a:latin typeface="SansSerif"/>
              </a:endParaRPr>
            </a:p>
          </p:txBody>
        </p:sp>
        <p:sp>
          <p:nvSpPr>
            <p:cNvPr id="8" name="CuadroTexto 7">
              <a:extLst>
                <a:ext uri="{FF2B5EF4-FFF2-40B4-BE49-F238E27FC236}">
                  <a16:creationId xmlns:a16="http://schemas.microsoft.com/office/drawing/2014/main" id="{75B3F4BA-579F-485D-9336-7E9BD7EAD455}"/>
                </a:ext>
              </a:extLst>
            </p:cNvPr>
            <p:cNvSpPr txBox="1"/>
            <p:nvPr/>
          </p:nvSpPr>
          <p:spPr>
            <a:xfrm>
              <a:off x="991731" y="1940918"/>
              <a:ext cx="3435556"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ACCESS_NETWORK_STATE</a:t>
              </a:r>
            </a:p>
          </p:txBody>
        </p:sp>
      </p:grpSp>
      <p:grpSp>
        <p:nvGrpSpPr>
          <p:cNvPr id="9" name="Grupo 8">
            <a:extLst>
              <a:ext uri="{FF2B5EF4-FFF2-40B4-BE49-F238E27FC236}">
                <a16:creationId xmlns:a16="http://schemas.microsoft.com/office/drawing/2014/main" id="{7A14AC76-4387-4D2F-A973-AEAF6CE11084}"/>
              </a:ext>
            </a:extLst>
          </p:cNvPr>
          <p:cNvGrpSpPr/>
          <p:nvPr/>
        </p:nvGrpSpPr>
        <p:grpSpPr>
          <a:xfrm>
            <a:off x="7888215" y="1308155"/>
            <a:ext cx="3717684" cy="1932262"/>
            <a:chOff x="4246168" y="2067527"/>
            <a:chExt cx="3717684" cy="1932262"/>
          </a:xfrm>
        </p:grpSpPr>
        <p:sp>
          <p:nvSpPr>
            <p:cNvPr id="10" name="Rectángulo 9">
              <a:extLst>
                <a:ext uri="{FF2B5EF4-FFF2-40B4-BE49-F238E27FC236}">
                  <a16:creationId xmlns:a16="http://schemas.microsoft.com/office/drawing/2014/main" id="{CEE85488-031C-4CAE-84A2-A09F1354883A}"/>
                </a:ext>
              </a:extLst>
            </p:cNvPr>
            <p:cNvSpPr/>
            <p:nvPr/>
          </p:nvSpPr>
          <p:spPr>
            <a:xfrm>
              <a:off x="4556752" y="2522461"/>
              <a:ext cx="3096517" cy="1477328"/>
            </a:xfrm>
            <a:prstGeom prst="rect">
              <a:avLst/>
            </a:prstGeom>
          </p:spPr>
          <p:txBody>
            <a:bodyPr wrap="square">
              <a:spAutoFit/>
            </a:bodyPr>
            <a:lstStyle/>
            <a:p>
              <a:pPr algn="ctr"/>
              <a:r>
                <a:rPr lang="en-US" dirty="0">
                  <a:solidFill>
                    <a:schemeClr val="bg2"/>
                  </a:solidFill>
                  <a:latin typeface="SansSerif"/>
                </a:rPr>
                <a:t>Allows an application to receive the Intent. ACTION_BOOT_COMPLETED that is broadcast after the system finishes booting.</a:t>
              </a:r>
              <a:endParaRPr lang="es-CO" dirty="0">
                <a:solidFill>
                  <a:schemeClr val="bg2"/>
                </a:solidFill>
                <a:latin typeface="SansSerif"/>
              </a:endParaRPr>
            </a:p>
          </p:txBody>
        </p:sp>
        <p:sp>
          <p:nvSpPr>
            <p:cNvPr id="11" name="CuadroTexto 10">
              <a:extLst>
                <a:ext uri="{FF2B5EF4-FFF2-40B4-BE49-F238E27FC236}">
                  <a16:creationId xmlns:a16="http://schemas.microsoft.com/office/drawing/2014/main" id="{3E9314DB-35DD-467C-85B1-9A54A1D5C0D0}"/>
                </a:ext>
              </a:extLst>
            </p:cNvPr>
            <p:cNvSpPr txBox="1"/>
            <p:nvPr/>
          </p:nvSpPr>
          <p:spPr>
            <a:xfrm>
              <a:off x="4246168" y="2067527"/>
              <a:ext cx="3717684"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RECEIVE_BOOT_COMPLETED</a:t>
              </a:r>
            </a:p>
          </p:txBody>
        </p:sp>
      </p:grpSp>
      <p:grpSp>
        <p:nvGrpSpPr>
          <p:cNvPr id="12" name="Grupo 11">
            <a:extLst>
              <a:ext uri="{FF2B5EF4-FFF2-40B4-BE49-F238E27FC236}">
                <a16:creationId xmlns:a16="http://schemas.microsoft.com/office/drawing/2014/main" id="{DAFCD801-CD7D-470B-A648-83084EFBC5AE}"/>
              </a:ext>
            </a:extLst>
          </p:cNvPr>
          <p:cNvGrpSpPr/>
          <p:nvPr/>
        </p:nvGrpSpPr>
        <p:grpSpPr>
          <a:xfrm>
            <a:off x="4536777" y="3310157"/>
            <a:ext cx="3096517" cy="1655667"/>
            <a:chOff x="8515348" y="2067123"/>
            <a:chExt cx="3096517" cy="1655667"/>
          </a:xfrm>
        </p:grpSpPr>
        <p:sp>
          <p:nvSpPr>
            <p:cNvPr id="13" name="Rectángulo 12">
              <a:extLst>
                <a:ext uri="{FF2B5EF4-FFF2-40B4-BE49-F238E27FC236}">
                  <a16:creationId xmlns:a16="http://schemas.microsoft.com/office/drawing/2014/main" id="{E76BCAF7-1284-4ECC-9D7E-BEC00BC70F7E}"/>
                </a:ext>
              </a:extLst>
            </p:cNvPr>
            <p:cNvSpPr/>
            <p:nvPr/>
          </p:nvSpPr>
          <p:spPr>
            <a:xfrm>
              <a:off x="8515348" y="2522461"/>
              <a:ext cx="3096517" cy="1200329"/>
            </a:xfrm>
            <a:prstGeom prst="rect">
              <a:avLst/>
            </a:prstGeom>
          </p:spPr>
          <p:txBody>
            <a:bodyPr wrap="square">
              <a:spAutoFit/>
            </a:bodyPr>
            <a:lstStyle/>
            <a:p>
              <a:pPr algn="ctr"/>
              <a:r>
                <a:rPr lang="en-US" dirty="0">
                  <a:solidFill>
                    <a:schemeClr val="bg2"/>
                  </a:solidFill>
                  <a:latin typeface="SansSerif"/>
                </a:rPr>
                <a:t>Allows using </a:t>
              </a:r>
              <a:r>
                <a:rPr lang="en-US" dirty="0" err="1">
                  <a:solidFill>
                    <a:schemeClr val="bg2"/>
                  </a:solidFill>
                  <a:latin typeface="SansSerif"/>
                </a:rPr>
                <a:t>PowerManager</a:t>
              </a:r>
              <a:r>
                <a:rPr lang="en-US" dirty="0">
                  <a:solidFill>
                    <a:schemeClr val="bg2"/>
                  </a:solidFill>
                  <a:latin typeface="SansSerif"/>
                </a:rPr>
                <a:t> </a:t>
              </a:r>
              <a:r>
                <a:rPr lang="en-US" dirty="0" err="1">
                  <a:solidFill>
                    <a:schemeClr val="bg2"/>
                  </a:solidFill>
                  <a:latin typeface="SansSerif"/>
                </a:rPr>
                <a:t>WakeLocks</a:t>
              </a:r>
              <a:r>
                <a:rPr lang="en-US" dirty="0">
                  <a:solidFill>
                    <a:schemeClr val="bg2"/>
                  </a:solidFill>
                  <a:latin typeface="SansSerif"/>
                </a:rPr>
                <a:t> to keep processor from sleeping or screen from dimming.</a:t>
              </a:r>
              <a:endParaRPr lang="es-CO" dirty="0">
                <a:solidFill>
                  <a:schemeClr val="bg2"/>
                </a:solidFill>
                <a:latin typeface="SansSerif"/>
              </a:endParaRPr>
            </a:p>
          </p:txBody>
        </p:sp>
        <p:sp>
          <p:nvSpPr>
            <p:cNvPr id="14" name="CuadroTexto 13">
              <a:extLst>
                <a:ext uri="{FF2B5EF4-FFF2-40B4-BE49-F238E27FC236}">
                  <a16:creationId xmlns:a16="http://schemas.microsoft.com/office/drawing/2014/main" id="{8F673F8F-9B3B-4206-B9A3-95825565897A}"/>
                </a:ext>
              </a:extLst>
            </p:cNvPr>
            <p:cNvSpPr txBox="1"/>
            <p:nvPr/>
          </p:nvSpPr>
          <p:spPr>
            <a:xfrm>
              <a:off x="9220062" y="2067123"/>
              <a:ext cx="1747594"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WAKE_LOCK</a:t>
              </a:r>
            </a:p>
          </p:txBody>
        </p:sp>
      </p:grpSp>
      <p:sp>
        <p:nvSpPr>
          <p:cNvPr id="5" name="Rectángulo: esquinas redondeadas 4">
            <a:extLst>
              <a:ext uri="{FF2B5EF4-FFF2-40B4-BE49-F238E27FC236}">
                <a16:creationId xmlns:a16="http://schemas.microsoft.com/office/drawing/2014/main" id="{DA88A2E9-C082-49A2-ACA4-18E40305A99D}"/>
              </a:ext>
            </a:extLst>
          </p:cNvPr>
          <p:cNvSpPr/>
          <p:nvPr/>
        </p:nvSpPr>
        <p:spPr>
          <a:xfrm>
            <a:off x="3577830" y="1105250"/>
            <a:ext cx="3914274" cy="1859103"/>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esquinas redondeadas 15">
            <a:extLst>
              <a:ext uri="{FF2B5EF4-FFF2-40B4-BE49-F238E27FC236}">
                <a16:creationId xmlns:a16="http://schemas.microsoft.com/office/drawing/2014/main" id="{AE274E05-6DC1-40FB-9701-FC72E95B2067}"/>
              </a:ext>
            </a:extLst>
          </p:cNvPr>
          <p:cNvSpPr/>
          <p:nvPr/>
        </p:nvSpPr>
        <p:spPr>
          <a:xfrm>
            <a:off x="7739751" y="1179452"/>
            <a:ext cx="3914274" cy="2105170"/>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esquinas redondeadas 16">
            <a:extLst>
              <a:ext uri="{FF2B5EF4-FFF2-40B4-BE49-F238E27FC236}">
                <a16:creationId xmlns:a16="http://schemas.microsoft.com/office/drawing/2014/main" id="{121B04F3-D9AF-4B2B-BACF-6FDE125D0C78}"/>
              </a:ext>
            </a:extLst>
          </p:cNvPr>
          <p:cNvSpPr/>
          <p:nvPr/>
        </p:nvSpPr>
        <p:spPr>
          <a:xfrm>
            <a:off x="4583737" y="3192727"/>
            <a:ext cx="3096517" cy="1859103"/>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9" name="Grupo 18">
            <a:extLst>
              <a:ext uri="{FF2B5EF4-FFF2-40B4-BE49-F238E27FC236}">
                <a16:creationId xmlns:a16="http://schemas.microsoft.com/office/drawing/2014/main" id="{76D8061C-FAE8-4698-A1FB-E88057D8BA6A}"/>
              </a:ext>
            </a:extLst>
          </p:cNvPr>
          <p:cNvGrpSpPr/>
          <p:nvPr/>
        </p:nvGrpSpPr>
        <p:grpSpPr>
          <a:xfrm>
            <a:off x="7976118" y="3665182"/>
            <a:ext cx="3096517" cy="1358243"/>
            <a:chOff x="8515348" y="2087548"/>
            <a:chExt cx="3096517" cy="1358243"/>
          </a:xfrm>
        </p:grpSpPr>
        <p:sp>
          <p:nvSpPr>
            <p:cNvPr id="20" name="Rectángulo 19">
              <a:extLst>
                <a:ext uri="{FF2B5EF4-FFF2-40B4-BE49-F238E27FC236}">
                  <a16:creationId xmlns:a16="http://schemas.microsoft.com/office/drawing/2014/main" id="{E4E961F6-FEB3-45B2-9877-AA0761FCFFD5}"/>
                </a:ext>
              </a:extLst>
            </p:cNvPr>
            <p:cNvSpPr/>
            <p:nvPr/>
          </p:nvSpPr>
          <p:spPr>
            <a:xfrm>
              <a:off x="8515348" y="2522461"/>
              <a:ext cx="3096517" cy="923330"/>
            </a:xfrm>
            <a:prstGeom prst="rect">
              <a:avLst/>
            </a:prstGeom>
          </p:spPr>
          <p:txBody>
            <a:bodyPr wrap="square">
              <a:spAutoFit/>
            </a:bodyPr>
            <a:lstStyle/>
            <a:p>
              <a:pPr algn="ctr"/>
              <a:r>
                <a:rPr lang="en-US" dirty="0">
                  <a:solidFill>
                    <a:schemeClr val="bg2"/>
                  </a:solidFill>
                  <a:latin typeface="SansSerif"/>
                </a:rPr>
                <a:t>Allows applications to access information about Wi-Fi networks.</a:t>
              </a:r>
              <a:endParaRPr lang="es-CO" dirty="0">
                <a:solidFill>
                  <a:schemeClr val="bg2"/>
                </a:solidFill>
                <a:latin typeface="SansSerif"/>
              </a:endParaRPr>
            </a:p>
          </p:txBody>
        </p:sp>
        <p:sp>
          <p:nvSpPr>
            <p:cNvPr id="21" name="CuadroTexto 20">
              <a:extLst>
                <a:ext uri="{FF2B5EF4-FFF2-40B4-BE49-F238E27FC236}">
                  <a16:creationId xmlns:a16="http://schemas.microsoft.com/office/drawing/2014/main" id="{AFA8A92C-9ED4-4094-8700-8A763278E301}"/>
                </a:ext>
              </a:extLst>
            </p:cNvPr>
            <p:cNvSpPr txBox="1"/>
            <p:nvPr/>
          </p:nvSpPr>
          <p:spPr>
            <a:xfrm>
              <a:off x="8864651" y="2087548"/>
              <a:ext cx="2712602"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ACCESS_WIFI_STATE</a:t>
              </a:r>
            </a:p>
          </p:txBody>
        </p:sp>
      </p:grpSp>
      <p:sp>
        <p:nvSpPr>
          <p:cNvPr id="22" name="Rectángulo: esquinas redondeadas 21">
            <a:extLst>
              <a:ext uri="{FF2B5EF4-FFF2-40B4-BE49-F238E27FC236}">
                <a16:creationId xmlns:a16="http://schemas.microsoft.com/office/drawing/2014/main" id="{4DD0C7D4-E998-44A9-BF26-1913FEDBF8A9}"/>
              </a:ext>
            </a:extLst>
          </p:cNvPr>
          <p:cNvSpPr/>
          <p:nvPr/>
        </p:nvSpPr>
        <p:spPr>
          <a:xfrm>
            <a:off x="7976118" y="3490664"/>
            <a:ext cx="3206904" cy="1770425"/>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5" name="Grupo 24">
            <a:extLst>
              <a:ext uri="{FF2B5EF4-FFF2-40B4-BE49-F238E27FC236}">
                <a16:creationId xmlns:a16="http://schemas.microsoft.com/office/drawing/2014/main" id="{0A12B1E3-4E94-4520-9B0C-E639CE81DE9D}"/>
              </a:ext>
            </a:extLst>
          </p:cNvPr>
          <p:cNvGrpSpPr/>
          <p:nvPr/>
        </p:nvGrpSpPr>
        <p:grpSpPr>
          <a:xfrm>
            <a:off x="3805520" y="5397635"/>
            <a:ext cx="4006917" cy="1076042"/>
            <a:chOff x="8570540" y="2006313"/>
            <a:chExt cx="3096517" cy="1531152"/>
          </a:xfrm>
        </p:grpSpPr>
        <p:sp>
          <p:nvSpPr>
            <p:cNvPr id="26" name="Rectángulo 25">
              <a:extLst>
                <a:ext uri="{FF2B5EF4-FFF2-40B4-BE49-F238E27FC236}">
                  <a16:creationId xmlns:a16="http://schemas.microsoft.com/office/drawing/2014/main" id="{0B1320D1-EE07-441D-BEE3-6D1BA30966AA}"/>
                </a:ext>
              </a:extLst>
            </p:cNvPr>
            <p:cNvSpPr/>
            <p:nvPr/>
          </p:nvSpPr>
          <p:spPr>
            <a:xfrm>
              <a:off x="8570540" y="2614135"/>
              <a:ext cx="3096517" cy="923330"/>
            </a:xfrm>
            <a:prstGeom prst="rect">
              <a:avLst/>
            </a:prstGeom>
          </p:spPr>
          <p:txBody>
            <a:bodyPr wrap="square">
              <a:spAutoFit/>
            </a:bodyPr>
            <a:lstStyle/>
            <a:p>
              <a:pPr algn="ctr"/>
              <a:r>
                <a:rPr lang="en-US" dirty="0">
                  <a:solidFill>
                    <a:schemeClr val="bg2"/>
                  </a:solidFill>
                  <a:latin typeface="SansSerif"/>
                </a:rPr>
                <a:t>Allows access to the list of accounts in the Accounts Service.</a:t>
              </a:r>
              <a:endParaRPr lang="es-CO" dirty="0">
                <a:solidFill>
                  <a:schemeClr val="bg2"/>
                </a:solidFill>
                <a:latin typeface="SansSerif"/>
              </a:endParaRPr>
            </a:p>
          </p:txBody>
        </p:sp>
        <p:sp>
          <p:nvSpPr>
            <p:cNvPr id="27" name="CuadroTexto 26">
              <a:extLst>
                <a:ext uri="{FF2B5EF4-FFF2-40B4-BE49-F238E27FC236}">
                  <a16:creationId xmlns:a16="http://schemas.microsoft.com/office/drawing/2014/main" id="{4600D972-FDBF-459E-A7E5-EA622FC0B799}"/>
                </a:ext>
              </a:extLst>
            </p:cNvPr>
            <p:cNvSpPr txBox="1"/>
            <p:nvPr/>
          </p:nvSpPr>
          <p:spPr>
            <a:xfrm>
              <a:off x="9338172" y="2006313"/>
              <a:ext cx="1657748" cy="525540"/>
            </a:xfrm>
            <a:prstGeom prst="rect">
              <a:avLst/>
            </a:prstGeom>
            <a:noFill/>
          </p:spPr>
          <p:txBody>
            <a:bodyPr wrap="none" rtlCol="0">
              <a:spAutoFit/>
            </a:bodyPr>
            <a:lstStyle/>
            <a:p>
              <a:r>
                <a:rPr lang="es-CO" b="1" dirty="0">
                  <a:solidFill>
                    <a:schemeClr val="bg2"/>
                  </a:solidFill>
                  <a:latin typeface="Montserrat" panose="00000500000000000000" pitchFamily="2" charset="0"/>
                </a:rPr>
                <a:t>GET_ACCOUNTS</a:t>
              </a:r>
            </a:p>
          </p:txBody>
        </p:sp>
      </p:grpSp>
      <p:sp>
        <p:nvSpPr>
          <p:cNvPr id="28" name="Rectángulo: esquinas redondeadas 27">
            <a:extLst>
              <a:ext uri="{FF2B5EF4-FFF2-40B4-BE49-F238E27FC236}">
                <a16:creationId xmlns:a16="http://schemas.microsoft.com/office/drawing/2014/main" id="{40EB6ABB-D5AC-48DF-8E1C-F72999780366}"/>
              </a:ext>
            </a:extLst>
          </p:cNvPr>
          <p:cNvSpPr/>
          <p:nvPr/>
        </p:nvSpPr>
        <p:spPr>
          <a:xfrm>
            <a:off x="3734100" y="5280204"/>
            <a:ext cx="4149759" cy="1273688"/>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6" name="Imagen 35">
            <a:extLst>
              <a:ext uri="{FF2B5EF4-FFF2-40B4-BE49-F238E27FC236}">
                <a16:creationId xmlns:a16="http://schemas.microsoft.com/office/drawing/2014/main" id="{59566514-DC16-4B9C-A784-A810B52CA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287" y="5327593"/>
            <a:ext cx="494717" cy="494717"/>
          </a:xfrm>
          <a:prstGeom prst="rect">
            <a:avLst/>
          </a:prstGeom>
        </p:spPr>
      </p:pic>
    </p:spTree>
    <p:extLst>
      <p:ext uri="{BB962C8B-B14F-4D97-AF65-F5344CB8AC3E}">
        <p14:creationId xmlns:p14="http://schemas.microsoft.com/office/powerpoint/2010/main" val="7723823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FA8DF"/>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BE81465-2A64-4786-BA50-F654C2510836}"/>
              </a:ext>
            </a:extLst>
          </p:cNvPr>
          <p:cNvSpPr>
            <a:spLocks noGrp="1"/>
          </p:cNvSpPr>
          <p:nvPr>
            <p:ph type="title"/>
          </p:nvPr>
        </p:nvSpPr>
        <p:spPr>
          <a:xfrm>
            <a:off x="1901769" y="302779"/>
            <a:ext cx="8627166" cy="815009"/>
          </a:xfrm>
        </p:spPr>
        <p:txBody>
          <a:bodyPr>
            <a:normAutofit/>
          </a:bodyPr>
          <a:lstStyle/>
          <a:p>
            <a:pPr algn="ctr"/>
            <a:r>
              <a:rPr lang="es-CO" sz="4000" b="1" dirty="0">
                <a:solidFill>
                  <a:schemeClr val="bg1"/>
                </a:solidFill>
                <a:latin typeface="Montserrat" panose="00000500000000000000" pitchFamily="2" charset="0"/>
              </a:rPr>
              <a:t>PERMISSIONS</a:t>
            </a:r>
          </a:p>
        </p:txBody>
      </p:sp>
      <p:grpSp>
        <p:nvGrpSpPr>
          <p:cNvPr id="5" name="Grupo 4">
            <a:extLst>
              <a:ext uri="{FF2B5EF4-FFF2-40B4-BE49-F238E27FC236}">
                <a16:creationId xmlns:a16="http://schemas.microsoft.com/office/drawing/2014/main" id="{E3EBB2A9-75FF-4603-A4D4-E4EFB2F991D3}"/>
              </a:ext>
            </a:extLst>
          </p:cNvPr>
          <p:cNvGrpSpPr/>
          <p:nvPr/>
        </p:nvGrpSpPr>
        <p:grpSpPr>
          <a:xfrm>
            <a:off x="2348136" y="1656706"/>
            <a:ext cx="2840543" cy="1373795"/>
            <a:chOff x="1306671" y="1945387"/>
            <a:chExt cx="2840543" cy="1373795"/>
          </a:xfrm>
        </p:grpSpPr>
        <p:sp>
          <p:nvSpPr>
            <p:cNvPr id="6" name="Rectángulo 5">
              <a:extLst>
                <a:ext uri="{FF2B5EF4-FFF2-40B4-BE49-F238E27FC236}">
                  <a16:creationId xmlns:a16="http://schemas.microsoft.com/office/drawing/2014/main" id="{283E34DC-E230-48C1-A3B9-3C8AB32D7806}"/>
                </a:ext>
              </a:extLst>
            </p:cNvPr>
            <p:cNvSpPr/>
            <p:nvPr/>
          </p:nvSpPr>
          <p:spPr>
            <a:xfrm>
              <a:off x="1306671" y="2395852"/>
              <a:ext cx="2805675" cy="923330"/>
            </a:xfrm>
            <a:prstGeom prst="rect">
              <a:avLst/>
            </a:prstGeom>
          </p:spPr>
          <p:txBody>
            <a:bodyPr wrap="square">
              <a:spAutoFit/>
            </a:bodyPr>
            <a:lstStyle/>
            <a:p>
              <a:pPr algn="ctr"/>
              <a:r>
                <a:rPr lang="en-US" dirty="0">
                  <a:solidFill>
                    <a:schemeClr val="bg2"/>
                  </a:solidFill>
                </a:rPr>
                <a:t>Allows an application to read or write the system settings.</a:t>
              </a:r>
              <a:endParaRPr lang="es-CO" dirty="0">
                <a:solidFill>
                  <a:schemeClr val="bg2"/>
                </a:solidFill>
                <a:latin typeface="SansSerif"/>
              </a:endParaRPr>
            </a:p>
          </p:txBody>
        </p:sp>
        <p:sp>
          <p:nvSpPr>
            <p:cNvPr id="7" name="CuadroTexto 6">
              <a:extLst>
                <a:ext uri="{FF2B5EF4-FFF2-40B4-BE49-F238E27FC236}">
                  <a16:creationId xmlns:a16="http://schemas.microsoft.com/office/drawing/2014/main" id="{5C97D45A-90DC-4AC0-8323-F159432512E0}"/>
                </a:ext>
              </a:extLst>
            </p:cNvPr>
            <p:cNvSpPr txBox="1"/>
            <p:nvPr/>
          </p:nvSpPr>
          <p:spPr>
            <a:xfrm>
              <a:off x="1861011" y="1945387"/>
              <a:ext cx="2286203"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WRITE_SETTINGS</a:t>
              </a:r>
            </a:p>
          </p:txBody>
        </p:sp>
      </p:grpSp>
      <p:grpSp>
        <p:nvGrpSpPr>
          <p:cNvPr id="8" name="Grupo 7">
            <a:extLst>
              <a:ext uri="{FF2B5EF4-FFF2-40B4-BE49-F238E27FC236}">
                <a16:creationId xmlns:a16="http://schemas.microsoft.com/office/drawing/2014/main" id="{B12F22FA-7543-4AE3-8B8D-3DD7418AC3E5}"/>
              </a:ext>
            </a:extLst>
          </p:cNvPr>
          <p:cNvGrpSpPr/>
          <p:nvPr/>
        </p:nvGrpSpPr>
        <p:grpSpPr>
          <a:xfrm>
            <a:off x="5949439" y="1437339"/>
            <a:ext cx="3894425" cy="1379921"/>
            <a:chOff x="4274518" y="2065870"/>
            <a:chExt cx="3692215" cy="1379921"/>
          </a:xfrm>
        </p:grpSpPr>
        <p:sp>
          <p:nvSpPr>
            <p:cNvPr id="9" name="Rectángulo 8">
              <a:extLst>
                <a:ext uri="{FF2B5EF4-FFF2-40B4-BE49-F238E27FC236}">
                  <a16:creationId xmlns:a16="http://schemas.microsoft.com/office/drawing/2014/main" id="{DA9EBAEC-C10B-4995-B1D0-4E495C007430}"/>
                </a:ext>
              </a:extLst>
            </p:cNvPr>
            <p:cNvSpPr/>
            <p:nvPr/>
          </p:nvSpPr>
          <p:spPr>
            <a:xfrm>
              <a:off x="4274518" y="2522461"/>
              <a:ext cx="3692215" cy="923330"/>
            </a:xfrm>
            <a:prstGeom prst="rect">
              <a:avLst/>
            </a:prstGeom>
          </p:spPr>
          <p:txBody>
            <a:bodyPr wrap="square">
              <a:spAutoFit/>
            </a:bodyPr>
            <a:lstStyle/>
            <a:p>
              <a:pPr algn="ctr"/>
              <a:r>
                <a:rPr lang="en-US" dirty="0">
                  <a:solidFill>
                    <a:schemeClr val="bg2"/>
                  </a:solidFill>
                </a:rPr>
                <a:t>Allows an application to read from external storage.</a:t>
              </a:r>
            </a:p>
            <a:p>
              <a:pPr algn="ctr"/>
              <a:endParaRPr lang="es-CO" dirty="0">
                <a:solidFill>
                  <a:schemeClr val="bg2"/>
                </a:solidFill>
                <a:latin typeface="SansSerif"/>
              </a:endParaRPr>
            </a:p>
          </p:txBody>
        </p:sp>
        <p:sp>
          <p:nvSpPr>
            <p:cNvPr id="10" name="CuadroTexto 9">
              <a:extLst>
                <a:ext uri="{FF2B5EF4-FFF2-40B4-BE49-F238E27FC236}">
                  <a16:creationId xmlns:a16="http://schemas.microsoft.com/office/drawing/2014/main" id="{6F831D2F-73E7-4165-81FC-C48364A87492}"/>
                </a:ext>
              </a:extLst>
            </p:cNvPr>
            <p:cNvSpPr txBox="1"/>
            <p:nvPr/>
          </p:nvSpPr>
          <p:spPr>
            <a:xfrm>
              <a:off x="4302336" y="2065870"/>
              <a:ext cx="3378752"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READ_EXTERNAL_STORAGE</a:t>
              </a:r>
            </a:p>
          </p:txBody>
        </p:sp>
      </p:grpSp>
      <p:sp>
        <p:nvSpPr>
          <p:cNvPr id="14" name="Rectángulo: esquinas redondeadas 13">
            <a:extLst>
              <a:ext uri="{FF2B5EF4-FFF2-40B4-BE49-F238E27FC236}">
                <a16:creationId xmlns:a16="http://schemas.microsoft.com/office/drawing/2014/main" id="{BD94A4E4-92B9-4F80-8A71-AE3DC596E7C6}"/>
              </a:ext>
            </a:extLst>
          </p:cNvPr>
          <p:cNvSpPr/>
          <p:nvPr/>
        </p:nvSpPr>
        <p:spPr>
          <a:xfrm>
            <a:off x="2133600" y="1399800"/>
            <a:ext cx="3335399" cy="1859103"/>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esquinas redondeadas 14">
            <a:extLst>
              <a:ext uri="{FF2B5EF4-FFF2-40B4-BE49-F238E27FC236}">
                <a16:creationId xmlns:a16="http://schemas.microsoft.com/office/drawing/2014/main" id="{F51CE3ED-4139-4D26-980B-8D036E1AF4A1}"/>
              </a:ext>
            </a:extLst>
          </p:cNvPr>
          <p:cNvSpPr/>
          <p:nvPr/>
        </p:nvSpPr>
        <p:spPr>
          <a:xfrm>
            <a:off x="5739194" y="1310293"/>
            <a:ext cx="4149759" cy="1368737"/>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6" name="Grupo 25">
            <a:extLst>
              <a:ext uri="{FF2B5EF4-FFF2-40B4-BE49-F238E27FC236}">
                <a16:creationId xmlns:a16="http://schemas.microsoft.com/office/drawing/2014/main" id="{BB66EE94-2AB3-427D-9DB1-C6DB3681B6DA}"/>
              </a:ext>
            </a:extLst>
          </p:cNvPr>
          <p:cNvGrpSpPr/>
          <p:nvPr/>
        </p:nvGrpSpPr>
        <p:grpSpPr>
          <a:xfrm>
            <a:off x="2852922" y="3504970"/>
            <a:ext cx="3096517" cy="1244195"/>
            <a:chOff x="2818665" y="3131063"/>
            <a:chExt cx="3096517" cy="1859103"/>
          </a:xfrm>
        </p:grpSpPr>
        <p:grpSp>
          <p:nvGrpSpPr>
            <p:cNvPr id="11" name="Grupo 10">
              <a:extLst>
                <a:ext uri="{FF2B5EF4-FFF2-40B4-BE49-F238E27FC236}">
                  <a16:creationId xmlns:a16="http://schemas.microsoft.com/office/drawing/2014/main" id="{C8D94A77-8A2E-4282-93AA-2BF6277BE16E}"/>
                </a:ext>
              </a:extLst>
            </p:cNvPr>
            <p:cNvGrpSpPr/>
            <p:nvPr/>
          </p:nvGrpSpPr>
          <p:grpSpPr>
            <a:xfrm>
              <a:off x="2818665" y="3279711"/>
              <a:ext cx="3096517" cy="1015012"/>
              <a:chOff x="8562308" y="2098341"/>
              <a:chExt cx="3096517" cy="1015012"/>
            </a:xfrm>
          </p:grpSpPr>
          <p:sp>
            <p:nvSpPr>
              <p:cNvPr id="12" name="Rectángulo 11">
                <a:extLst>
                  <a:ext uri="{FF2B5EF4-FFF2-40B4-BE49-F238E27FC236}">
                    <a16:creationId xmlns:a16="http://schemas.microsoft.com/office/drawing/2014/main" id="{3DD432DC-ECB2-4693-829C-42681F7B9C95}"/>
                  </a:ext>
                </a:extLst>
              </p:cNvPr>
              <p:cNvSpPr/>
              <p:nvPr/>
            </p:nvSpPr>
            <p:spPr>
              <a:xfrm>
                <a:off x="8562308" y="2744020"/>
                <a:ext cx="3096517" cy="369333"/>
              </a:xfrm>
              <a:prstGeom prst="rect">
                <a:avLst/>
              </a:prstGeom>
            </p:spPr>
            <p:txBody>
              <a:bodyPr wrap="square">
                <a:spAutoFit/>
              </a:bodyPr>
              <a:lstStyle/>
              <a:p>
                <a:pPr algn="ctr"/>
                <a:r>
                  <a:rPr lang="en-US" dirty="0">
                    <a:solidFill>
                      <a:schemeClr val="bg2"/>
                    </a:solidFill>
                  </a:rPr>
                  <a:t>Allows access to the vibrator.</a:t>
                </a:r>
                <a:endParaRPr lang="es-CO" dirty="0">
                  <a:solidFill>
                    <a:schemeClr val="bg2"/>
                  </a:solidFill>
                </a:endParaRPr>
              </a:p>
            </p:txBody>
          </p:sp>
          <p:sp>
            <p:nvSpPr>
              <p:cNvPr id="13" name="CuadroTexto 12">
                <a:extLst>
                  <a:ext uri="{FF2B5EF4-FFF2-40B4-BE49-F238E27FC236}">
                    <a16:creationId xmlns:a16="http://schemas.microsoft.com/office/drawing/2014/main" id="{5F33454E-C06D-4BFB-89D6-DA7825CC6B2F}"/>
                  </a:ext>
                </a:extLst>
              </p:cNvPr>
              <p:cNvSpPr txBox="1"/>
              <p:nvPr/>
            </p:nvSpPr>
            <p:spPr>
              <a:xfrm>
                <a:off x="9484433" y="2098341"/>
                <a:ext cx="1252266" cy="369332"/>
              </a:xfrm>
              <a:prstGeom prst="rect">
                <a:avLst/>
              </a:prstGeom>
              <a:noFill/>
            </p:spPr>
            <p:txBody>
              <a:bodyPr wrap="none" rtlCol="0">
                <a:spAutoFit/>
              </a:bodyPr>
              <a:lstStyle/>
              <a:p>
                <a:r>
                  <a:rPr lang="es-CO" b="1" dirty="0">
                    <a:solidFill>
                      <a:schemeClr val="bg2"/>
                    </a:solidFill>
                    <a:latin typeface="Montserrat" panose="00000500000000000000" pitchFamily="2" charset="0"/>
                  </a:rPr>
                  <a:t>VIBRATE</a:t>
                </a:r>
              </a:p>
            </p:txBody>
          </p:sp>
        </p:grpSp>
        <p:sp>
          <p:nvSpPr>
            <p:cNvPr id="16" name="Rectángulo: esquinas redondeadas 15">
              <a:extLst>
                <a:ext uri="{FF2B5EF4-FFF2-40B4-BE49-F238E27FC236}">
                  <a16:creationId xmlns:a16="http://schemas.microsoft.com/office/drawing/2014/main" id="{528B2174-0B11-4FEC-B1BD-16046B687B70}"/>
                </a:ext>
              </a:extLst>
            </p:cNvPr>
            <p:cNvSpPr/>
            <p:nvPr/>
          </p:nvSpPr>
          <p:spPr>
            <a:xfrm>
              <a:off x="2818665" y="3131063"/>
              <a:ext cx="3096517" cy="1859103"/>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7" name="Grupo 26">
            <a:extLst>
              <a:ext uri="{FF2B5EF4-FFF2-40B4-BE49-F238E27FC236}">
                <a16:creationId xmlns:a16="http://schemas.microsoft.com/office/drawing/2014/main" id="{9AEF4930-9AE7-4E5B-A66E-DBB1B03BB805}"/>
              </a:ext>
            </a:extLst>
          </p:cNvPr>
          <p:cNvGrpSpPr/>
          <p:nvPr/>
        </p:nvGrpSpPr>
        <p:grpSpPr>
          <a:xfrm>
            <a:off x="6232887" y="2891126"/>
            <a:ext cx="3206904" cy="1859103"/>
            <a:chOff x="6211046" y="3429000"/>
            <a:chExt cx="3206904" cy="1770425"/>
          </a:xfrm>
        </p:grpSpPr>
        <p:grpSp>
          <p:nvGrpSpPr>
            <p:cNvPr id="17" name="Grupo 16">
              <a:extLst>
                <a:ext uri="{FF2B5EF4-FFF2-40B4-BE49-F238E27FC236}">
                  <a16:creationId xmlns:a16="http://schemas.microsoft.com/office/drawing/2014/main" id="{0F683A2F-6B85-43E6-9F32-848E10ED73D7}"/>
                </a:ext>
              </a:extLst>
            </p:cNvPr>
            <p:cNvGrpSpPr/>
            <p:nvPr/>
          </p:nvGrpSpPr>
          <p:grpSpPr>
            <a:xfrm>
              <a:off x="6211046" y="3661813"/>
              <a:ext cx="3096517" cy="868122"/>
              <a:chOff x="8515348" y="2145843"/>
              <a:chExt cx="3096517" cy="868122"/>
            </a:xfrm>
          </p:grpSpPr>
          <p:sp>
            <p:nvSpPr>
              <p:cNvPr id="18" name="Rectángulo 17">
                <a:extLst>
                  <a:ext uri="{FF2B5EF4-FFF2-40B4-BE49-F238E27FC236}">
                    <a16:creationId xmlns:a16="http://schemas.microsoft.com/office/drawing/2014/main" id="{341FCB12-CFE7-4164-AAA4-872E21BDBDCD}"/>
                  </a:ext>
                </a:extLst>
              </p:cNvPr>
              <p:cNvSpPr/>
              <p:nvPr/>
            </p:nvSpPr>
            <p:spPr>
              <a:xfrm>
                <a:off x="8515348" y="2565039"/>
                <a:ext cx="3096517" cy="448926"/>
              </a:xfrm>
              <a:prstGeom prst="rect">
                <a:avLst/>
              </a:prstGeom>
            </p:spPr>
            <p:txBody>
              <a:bodyPr wrap="square">
                <a:spAutoFit/>
              </a:bodyPr>
              <a:lstStyle/>
              <a:p>
                <a:pPr algn="ctr"/>
                <a:r>
                  <a:rPr lang="en-US" dirty="0">
                    <a:solidFill>
                      <a:schemeClr val="bg2"/>
                    </a:solidFill>
                  </a:rPr>
                  <a:t>Allows an application to install a shortcut in Launcher.</a:t>
                </a:r>
                <a:endParaRPr lang="es-CO" dirty="0">
                  <a:solidFill>
                    <a:schemeClr val="bg2"/>
                  </a:solidFill>
                </a:endParaRPr>
              </a:p>
            </p:txBody>
          </p:sp>
          <p:sp>
            <p:nvSpPr>
              <p:cNvPr id="19" name="CuadroTexto 18">
                <a:extLst>
                  <a:ext uri="{FF2B5EF4-FFF2-40B4-BE49-F238E27FC236}">
                    <a16:creationId xmlns:a16="http://schemas.microsoft.com/office/drawing/2014/main" id="{7E32B391-49A0-420F-ADCE-EF6A1126405A}"/>
                  </a:ext>
                </a:extLst>
              </p:cNvPr>
              <p:cNvSpPr txBox="1"/>
              <p:nvPr/>
            </p:nvSpPr>
            <p:spPr>
              <a:xfrm>
                <a:off x="8775499" y="2145843"/>
                <a:ext cx="2642070" cy="256529"/>
              </a:xfrm>
              <a:prstGeom prst="rect">
                <a:avLst/>
              </a:prstGeom>
              <a:noFill/>
            </p:spPr>
            <p:txBody>
              <a:bodyPr wrap="none" rtlCol="0">
                <a:spAutoFit/>
              </a:bodyPr>
              <a:lstStyle/>
              <a:p>
                <a:r>
                  <a:rPr lang="es-CO" b="1" dirty="0">
                    <a:solidFill>
                      <a:schemeClr val="bg2"/>
                    </a:solidFill>
                    <a:latin typeface="Montserrat" panose="00000500000000000000" pitchFamily="2" charset="0"/>
                  </a:rPr>
                  <a:t>INSTALL_SHORTCUT</a:t>
                </a:r>
              </a:p>
            </p:txBody>
          </p:sp>
        </p:grpSp>
        <p:sp>
          <p:nvSpPr>
            <p:cNvPr id="20" name="Rectángulo: esquinas redondeadas 19">
              <a:extLst>
                <a:ext uri="{FF2B5EF4-FFF2-40B4-BE49-F238E27FC236}">
                  <a16:creationId xmlns:a16="http://schemas.microsoft.com/office/drawing/2014/main" id="{88D940CE-66A8-4709-9562-6ADBBA5251EC}"/>
                </a:ext>
              </a:extLst>
            </p:cNvPr>
            <p:cNvSpPr/>
            <p:nvPr/>
          </p:nvSpPr>
          <p:spPr>
            <a:xfrm>
              <a:off x="6211046" y="3429000"/>
              <a:ext cx="3206904" cy="1770425"/>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8" name="Grupo 27">
            <a:extLst>
              <a:ext uri="{FF2B5EF4-FFF2-40B4-BE49-F238E27FC236}">
                <a16:creationId xmlns:a16="http://schemas.microsoft.com/office/drawing/2014/main" id="{4F445006-8555-438C-A1BE-0B5480C63125}"/>
              </a:ext>
            </a:extLst>
          </p:cNvPr>
          <p:cNvGrpSpPr/>
          <p:nvPr/>
        </p:nvGrpSpPr>
        <p:grpSpPr>
          <a:xfrm>
            <a:off x="4045578" y="5115968"/>
            <a:ext cx="4006917" cy="1058536"/>
            <a:chOff x="8570540" y="1985569"/>
            <a:chExt cx="3096517" cy="1506242"/>
          </a:xfrm>
        </p:grpSpPr>
        <p:sp>
          <p:nvSpPr>
            <p:cNvPr id="29" name="Rectángulo 28">
              <a:extLst>
                <a:ext uri="{FF2B5EF4-FFF2-40B4-BE49-F238E27FC236}">
                  <a16:creationId xmlns:a16="http://schemas.microsoft.com/office/drawing/2014/main" id="{7750E996-6D42-44ED-B14C-92260CD754DA}"/>
                </a:ext>
              </a:extLst>
            </p:cNvPr>
            <p:cNvSpPr/>
            <p:nvPr/>
          </p:nvSpPr>
          <p:spPr>
            <a:xfrm>
              <a:off x="8570540" y="2568481"/>
              <a:ext cx="3096517" cy="923330"/>
            </a:xfrm>
            <a:prstGeom prst="rect">
              <a:avLst/>
            </a:prstGeom>
          </p:spPr>
          <p:txBody>
            <a:bodyPr wrap="square">
              <a:spAutoFit/>
            </a:bodyPr>
            <a:lstStyle/>
            <a:p>
              <a:pPr algn="ctr"/>
              <a:r>
                <a:rPr lang="en-US" dirty="0">
                  <a:solidFill>
                    <a:schemeClr val="bg2"/>
                  </a:solidFill>
                </a:rPr>
                <a:t>Allows applications to change network connectivity state.</a:t>
              </a:r>
              <a:endParaRPr lang="es-CO" dirty="0">
                <a:solidFill>
                  <a:schemeClr val="bg2"/>
                </a:solidFill>
              </a:endParaRPr>
            </a:p>
          </p:txBody>
        </p:sp>
        <p:sp>
          <p:nvSpPr>
            <p:cNvPr id="30" name="CuadroTexto 29">
              <a:extLst>
                <a:ext uri="{FF2B5EF4-FFF2-40B4-BE49-F238E27FC236}">
                  <a16:creationId xmlns:a16="http://schemas.microsoft.com/office/drawing/2014/main" id="{27F5EEF9-00E7-4A9A-BB9A-0102A3FA9BC9}"/>
                </a:ext>
              </a:extLst>
            </p:cNvPr>
            <p:cNvSpPr txBox="1"/>
            <p:nvPr/>
          </p:nvSpPr>
          <p:spPr>
            <a:xfrm>
              <a:off x="8794777" y="1985569"/>
              <a:ext cx="2720630" cy="525540"/>
            </a:xfrm>
            <a:prstGeom prst="rect">
              <a:avLst/>
            </a:prstGeom>
            <a:noFill/>
          </p:spPr>
          <p:txBody>
            <a:bodyPr wrap="none" rtlCol="0">
              <a:spAutoFit/>
            </a:bodyPr>
            <a:lstStyle/>
            <a:p>
              <a:r>
                <a:rPr lang="es-CO" b="1" dirty="0">
                  <a:solidFill>
                    <a:schemeClr val="bg2"/>
                  </a:solidFill>
                  <a:latin typeface="Montserrat" panose="00000500000000000000" pitchFamily="2" charset="0"/>
                </a:rPr>
                <a:t>CHANGE_NETWORK_STATE</a:t>
              </a:r>
            </a:p>
          </p:txBody>
        </p:sp>
      </p:grpSp>
      <p:sp>
        <p:nvSpPr>
          <p:cNvPr id="31" name="Rectángulo: esquinas redondeadas 30">
            <a:extLst>
              <a:ext uri="{FF2B5EF4-FFF2-40B4-BE49-F238E27FC236}">
                <a16:creationId xmlns:a16="http://schemas.microsoft.com/office/drawing/2014/main" id="{E90D08E4-AD9A-4D09-857E-90F408658A0B}"/>
              </a:ext>
            </a:extLst>
          </p:cNvPr>
          <p:cNvSpPr/>
          <p:nvPr/>
        </p:nvSpPr>
        <p:spPr>
          <a:xfrm>
            <a:off x="3974158" y="4966739"/>
            <a:ext cx="4149759" cy="1244195"/>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9" name="Imagen 38">
            <a:extLst>
              <a:ext uri="{FF2B5EF4-FFF2-40B4-BE49-F238E27FC236}">
                <a16:creationId xmlns:a16="http://schemas.microsoft.com/office/drawing/2014/main" id="{A874C436-E54E-4EA2-81CE-7F9543860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036" y="1565065"/>
            <a:ext cx="552613" cy="552613"/>
          </a:xfrm>
          <a:prstGeom prst="rect">
            <a:avLst/>
          </a:prstGeom>
        </p:spPr>
      </p:pic>
    </p:spTree>
    <p:extLst>
      <p:ext uri="{BB962C8B-B14F-4D97-AF65-F5344CB8AC3E}">
        <p14:creationId xmlns:p14="http://schemas.microsoft.com/office/powerpoint/2010/main" val="37415955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mage result for trojans malware">
            <a:extLst>
              <a:ext uri="{FF2B5EF4-FFF2-40B4-BE49-F238E27FC236}">
                <a16:creationId xmlns:a16="http://schemas.microsoft.com/office/drawing/2014/main" id="{DE8C26DC-01FF-47F0-9472-A42F3878A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883" y="242144"/>
            <a:ext cx="3760507" cy="256788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22B7F9B3-224C-4DA5-B75D-B7A45E7CB4C1}"/>
              </a:ext>
            </a:extLst>
          </p:cNvPr>
          <p:cNvSpPr/>
          <p:nvPr/>
        </p:nvSpPr>
        <p:spPr>
          <a:xfrm>
            <a:off x="4764733" y="699675"/>
            <a:ext cx="6096000" cy="646331"/>
          </a:xfrm>
          <a:prstGeom prst="rect">
            <a:avLst/>
          </a:prstGeom>
        </p:spPr>
        <p:txBody>
          <a:bodyPr>
            <a:spAutoFit/>
          </a:bodyPr>
          <a:lstStyle/>
          <a:p>
            <a:r>
              <a:rPr lang="es-CO" dirty="0" err="1">
                <a:latin typeface="Montserrat" panose="00000500000000000000" pitchFamily="2" charset="0"/>
              </a:rPr>
              <a:t>Malicious</a:t>
            </a:r>
            <a:r>
              <a:rPr lang="es-CO" dirty="0">
                <a:latin typeface="Montserrat" panose="00000500000000000000" pitchFamily="2" charset="0"/>
              </a:rPr>
              <a:t> </a:t>
            </a:r>
            <a:r>
              <a:rPr lang="es-CO" dirty="0" err="1">
                <a:latin typeface="Montserrat" panose="00000500000000000000" pitchFamily="2" charset="0"/>
              </a:rPr>
              <a:t>applications</a:t>
            </a:r>
            <a:r>
              <a:rPr lang="es-CO" dirty="0">
                <a:latin typeface="Montserrat" panose="00000500000000000000" pitchFamily="2" charset="0"/>
              </a:rPr>
              <a:t>, in </a:t>
            </a:r>
            <a:r>
              <a:rPr lang="es-CO" dirty="0" err="1">
                <a:latin typeface="Montserrat" panose="00000500000000000000" pitchFamily="2" charset="0"/>
              </a:rPr>
              <a:t>this</a:t>
            </a:r>
            <a:r>
              <a:rPr lang="es-CO" dirty="0">
                <a:latin typeface="Montserrat" panose="00000500000000000000" pitchFamily="2" charset="0"/>
              </a:rPr>
              <a:t> case </a:t>
            </a:r>
            <a:r>
              <a:rPr lang="es-CO" dirty="0" err="1">
                <a:latin typeface="Montserrat" panose="00000500000000000000" pitchFamily="2" charset="0"/>
              </a:rPr>
              <a:t>Trojans</a:t>
            </a:r>
            <a:r>
              <a:rPr lang="es-CO" dirty="0">
                <a:latin typeface="Montserrat" panose="00000500000000000000" pitchFamily="2" charset="0"/>
              </a:rPr>
              <a:t>, </a:t>
            </a:r>
            <a:r>
              <a:rPr lang="es-CO" dirty="0" err="1">
                <a:latin typeface="Montserrat" panose="00000500000000000000" pitchFamily="2" charset="0"/>
              </a:rPr>
              <a:t>have</a:t>
            </a:r>
            <a:r>
              <a:rPr lang="es-CO" dirty="0">
                <a:latin typeface="Montserrat" panose="00000500000000000000" pitchFamily="2" charset="0"/>
              </a:rPr>
              <a:t> </a:t>
            </a:r>
            <a:r>
              <a:rPr lang="es-CO" dirty="0" err="1">
                <a:latin typeface="Montserrat" panose="00000500000000000000" pitchFamily="2" charset="0"/>
              </a:rPr>
              <a:t>greater</a:t>
            </a:r>
            <a:r>
              <a:rPr lang="es-CO" dirty="0">
                <a:latin typeface="Montserrat" panose="00000500000000000000" pitchFamily="2" charset="0"/>
              </a:rPr>
              <a:t> </a:t>
            </a:r>
            <a:r>
              <a:rPr lang="es-CO" dirty="0" err="1">
                <a:latin typeface="Montserrat" panose="00000500000000000000" pitchFamily="2" charset="0"/>
              </a:rPr>
              <a:t>access</a:t>
            </a:r>
            <a:r>
              <a:rPr lang="es-CO" dirty="0">
                <a:latin typeface="Montserrat" panose="00000500000000000000" pitchFamily="2" charset="0"/>
              </a:rPr>
              <a:t> </a:t>
            </a:r>
            <a:r>
              <a:rPr lang="es-CO" dirty="0" err="1">
                <a:latin typeface="Montserrat" panose="00000500000000000000" pitchFamily="2" charset="0"/>
              </a:rPr>
              <a:t>to</a:t>
            </a:r>
            <a:r>
              <a:rPr lang="es-CO" dirty="0">
                <a:latin typeface="Montserrat" panose="00000500000000000000" pitchFamily="2" charset="0"/>
              </a:rPr>
              <a:t> </a:t>
            </a:r>
            <a:r>
              <a:rPr lang="es-CO" dirty="0" err="1">
                <a:latin typeface="Montserrat" panose="00000500000000000000" pitchFamily="2" charset="0"/>
              </a:rPr>
              <a:t>the</a:t>
            </a:r>
            <a:r>
              <a:rPr lang="es-CO" dirty="0">
                <a:latin typeface="Montserrat" panose="00000500000000000000" pitchFamily="2" charset="0"/>
              </a:rPr>
              <a:t> </a:t>
            </a:r>
            <a:r>
              <a:rPr lang="es-CO" dirty="0" err="1">
                <a:latin typeface="Montserrat" panose="00000500000000000000" pitchFamily="2" charset="0"/>
              </a:rPr>
              <a:t>following</a:t>
            </a:r>
            <a:r>
              <a:rPr lang="es-CO" dirty="0">
                <a:latin typeface="Montserrat" panose="00000500000000000000" pitchFamily="2" charset="0"/>
              </a:rPr>
              <a:t> </a:t>
            </a:r>
            <a:r>
              <a:rPr lang="es-CO" dirty="0" err="1">
                <a:latin typeface="Montserrat" panose="00000500000000000000" pitchFamily="2" charset="0"/>
              </a:rPr>
              <a:t>features</a:t>
            </a:r>
            <a:r>
              <a:rPr lang="es-CO" dirty="0">
                <a:latin typeface="Montserrat" panose="00000500000000000000" pitchFamily="2" charset="0"/>
              </a:rPr>
              <a:t>:</a:t>
            </a:r>
          </a:p>
        </p:txBody>
      </p:sp>
      <p:sp>
        <p:nvSpPr>
          <p:cNvPr id="5" name="CuadroTexto 4">
            <a:extLst>
              <a:ext uri="{FF2B5EF4-FFF2-40B4-BE49-F238E27FC236}">
                <a16:creationId xmlns:a16="http://schemas.microsoft.com/office/drawing/2014/main" id="{1DADF4CF-2F20-4B8D-89A4-2C096923C65F}"/>
              </a:ext>
            </a:extLst>
          </p:cNvPr>
          <p:cNvSpPr txBox="1"/>
          <p:nvPr/>
        </p:nvSpPr>
        <p:spPr>
          <a:xfrm>
            <a:off x="941540" y="2441821"/>
            <a:ext cx="1478446" cy="3698641"/>
          </a:xfrm>
          <a:prstGeom prst="rect">
            <a:avLst/>
          </a:prstGeom>
          <a:noFill/>
        </p:spPr>
        <p:txBody>
          <a:bodyPr wrap="square" rtlCol="0">
            <a:spAutoFit/>
          </a:bodyPr>
          <a:lstStyle/>
          <a:p>
            <a:pPr>
              <a:lnSpc>
                <a:spcPct val="150000"/>
              </a:lnSpc>
            </a:pPr>
            <a:r>
              <a:rPr lang="es-CO" sz="3200" b="1" dirty="0">
                <a:solidFill>
                  <a:srgbClr val="D45A5B"/>
                </a:solidFill>
                <a:latin typeface="STHupo" panose="020B0503020204020204" pitchFamily="2" charset="-122"/>
                <a:ea typeface="STHupo" panose="020B0503020204020204" pitchFamily="2" charset="-122"/>
              </a:rPr>
              <a:t>1.</a:t>
            </a:r>
          </a:p>
          <a:p>
            <a:pPr>
              <a:lnSpc>
                <a:spcPct val="150000"/>
              </a:lnSpc>
            </a:pPr>
            <a:r>
              <a:rPr lang="es-CO" sz="3200" b="1" dirty="0">
                <a:solidFill>
                  <a:srgbClr val="D45A5B"/>
                </a:solidFill>
                <a:latin typeface="STHupo" panose="020B0503020204020204" pitchFamily="2" charset="-122"/>
                <a:ea typeface="STHupo" panose="020B0503020204020204" pitchFamily="2" charset="-122"/>
              </a:rPr>
              <a:t>2.</a:t>
            </a:r>
          </a:p>
          <a:p>
            <a:pPr>
              <a:lnSpc>
                <a:spcPct val="150000"/>
              </a:lnSpc>
            </a:pPr>
            <a:r>
              <a:rPr lang="es-CO" sz="3200" b="1" dirty="0">
                <a:solidFill>
                  <a:srgbClr val="D45A5B"/>
                </a:solidFill>
                <a:latin typeface="STHupo" panose="020B0503020204020204" pitchFamily="2" charset="-122"/>
                <a:ea typeface="STHupo" panose="020B0503020204020204" pitchFamily="2" charset="-122"/>
              </a:rPr>
              <a:t>3.</a:t>
            </a:r>
          </a:p>
          <a:p>
            <a:pPr>
              <a:lnSpc>
                <a:spcPct val="150000"/>
              </a:lnSpc>
            </a:pPr>
            <a:r>
              <a:rPr lang="es-CO" sz="3200" b="1" dirty="0">
                <a:solidFill>
                  <a:srgbClr val="D45A5B"/>
                </a:solidFill>
                <a:latin typeface="STHupo" panose="020B0503020204020204" pitchFamily="2" charset="-122"/>
                <a:ea typeface="STHupo" panose="020B0503020204020204" pitchFamily="2" charset="-122"/>
              </a:rPr>
              <a:t>4.</a:t>
            </a:r>
          </a:p>
          <a:p>
            <a:pPr>
              <a:lnSpc>
                <a:spcPct val="150000"/>
              </a:lnSpc>
            </a:pPr>
            <a:r>
              <a:rPr lang="es-CO" sz="3200" b="1" dirty="0">
                <a:solidFill>
                  <a:srgbClr val="D45A5B"/>
                </a:solidFill>
                <a:latin typeface="STHupo" panose="020B0503020204020204" pitchFamily="2" charset="-122"/>
                <a:ea typeface="STHupo" panose="020B0503020204020204" pitchFamily="2" charset="-122"/>
              </a:rPr>
              <a:t>5.</a:t>
            </a:r>
          </a:p>
        </p:txBody>
      </p:sp>
      <p:sp>
        <p:nvSpPr>
          <p:cNvPr id="7" name="Rectángulo 6">
            <a:extLst>
              <a:ext uri="{FF2B5EF4-FFF2-40B4-BE49-F238E27FC236}">
                <a16:creationId xmlns:a16="http://schemas.microsoft.com/office/drawing/2014/main" id="{128B2D8E-90B9-4FC2-ABE7-739A172C2E54}"/>
              </a:ext>
            </a:extLst>
          </p:cNvPr>
          <p:cNvSpPr/>
          <p:nvPr/>
        </p:nvSpPr>
        <p:spPr>
          <a:xfrm>
            <a:off x="1374691" y="2740271"/>
            <a:ext cx="3719288" cy="369332"/>
          </a:xfrm>
          <a:prstGeom prst="rect">
            <a:avLst/>
          </a:prstGeom>
        </p:spPr>
        <p:txBody>
          <a:bodyPr wrap="none">
            <a:spAutoFit/>
          </a:bodyPr>
          <a:lstStyle/>
          <a:p>
            <a:r>
              <a:rPr lang="es-CO" dirty="0" err="1">
                <a:solidFill>
                  <a:srgbClr val="000000"/>
                </a:solidFill>
                <a:latin typeface="Montserrat" panose="00000500000000000000" pitchFamily="2" charset="0"/>
              </a:rPr>
              <a:t>android.permission.INTERNET</a:t>
            </a:r>
            <a:r>
              <a:rPr lang="es-CO" dirty="0">
                <a:latin typeface="Montserrat" panose="00000500000000000000" pitchFamily="2" charset="0"/>
              </a:rPr>
              <a:t> </a:t>
            </a:r>
          </a:p>
        </p:txBody>
      </p:sp>
      <p:sp>
        <p:nvSpPr>
          <p:cNvPr id="3" name="Rectángulo 2">
            <a:extLst>
              <a:ext uri="{FF2B5EF4-FFF2-40B4-BE49-F238E27FC236}">
                <a16:creationId xmlns:a16="http://schemas.microsoft.com/office/drawing/2014/main" id="{4E5A66EF-76FE-4189-924B-1A6FC7D4CEC2}"/>
              </a:ext>
            </a:extLst>
          </p:cNvPr>
          <p:cNvSpPr/>
          <p:nvPr/>
        </p:nvSpPr>
        <p:spPr>
          <a:xfrm>
            <a:off x="1374691" y="3482008"/>
            <a:ext cx="4996881" cy="369332"/>
          </a:xfrm>
          <a:prstGeom prst="rect">
            <a:avLst/>
          </a:prstGeom>
        </p:spPr>
        <p:txBody>
          <a:bodyPr wrap="none">
            <a:spAutoFit/>
          </a:bodyPr>
          <a:lstStyle/>
          <a:p>
            <a:r>
              <a:rPr lang="en-US" dirty="0" err="1">
                <a:solidFill>
                  <a:srgbClr val="000000"/>
                </a:solidFill>
                <a:latin typeface="Montserrat" panose="00000500000000000000" pitchFamily="2" charset="0"/>
              </a:rPr>
              <a:t>android.permission.READ_PHONE_STATE</a:t>
            </a:r>
            <a:endParaRPr lang="es-CO" dirty="0">
              <a:solidFill>
                <a:srgbClr val="000000"/>
              </a:solidFill>
              <a:latin typeface="Montserrat" panose="00000500000000000000" pitchFamily="2" charset="0"/>
            </a:endParaRPr>
          </a:p>
        </p:txBody>
      </p:sp>
      <p:sp>
        <p:nvSpPr>
          <p:cNvPr id="6" name="Rectángulo 5">
            <a:extLst>
              <a:ext uri="{FF2B5EF4-FFF2-40B4-BE49-F238E27FC236}">
                <a16:creationId xmlns:a16="http://schemas.microsoft.com/office/drawing/2014/main" id="{C10C39AC-76E3-4F7C-AA91-022E7108F64E}"/>
              </a:ext>
            </a:extLst>
          </p:cNvPr>
          <p:cNvSpPr/>
          <p:nvPr/>
        </p:nvSpPr>
        <p:spPr>
          <a:xfrm>
            <a:off x="1374691" y="4223745"/>
            <a:ext cx="5625258" cy="369332"/>
          </a:xfrm>
          <a:prstGeom prst="rect">
            <a:avLst/>
          </a:prstGeom>
        </p:spPr>
        <p:txBody>
          <a:bodyPr wrap="none">
            <a:spAutoFit/>
          </a:bodyPr>
          <a:lstStyle/>
          <a:p>
            <a:r>
              <a:rPr lang="en-US" dirty="0" err="1">
                <a:solidFill>
                  <a:srgbClr val="000000"/>
                </a:solidFill>
                <a:latin typeface="Montserrat" panose="00000500000000000000" pitchFamily="2" charset="0"/>
              </a:rPr>
              <a:t>android.permission.ACCESS_NETWORK_STATE</a:t>
            </a:r>
            <a:endParaRPr lang="es-CO" dirty="0">
              <a:solidFill>
                <a:srgbClr val="000000"/>
              </a:solidFill>
              <a:latin typeface="Montserrat" panose="00000500000000000000" pitchFamily="2" charset="0"/>
            </a:endParaRPr>
          </a:p>
        </p:txBody>
      </p:sp>
      <p:sp>
        <p:nvSpPr>
          <p:cNvPr id="9" name="Rectángulo 8">
            <a:extLst>
              <a:ext uri="{FF2B5EF4-FFF2-40B4-BE49-F238E27FC236}">
                <a16:creationId xmlns:a16="http://schemas.microsoft.com/office/drawing/2014/main" id="{5CD30918-BC79-4916-B06D-4044AA93BD35}"/>
              </a:ext>
            </a:extLst>
          </p:cNvPr>
          <p:cNvSpPr/>
          <p:nvPr/>
        </p:nvSpPr>
        <p:spPr>
          <a:xfrm>
            <a:off x="1374691" y="4962579"/>
            <a:ext cx="5864106" cy="369332"/>
          </a:xfrm>
          <a:prstGeom prst="rect">
            <a:avLst/>
          </a:prstGeom>
        </p:spPr>
        <p:txBody>
          <a:bodyPr wrap="none">
            <a:spAutoFit/>
          </a:bodyPr>
          <a:lstStyle/>
          <a:p>
            <a:r>
              <a:rPr lang="es-CO" dirty="0" err="1">
                <a:solidFill>
                  <a:srgbClr val="000000"/>
                </a:solidFill>
                <a:latin typeface="Montserrat" panose="00000500000000000000" pitchFamily="2" charset="0"/>
              </a:rPr>
              <a:t>android.permission.WRITE_EXTERNAL_STORAGE</a:t>
            </a:r>
            <a:endParaRPr lang="es-CO" dirty="0">
              <a:solidFill>
                <a:srgbClr val="000000"/>
              </a:solidFill>
              <a:latin typeface="Montserrat" panose="00000500000000000000" pitchFamily="2" charset="0"/>
            </a:endParaRPr>
          </a:p>
        </p:txBody>
      </p:sp>
      <p:sp>
        <p:nvSpPr>
          <p:cNvPr id="12" name="Rectángulo 11">
            <a:extLst>
              <a:ext uri="{FF2B5EF4-FFF2-40B4-BE49-F238E27FC236}">
                <a16:creationId xmlns:a16="http://schemas.microsoft.com/office/drawing/2014/main" id="{C800804A-1C7A-4A1E-8F8D-F21964EAE6D5}"/>
              </a:ext>
            </a:extLst>
          </p:cNvPr>
          <p:cNvSpPr/>
          <p:nvPr/>
        </p:nvSpPr>
        <p:spPr>
          <a:xfrm>
            <a:off x="1374691" y="5701413"/>
            <a:ext cx="3770584" cy="369332"/>
          </a:xfrm>
          <a:prstGeom prst="rect">
            <a:avLst/>
          </a:prstGeom>
        </p:spPr>
        <p:txBody>
          <a:bodyPr wrap="none">
            <a:spAutoFit/>
          </a:bodyPr>
          <a:lstStyle/>
          <a:p>
            <a:r>
              <a:rPr lang="es-CO" dirty="0" err="1">
                <a:solidFill>
                  <a:srgbClr val="000000"/>
                </a:solidFill>
                <a:latin typeface="Montserrat" panose="00000500000000000000" pitchFamily="2" charset="0"/>
              </a:rPr>
              <a:t>android.permission.SEND_SMS</a:t>
            </a:r>
            <a:endParaRPr lang="es-CO" dirty="0">
              <a:solidFill>
                <a:srgbClr val="000000"/>
              </a:solidFill>
              <a:latin typeface="Montserrat" panose="00000500000000000000" pitchFamily="2" charset="0"/>
            </a:endParaRPr>
          </a:p>
        </p:txBody>
      </p:sp>
      <p:cxnSp>
        <p:nvCxnSpPr>
          <p:cNvPr id="14" name="Conector recto 13">
            <a:extLst>
              <a:ext uri="{FF2B5EF4-FFF2-40B4-BE49-F238E27FC236}">
                <a16:creationId xmlns:a16="http://schemas.microsoft.com/office/drawing/2014/main" id="{7700827C-98E4-4798-A8C0-269516780C49}"/>
              </a:ext>
            </a:extLst>
          </p:cNvPr>
          <p:cNvCxnSpPr>
            <a:cxnSpLocks/>
          </p:cNvCxnSpPr>
          <p:nvPr/>
        </p:nvCxnSpPr>
        <p:spPr>
          <a:xfrm>
            <a:off x="8691081" y="2558508"/>
            <a:ext cx="0" cy="35819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D7A6E551-0640-466B-A6C3-CBC9F7FA69C8}"/>
              </a:ext>
            </a:extLst>
          </p:cNvPr>
          <p:cNvCxnSpPr>
            <a:cxnSpLocks/>
          </p:cNvCxnSpPr>
          <p:nvPr/>
        </p:nvCxnSpPr>
        <p:spPr>
          <a:xfrm>
            <a:off x="10123488" y="2595070"/>
            <a:ext cx="0" cy="354539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29BCB447-A677-4659-BE26-0FF6A0111A5A}"/>
              </a:ext>
            </a:extLst>
          </p:cNvPr>
          <p:cNvCxnSpPr>
            <a:cxnSpLocks/>
          </p:cNvCxnSpPr>
          <p:nvPr/>
        </p:nvCxnSpPr>
        <p:spPr>
          <a:xfrm flipH="1">
            <a:off x="7248736" y="3266829"/>
            <a:ext cx="43170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5A92D013-698C-476D-96DE-A11B71495CD2}"/>
              </a:ext>
            </a:extLst>
          </p:cNvPr>
          <p:cNvCxnSpPr>
            <a:cxnSpLocks/>
          </p:cNvCxnSpPr>
          <p:nvPr/>
        </p:nvCxnSpPr>
        <p:spPr>
          <a:xfrm flipH="1">
            <a:off x="7248736" y="3983604"/>
            <a:ext cx="43170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DACDD53C-DCEC-4023-924D-742853D302FB}"/>
              </a:ext>
            </a:extLst>
          </p:cNvPr>
          <p:cNvCxnSpPr>
            <a:cxnSpLocks/>
          </p:cNvCxnSpPr>
          <p:nvPr/>
        </p:nvCxnSpPr>
        <p:spPr>
          <a:xfrm flipH="1">
            <a:off x="7248736" y="4700379"/>
            <a:ext cx="43170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23AAB4E-C79F-4195-A32B-E26A2DEBDB11}"/>
              </a:ext>
            </a:extLst>
          </p:cNvPr>
          <p:cNvCxnSpPr>
            <a:cxnSpLocks/>
          </p:cNvCxnSpPr>
          <p:nvPr/>
        </p:nvCxnSpPr>
        <p:spPr>
          <a:xfrm flipH="1">
            <a:off x="7248736" y="5417154"/>
            <a:ext cx="43170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E24FA0A3-09AA-44E5-B2C3-A9BD492FC0FA}"/>
              </a:ext>
            </a:extLst>
          </p:cNvPr>
          <p:cNvCxnSpPr>
            <a:cxnSpLocks/>
          </p:cNvCxnSpPr>
          <p:nvPr/>
        </p:nvCxnSpPr>
        <p:spPr>
          <a:xfrm>
            <a:off x="7258674" y="2558508"/>
            <a:ext cx="0" cy="35819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53DF8A0-14FE-4FE7-8E98-2C4A74FEE8A2}"/>
              </a:ext>
            </a:extLst>
          </p:cNvPr>
          <p:cNvCxnSpPr>
            <a:cxnSpLocks/>
          </p:cNvCxnSpPr>
          <p:nvPr/>
        </p:nvCxnSpPr>
        <p:spPr>
          <a:xfrm>
            <a:off x="11555896" y="2558508"/>
            <a:ext cx="0" cy="35819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C03E78E1-5BB5-4E42-9A7B-00C4F6369A3C}"/>
              </a:ext>
            </a:extLst>
          </p:cNvPr>
          <p:cNvCxnSpPr>
            <a:cxnSpLocks/>
          </p:cNvCxnSpPr>
          <p:nvPr/>
        </p:nvCxnSpPr>
        <p:spPr>
          <a:xfrm flipH="1">
            <a:off x="7248736" y="6133929"/>
            <a:ext cx="43170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9A41FB7C-C667-4FFF-8147-6124C53858C5}"/>
              </a:ext>
            </a:extLst>
          </p:cNvPr>
          <p:cNvCxnSpPr>
            <a:cxnSpLocks/>
          </p:cNvCxnSpPr>
          <p:nvPr/>
        </p:nvCxnSpPr>
        <p:spPr>
          <a:xfrm flipH="1">
            <a:off x="7248736" y="2550054"/>
            <a:ext cx="43170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Título 3">
            <a:extLst>
              <a:ext uri="{FF2B5EF4-FFF2-40B4-BE49-F238E27FC236}">
                <a16:creationId xmlns:a16="http://schemas.microsoft.com/office/drawing/2014/main" id="{64E0752D-5CAC-496E-B1B1-42212A89CBF5}"/>
              </a:ext>
            </a:extLst>
          </p:cNvPr>
          <p:cNvSpPr>
            <a:spLocks noGrp="1"/>
          </p:cNvSpPr>
          <p:nvPr>
            <p:ph type="title"/>
          </p:nvPr>
        </p:nvSpPr>
        <p:spPr>
          <a:xfrm>
            <a:off x="7251537" y="1708436"/>
            <a:ext cx="1415208" cy="815009"/>
          </a:xfrm>
        </p:spPr>
        <p:txBody>
          <a:bodyPr>
            <a:normAutofit/>
          </a:bodyPr>
          <a:lstStyle/>
          <a:p>
            <a:pPr algn="ctr"/>
            <a:r>
              <a:rPr lang="es-CO" sz="2000" b="1" dirty="0">
                <a:latin typeface="Montserrat" panose="00000500000000000000" pitchFamily="2" charset="0"/>
              </a:rPr>
              <a:t>DREBIN</a:t>
            </a:r>
          </a:p>
        </p:txBody>
      </p:sp>
      <p:sp>
        <p:nvSpPr>
          <p:cNvPr id="25" name="Rectángulo 24">
            <a:extLst>
              <a:ext uri="{FF2B5EF4-FFF2-40B4-BE49-F238E27FC236}">
                <a16:creationId xmlns:a16="http://schemas.microsoft.com/office/drawing/2014/main" id="{753BC1FC-108A-4B3C-9E44-1C6C34CC8E43}"/>
              </a:ext>
            </a:extLst>
          </p:cNvPr>
          <p:cNvSpPr/>
          <p:nvPr/>
        </p:nvSpPr>
        <p:spPr>
          <a:xfrm>
            <a:off x="8708280" y="1511176"/>
            <a:ext cx="1415208" cy="1077218"/>
          </a:xfrm>
          <a:prstGeom prst="rect">
            <a:avLst/>
          </a:prstGeom>
        </p:spPr>
        <p:txBody>
          <a:bodyPr wrap="square">
            <a:spAutoFit/>
          </a:bodyPr>
          <a:lstStyle/>
          <a:p>
            <a:pPr algn="ctr"/>
            <a:r>
              <a:rPr lang="en-US" sz="1600" b="1" dirty="0">
                <a:latin typeface="Montserrat" panose="00000500000000000000" pitchFamily="2" charset="0"/>
                <a:ea typeface="+mj-ea"/>
                <a:cs typeface="+mj-cs"/>
              </a:rPr>
              <a:t>Features to Detect Android Malware</a:t>
            </a:r>
            <a:r>
              <a:rPr lang="en-US" sz="1600" b="1" dirty="0">
                <a:solidFill>
                  <a:srgbClr val="F1B860"/>
                </a:solidFill>
                <a:latin typeface="Montserrat" panose="00000500000000000000" pitchFamily="2" charset="0"/>
                <a:ea typeface="+mj-ea"/>
                <a:cs typeface="+mj-cs"/>
              </a:rPr>
              <a:t>*</a:t>
            </a:r>
            <a:endParaRPr lang="es-CO" sz="1600" b="1" dirty="0">
              <a:solidFill>
                <a:srgbClr val="F1B860"/>
              </a:solidFill>
              <a:latin typeface="Montserrat" panose="00000500000000000000" pitchFamily="2" charset="0"/>
              <a:ea typeface="+mj-ea"/>
              <a:cs typeface="+mj-cs"/>
            </a:endParaRPr>
          </a:p>
        </p:txBody>
      </p:sp>
      <p:sp>
        <p:nvSpPr>
          <p:cNvPr id="31" name="Rectángulo 30">
            <a:extLst>
              <a:ext uri="{FF2B5EF4-FFF2-40B4-BE49-F238E27FC236}">
                <a16:creationId xmlns:a16="http://schemas.microsoft.com/office/drawing/2014/main" id="{B3E6B632-2805-42C9-89D2-F3BC6FD456D6}"/>
              </a:ext>
            </a:extLst>
          </p:cNvPr>
          <p:cNvSpPr/>
          <p:nvPr/>
        </p:nvSpPr>
        <p:spPr>
          <a:xfrm>
            <a:off x="136270" y="6462164"/>
            <a:ext cx="284052" cy="369332"/>
          </a:xfrm>
          <a:prstGeom prst="rect">
            <a:avLst/>
          </a:prstGeom>
        </p:spPr>
        <p:txBody>
          <a:bodyPr wrap="none">
            <a:spAutoFit/>
          </a:bodyPr>
          <a:lstStyle/>
          <a:p>
            <a:r>
              <a:rPr lang="en-US" b="1" dirty="0">
                <a:solidFill>
                  <a:srgbClr val="F1B860"/>
                </a:solidFill>
                <a:latin typeface="Montserrat" panose="00000500000000000000" pitchFamily="2" charset="0"/>
              </a:rPr>
              <a:t>*</a:t>
            </a:r>
            <a:endParaRPr lang="es-CO" dirty="0"/>
          </a:p>
        </p:txBody>
      </p:sp>
      <p:sp>
        <p:nvSpPr>
          <p:cNvPr id="33" name="Título 3">
            <a:extLst>
              <a:ext uri="{FF2B5EF4-FFF2-40B4-BE49-F238E27FC236}">
                <a16:creationId xmlns:a16="http://schemas.microsoft.com/office/drawing/2014/main" id="{0E07CCB3-94C3-4EC3-83EF-BC14BE4F9FBC}"/>
              </a:ext>
            </a:extLst>
          </p:cNvPr>
          <p:cNvSpPr txBox="1">
            <a:spLocks/>
          </p:cNvSpPr>
          <p:nvPr/>
        </p:nvSpPr>
        <p:spPr>
          <a:xfrm>
            <a:off x="10167824" y="1635634"/>
            <a:ext cx="1415208" cy="815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1800" b="1" dirty="0">
                <a:latin typeface="Montserrat" panose="00000500000000000000" pitchFamily="2" charset="0"/>
              </a:rPr>
              <a:t>OUR ANALYSIS</a:t>
            </a:r>
          </a:p>
        </p:txBody>
      </p:sp>
      <p:sp>
        <p:nvSpPr>
          <p:cNvPr id="35" name="Título 3">
            <a:extLst>
              <a:ext uri="{FF2B5EF4-FFF2-40B4-BE49-F238E27FC236}">
                <a16:creationId xmlns:a16="http://schemas.microsoft.com/office/drawing/2014/main" id="{E9D6A3F5-6AD6-4DB6-B46C-A42209658354}"/>
              </a:ext>
            </a:extLst>
          </p:cNvPr>
          <p:cNvSpPr txBox="1">
            <a:spLocks/>
          </p:cNvSpPr>
          <p:nvPr/>
        </p:nvSpPr>
        <p:spPr>
          <a:xfrm>
            <a:off x="10290302" y="2631365"/>
            <a:ext cx="1054014" cy="5562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000" b="1" dirty="0">
                <a:latin typeface="Montserrat" panose="00000500000000000000" pitchFamily="2" charset="0"/>
              </a:rPr>
              <a:t>70%</a:t>
            </a:r>
          </a:p>
        </p:txBody>
      </p:sp>
      <p:sp>
        <p:nvSpPr>
          <p:cNvPr id="32" name="Rectángulo 31">
            <a:extLst>
              <a:ext uri="{FF2B5EF4-FFF2-40B4-BE49-F238E27FC236}">
                <a16:creationId xmlns:a16="http://schemas.microsoft.com/office/drawing/2014/main" id="{6D6C8255-037A-483A-B865-6A3556C4EE8B}"/>
              </a:ext>
            </a:extLst>
          </p:cNvPr>
          <p:cNvSpPr/>
          <p:nvPr/>
        </p:nvSpPr>
        <p:spPr>
          <a:xfrm>
            <a:off x="8892069" y="2709493"/>
            <a:ext cx="1125629" cy="400110"/>
          </a:xfrm>
          <a:prstGeom prst="rect">
            <a:avLst/>
          </a:prstGeom>
        </p:spPr>
        <p:txBody>
          <a:bodyPr wrap="none">
            <a:spAutoFit/>
          </a:bodyPr>
          <a:lstStyle/>
          <a:p>
            <a:r>
              <a:rPr lang="es-CO" sz="2000" b="1" dirty="0">
                <a:latin typeface="Montserrat" panose="00000500000000000000" pitchFamily="2" charset="0"/>
                <a:ea typeface="+mj-ea"/>
                <a:cs typeface="+mj-cs"/>
              </a:rPr>
              <a:t>97.99%</a:t>
            </a:r>
          </a:p>
        </p:txBody>
      </p:sp>
      <p:sp>
        <p:nvSpPr>
          <p:cNvPr id="36" name="Rectángulo 35">
            <a:extLst>
              <a:ext uri="{FF2B5EF4-FFF2-40B4-BE49-F238E27FC236}">
                <a16:creationId xmlns:a16="http://schemas.microsoft.com/office/drawing/2014/main" id="{398FB5FB-D83B-4263-A063-D38061C69EF8}"/>
              </a:ext>
            </a:extLst>
          </p:cNvPr>
          <p:cNvSpPr/>
          <p:nvPr/>
        </p:nvSpPr>
        <p:spPr>
          <a:xfrm>
            <a:off x="7579522" y="2740271"/>
            <a:ext cx="904415" cy="400110"/>
          </a:xfrm>
          <a:prstGeom prst="rect">
            <a:avLst/>
          </a:prstGeom>
        </p:spPr>
        <p:txBody>
          <a:bodyPr wrap="none">
            <a:spAutoFit/>
          </a:bodyPr>
          <a:lstStyle/>
          <a:p>
            <a:r>
              <a:rPr lang="es-CO" sz="2000" b="1" dirty="0">
                <a:latin typeface="Montserrat" panose="00000500000000000000" pitchFamily="2" charset="0"/>
                <a:ea typeface="+mj-ea"/>
                <a:cs typeface="+mj-cs"/>
              </a:rPr>
              <a:t>96.1%</a:t>
            </a:r>
            <a:endParaRPr lang="es-CO" dirty="0"/>
          </a:p>
        </p:txBody>
      </p:sp>
      <p:sp>
        <p:nvSpPr>
          <p:cNvPr id="38" name="Rectángulo 37">
            <a:extLst>
              <a:ext uri="{FF2B5EF4-FFF2-40B4-BE49-F238E27FC236}">
                <a16:creationId xmlns:a16="http://schemas.microsoft.com/office/drawing/2014/main" id="{F3836E15-01BC-4B7D-A8FD-905AC7D1F7D1}"/>
              </a:ext>
            </a:extLst>
          </p:cNvPr>
          <p:cNvSpPr/>
          <p:nvPr/>
        </p:nvSpPr>
        <p:spPr>
          <a:xfrm>
            <a:off x="7597860" y="4174129"/>
            <a:ext cx="758541" cy="369332"/>
          </a:xfrm>
          <a:prstGeom prst="rect">
            <a:avLst/>
          </a:prstGeom>
        </p:spPr>
        <p:txBody>
          <a:bodyPr wrap="none">
            <a:spAutoFit/>
          </a:bodyPr>
          <a:lstStyle/>
          <a:p>
            <a:r>
              <a:rPr lang="es-CO" sz="2000" b="1" dirty="0">
                <a:latin typeface="Montserrat" panose="00000500000000000000" pitchFamily="2" charset="0"/>
                <a:ea typeface="+mj-ea"/>
                <a:cs typeface="+mj-cs"/>
              </a:rPr>
              <a:t>65.7%</a:t>
            </a:r>
          </a:p>
        </p:txBody>
      </p:sp>
      <p:sp>
        <p:nvSpPr>
          <p:cNvPr id="39" name="Rectángulo 38">
            <a:extLst>
              <a:ext uri="{FF2B5EF4-FFF2-40B4-BE49-F238E27FC236}">
                <a16:creationId xmlns:a16="http://schemas.microsoft.com/office/drawing/2014/main" id="{509D0803-5BE7-4227-935A-C85EA64D92F1}"/>
              </a:ext>
            </a:extLst>
          </p:cNvPr>
          <p:cNvSpPr/>
          <p:nvPr/>
        </p:nvSpPr>
        <p:spPr>
          <a:xfrm>
            <a:off x="7543599" y="4874101"/>
            <a:ext cx="758541" cy="369332"/>
          </a:xfrm>
          <a:prstGeom prst="rect">
            <a:avLst/>
          </a:prstGeom>
        </p:spPr>
        <p:txBody>
          <a:bodyPr wrap="none">
            <a:spAutoFit/>
          </a:bodyPr>
          <a:lstStyle/>
          <a:p>
            <a:r>
              <a:rPr lang="es-CO" sz="2000" b="1" dirty="0">
                <a:latin typeface="Montserrat" panose="00000500000000000000" pitchFamily="2" charset="0"/>
                <a:ea typeface="+mj-ea"/>
                <a:cs typeface="+mj-cs"/>
              </a:rPr>
              <a:t>66.6%</a:t>
            </a:r>
          </a:p>
        </p:txBody>
      </p:sp>
      <p:sp>
        <p:nvSpPr>
          <p:cNvPr id="40" name="Rectángulo 39">
            <a:extLst>
              <a:ext uri="{FF2B5EF4-FFF2-40B4-BE49-F238E27FC236}">
                <a16:creationId xmlns:a16="http://schemas.microsoft.com/office/drawing/2014/main" id="{88AB78B6-59C0-47B0-BB39-7F98016A2D77}"/>
              </a:ext>
            </a:extLst>
          </p:cNvPr>
          <p:cNvSpPr/>
          <p:nvPr/>
        </p:nvSpPr>
        <p:spPr>
          <a:xfrm>
            <a:off x="7610227" y="5590875"/>
            <a:ext cx="758541" cy="369332"/>
          </a:xfrm>
          <a:prstGeom prst="rect">
            <a:avLst/>
          </a:prstGeom>
        </p:spPr>
        <p:txBody>
          <a:bodyPr wrap="none">
            <a:spAutoFit/>
          </a:bodyPr>
          <a:lstStyle/>
          <a:p>
            <a:r>
              <a:rPr lang="es-CO" sz="2000" b="1" dirty="0">
                <a:latin typeface="Montserrat" panose="00000500000000000000" pitchFamily="2" charset="0"/>
                <a:ea typeface="+mj-ea"/>
                <a:cs typeface="+mj-cs"/>
              </a:rPr>
              <a:t>54.2%</a:t>
            </a:r>
          </a:p>
        </p:txBody>
      </p:sp>
      <p:sp>
        <p:nvSpPr>
          <p:cNvPr id="41" name="Rectángulo 40">
            <a:extLst>
              <a:ext uri="{FF2B5EF4-FFF2-40B4-BE49-F238E27FC236}">
                <a16:creationId xmlns:a16="http://schemas.microsoft.com/office/drawing/2014/main" id="{5E3E9A37-9859-48D2-B06F-511360F06FF6}"/>
              </a:ext>
            </a:extLst>
          </p:cNvPr>
          <p:cNvSpPr/>
          <p:nvPr/>
        </p:nvSpPr>
        <p:spPr>
          <a:xfrm>
            <a:off x="7597860" y="3430875"/>
            <a:ext cx="758541" cy="369332"/>
          </a:xfrm>
          <a:prstGeom prst="rect">
            <a:avLst/>
          </a:prstGeom>
        </p:spPr>
        <p:txBody>
          <a:bodyPr wrap="none">
            <a:spAutoFit/>
          </a:bodyPr>
          <a:lstStyle/>
          <a:p>
            <a:r>
              <a:rPr lang="es-CO" sz="2000" b="1" dirty="0">
                <a:latin typeface="Montserrat" panose="00000500000000000000" pitchFamily="2" charset="0"/>
                <a:ea typeface="+mj-ea"/>
                <a:cs typeface="+mj-cs"/>
              </a:rPr>
              <a:t>89.1%</a:t>
            </a:r>
          </a:p>
        </p:txBody>
      </p:sp>
      <p:sp>
        <p:nvSpPr>
          <p:cNvPr id="42" name="Rectángulo 41">
            <a:extLst>
              <a:ext uri="{FF2B5EF4-FFF2-40B4-BE49-F238E27FC236}">
                <a16:creationId xmlns:a16="http://schemas.microsoft.com/office/drawing/2014/main" id="{F6282F79-0032-4517-9D60-CE074FC8C6E2}"/>
              </a:ext>
            </a:extLst>
          </p:cNvPr>
          <p:cNvSpPr/>
          <p:nvPr/>
        </p:nvSpPr>
        <p:spPr>
          <a:xfrm>
            <a:off x="8959140" y="4170027"/>
            <a:ext cx="928459" cy="369332"/>
          </a:xfrm>
          <a:prstGeom prst="rect">
            <a:avLst/>
          </a:prstGeom>
        </p:spPr>
        <p:txBody>
          <a:bodyPr wrap="none">
            <a:spAutoFit/>
          </a:bodyPr>
          <a:lstStyle/>
          <a:p>
            <a:r>
              <a:rPr lang="es-CO" sz="2000" b="1" dirty="0">
                <a:latin typeface="Montserrat" panose="00000500000000000000" pitchFamily="2" charset="0"/>
                <a:ea typeface="+mj-ea"/>
                <a:cs typeface="+mj-cs"/>
              </a:rPr>
              <a:t>83.92% </a:t>
            </a:r>
          </a:p>
        </p:txBody>
      </p:sp>
      <p:sp>
        <p:nvSpPr>
          <p:cNvPr id="43" name="Rectángulo 42">
            <a:extLst>
              <a:ext uri="{FF2B5EF4-FFF2-40B4-BE49-F238E27FC236}">
                <a16:creationId xmlns:a16="http://schemas.microsoft.com/office/drawing/2014/main" id="{C2D956CC-EFB6-4E94-8D7F-71B3A191BFB5}"/>
              </a:ext>
            </a:extLst>
          </p:cNvPr>
          <p:cNvSpPr/>
          <p:nvPr/>
        </p:nvSpPr>
        <p:spPr>
          <a:xfrm>
            <a:off x="8926971" y="3443691"/>
            <a:ext cx="928459" cy="369332"/>
          </a:xfrm>
          <a:prstGeom prst="rect">
            <a:avLst/>
          </a:prstGeom>
        </p:spPr>
        <p:txBody>
          <a:bodyPr wrap="none">
            <a:spAutoFit/>
          </a:bodyPr>
          <a:lstStyle/>
          <a:p>
            <a:r>
              <a:rPr lang="es-CO" sz="2000" b="1" dirty="0">
                <a:latin typeface="Montserrat" panose="00000500000000000000" pitchFamily="2" charset="0"/>
                <a:ea typeface="+mj-ea"/>
                <a:cs typeface="+mj-cs"/>
              </a:rPr>
              <a:t>95.48% </a:t>
            </a:r>
          </a:p>
        </p:txBody>
      </p:sp>
      <p:sp>
        <p:nvSpPr>
          <p:cNvPr id="44" name="Rectángulo 43">
            <a:extLst>
              <a:ext uri="{FF2B5EF4-FFF2-40B4-BE49-F238E27FC236}">
                <a16:creationId xmlns:a16="http://schemas.microsoft.com/office/drawing/2014/main" id="{3A7E0DFE-DE12-4A49-83BC-289FCB8F21DA}"/>
              </a:ext>
            </a:extLst>
          </p:cNvPr>
          <p:cNvSpPr/>
          <p:nvPr/>
        </p:nvSpPr>
        <p:spPr>
          <a:xfrm>
            <a:off x="8892069" y="4943559"/>
            <a:ext cx="875561" cy="369332"/>
          </a:xfrm>
          <a:prstGeom prst="rect">
            <a:avLst/>
          </a:prstGeom>
        </p:spPr>
        <p:txBody>
          <a:bodyPr wrap="none">
            <a:spAutoFit/>
          </a:bodyPr>
          <a:lstStyle/>
          <a:p>
            <a:r>
              <a:rPr lang="es-CO" sz="2000" b="1" dirty="0">
                <a:latin typeface="Montserrat" panose="00000500000000000000" pitchFamily="2" charset="0"/>
                <a:ea typeface="+mj-ea"/>
                <a:cs typeface="+mj-cs"/>
              </a:rPr>
              <a:t>68.34%</a:t>
            </a:r>
          </a:p>
        </p:txBody>
      </p:sp>
      <p:sp>
        <p:nvSpPr>
          <p:cNvPr id="45" name="Rectángulo 44">
            <a:extLst>
              <a:ext uri="{FF2B5EF4-FFF2-40B4-BE49-F238E27FC236}">
                <a16:creationId xmlns:a16="http://schemas.microsoft.com/office/drawing/2014/main" id="{D697C14A-0B73-41AB-8670-14D9ED790A0E}"/>
              </a:ext>
            </a:extLst>
          </p:cNvPr>
          <p:cNvSpPr/>
          <p:nvPr/>
        </p:nvSpPr>
        <p:spPr>
          <a:xfrm>
            <a:off x="10391547" y="3443794"/>
            <a:ext cx="927100" cy="368300"/>
          </a:xfrm>
          <a:prstGeom prst="rect">
            <a:avLst/>
          </a:prstGeom>
        </p:spPr>
        <p:txBody>
          <a:bodyPr wrap="none">
            <a:spAutoFit/>
          </a:bodyPr>
          <a:lstStyle/>
          <a:p>
            <a:r>
              <a:rPr lang="es-CO" sz="2000" b="1" dirty="0">
                <a:latin typeface="Montserrat" panose="00000500000000000000" pitchFamily="2" charset="0"/>
                <a:ea typeface="+mj-ea"/>
                <a:cs typeface="+mj-cs"/>
              </a:rPr>
              <a:t>63,33% </a:t>
            </a:r>
          </a:p>
        </p:txBody>
      </p:sp>
      <p:sp>
        <p:nvSpPr>
          <p:cNvPr id="46" name="Rectángulo 45">
            <a:extLst>
              <a:ext uri="{FF2B5EF4-FFF2-40B4-BE49-F238E27FC236}">
                <a16:creationId xmlns:a16="http://schemas.microsoft.com/office/drawing/2014/main" id="{A1415C85-937C-4EE6-8A02-FBE53177B900}"/>
              </a:ext>
            </a:extLst>
          </p:cNvPr>
          <p:cNvSpPr/>
          <p:nvPr/>
        </p:nvSpPr>
        <p:spPr>
          <a:xfrm>
            <a:off x="10323360" y="4882260"/>
            <a:ext cx="927100" cy="368300"/>
          </a:xfrm>
          <a:prstGeom prst="rect">
            <a:avLst/>
          </a:prstGeom>
        </p:spPr>
        <p:txBody>
          <a:bodyPr wrap="none">
            <a:spAutoFit/>
          </a:bodyPr>
          <a:lstStyle/>
          <a:p>
            <a:r>
              <a:rPr lang="es-CO" sz="2000" b="1" dirty="0">
                <a:latin typeface="Montserrat" panose="00000500000000000000" pitchFamily="2" charset="0"/>
                <a:ea typeface="+mj-ea"/>
                <a:cs typeface="+mj-cs"/>
              </a:rPr>
              <a:t>56,67% </a:t>
            </a:r>
          </a:p>
        </p:txBody>
      </p:sp>
      <p:sp>
        <p:nvSpPr>
          <p:cNvPr id="47" name="Rectángulo 46">
            <a:extLst>
              <a:ext uri="{FF2B5EF4-FFF2-40B4-BE49-F238E27FC236}">
                <a16:creationId xmlns:a16="http://schemas.microsoft.com/office/drawing/2014/main" id="{8E39C172-DBA6-48E4-8F79-8571A674377F}"/>
              </a:ext>
            </a:extLst>
          </p:cNvPr>
          <p:cNvSpPr/>
          <p:nvPr/>
        </p:nvSpPr>
        <p:spPr>
          <a:xfrm>
            <a:off x="10353759" y="5583749"/>
            <a:ext cx="927100" cy="368300"/>
          </a:xfrm>
          <a:prstGeom prst="rect">
            <a:avLst/>
          </a:prstGeom>
        </p:spPr>
        <p:txBody>
          <a:bodyPr wrap="none">
            <a:spAutoFit/>
          </a:bodyPr>
          <a:lstStyle/>
          <a:p>
            <a:r>
              <a:rPr lang="es-CO" sz="2000" b="1" dirty="0">
                <a:latin typeface="Montserrat" panose="00000500000000000000" pitchFamily="2" charset="0"/>
                <a:ea typeface="+mj-ea"/>
                <a:cs typeface="+mj-cs"/>
              </a:rPr>
              <a:t>55,00% </a:t>
            </a:r>
          </a:p>
        </p:txBody>
      </p:sp>
      <p:sp>
        <p:nvSpPr>
          <p:cNvPr id="48" name="Rectángulo 47">
            <a:extLst>
              <a:ext uri="{FF2B5EF4-FFF2-40B4-BE49-F238E27FC236}">
                <a16:creationId xmlns:a16="http://schemas.microsoft.com/office/drawing/2014/main" id="{5E591495-C815-4C47-B22D-B5CD807F1999}"/>
              </a:ext>
            </a:extLst>
          </p:cNvPr>
          <p:cNvSpPr/>
          <p:nvPr/>
        </p:nvSpPr>
        <p:spPr>
          <a:xfrm>
            <a:off x="10437660" y="4174129"/>
            <a:ext cx="812800" cy="368300"/>
          </a:xfrm>
          <a:prstGeom prst="rect">
            <a:avLst/>
          </a:prstGeom>
        </p:spPr>
        <p:txBody>
          <a:bodyPr wrap="none">
            <a:spAutoFit/>
          </a:bodyPr>
          <a:lstStyle/>
          <a:p>
            <a:r>
              <a:rPr lang="es-CO" sz="2000" b="1" dirty="0">
                <a:latin typeface="Montserrat" panose="00000500000000000000" pitchFamily="2" charset="0"/>
                <a:ea typeface="+mj-ea"/>
                <a:cs typeface="+mj-cs"/>
              </a:rPr>
              <a:t>61,7% </a:t>
            </a:r>
          </a:p>
        </p:txBody>
      </p:sp>
    </p:spTree>
    <p:extLst>
      <p:ext uri="{BB962C8B-B14F-4D97-AF65-F5344CB8AC3E}">
        <p14:creationId xmlns:p14="http://schemas.microsoft.com/office/powerpoint/2010/main" val="29545821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6CA8ED6-DCA7-474F-91D9-2F07A4C12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535" y="1623535"/>
            <a:ext cx="3610930" cy="3610930"/>
          </a:xfrm>
          <a:prstGeom prst="rect">
            <a:avLst/>
          </a:prstGeom>
        </p:spPr>
      </p:pic>
      <p:sp>
        <p:nvSpPr>
          <p:cNvPr id="6" name="Título 3">
            <a:extLst>
              <a:ext uri="{FF2B5EF4-FFF2-40B4-BE49-F238E27FC236}">
                <a16:creationId xmlns:a16="http://schemas.microsoft.com/office/drawing/2014/main" id="{08BD0513-5E40-4AD0-AEBD-D0F77ED21C3D}"/>
              </a:ext>
            </a:extLst>
          </p:cNvPr>
          <p:cNvSpPr>
            <a:spLocks noGrp="1"/>
          </p:cNvSpPr>
          <p:nvPr>
            <p:ph type="title"/>
          </p:nvPr>
        </p:nvSpPr>
        <p:spPr>
          <a:xfrm>
            <a:off x="1888517" y="501562"/>
            <a:ext cx="8627166" cy="815009"/>
          </a:xfrm>
        </p:spPr>
        <p:txBody>
          <a:bodyPr>
            <a:normAutofit/>
          </a:bodyPr>
          <a:lstStyle/>
          <a:p>
            <a:pPr algn="ctr"/>
            <a:r>
              <a:rPr lang="es-CO" sz="4000" b="1" dirty="0">
                <a:latin typeface="Montserrat" panose="00000500000000000000" pitchFamily="2" charset="0"/>
              </a:rPr>
              <a:t>INTENTS</a:t>
            </a:r>
          </a:p>
        </p:txBody>
      </p:sp>
      <p:sp>
        <p:nvSpPr>
          <p:cNvPr id="9" name="Rectángulo 8">
            <a:extLst>
              <a:ext uri="{FF2B5EF4-FFF2-40B4-BE49-F238E27FC236}">
                <a16:creationId xmlns:a16="http://schemas.microsoft.com/office/drawing/2014/main" id="{3E6A8AF1-5239-4368-8822-EEA8F316B011}"/>
              </a:ext>
            </a:extLst>
          </p:cNvPr>
          <p:cNvSpPr/>
          <p:nvPr/>
        </p:nvSpPr>
        <p:spPr>
          <a:xfrm>
            <a:off x="1615748" y="5541429"/>
            <a:ext cx="9172704" cy="461665"/>
          </a:xfrm>
          <a:prstGeom prst="rect">
            <a:avLst/>
          </a:prstGeom>
        </p:spPr>
        <p:txBody>
          <a:bodyPr wrap="none">
            <a:spAutoFit/>
          </a:bodyPr>
          <a:lstStyle/>
          <a:p>
            <a:r>
              <a:rPr lang="en-US" sz="2400" dirty="0">
                <a:solidFill>
                  <a:srgbClr val="202124"/>
                </a:solidFill>
                <a:latin typeface="Montserrat" panose="00000500000000000000" pitchFamily="2" charset="0"/>
              </a:rPr>
              <a:t>Is an abstract description of an </a:t>
            </a:r>
            <a:r>
              <a:rPr lang="en-US" sz="2400" b="1" dirty="0">
                <a:solidFill>
                  <a:srgbClr val="202124"/>
                </a:solidFill>
                <a:latin typeface="Montserrat" panose="00000500000000000000" pitchFamily="2" charset="0"/>
              </a:rPr>
              <a:t>operation</a:t>
            </a:r>
            <a:r>
              <a:rPr lang="en-US" sz="2400" dirty="0">
                <a:solidFill>
                  <a:srgbClr val="202124"/>
                </a:solidFill>
                <a:latin typeface="Montserrat" panose="00000500000000000000" pitchFamily="2" charset="0"/>
              </a:rPr>
              <a:t> to be performed.</a:t>
            </a:r>
            <a:endParaRPr lang="es-CO" sz="2400" dirty="0">
              <a:latin typeface="Montserrat" panose="00000500000000000000" pitchFamily="2" charset="0"/>
            </a:endParaRPr>
          </a:p>
        </p:txBody>
      </p:sp>
    </p:spTree>
    <p:extLst>
      <p:ext uri="{BB962C8B-B14F-4D97-AF65-F5344CB8AC3E}">
        <p14:creationId xmlns:p14="http://schemas.microsoft.com/office/powerpoint/2010/main" val="34739413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id="{43C6E8AC-A112-41F8-9686-B8C32100F74E}"/>
              </a:ext>
            </a:extLst>
          </p:cNvPr>
          <p:cNvGraphicFramePr>
            <a:graphicFrameLocks/>
          </p:cNvGraphicFramePr>
          <p:nvPr>
            <p:extLst>
              <p:ext uri="{D42A27DB-BD31-4B8C-83A1-F6EECF244321}">
                <p14:modId xmlns:p14="http://schemas.microsoft.com/office/powerpoint/2010/main" val="4025895630"/>
              </p:ext>
            </p:extLst>
          </p:nvPr>
        </p:nvGraphicFramePr>
        <p:xfrm>
          <a:off x="1876358" y="1182757"/>
          <a:ext cx="8439284" cy="5026314"/>
        </p:xfrm>
        <a:graphic>
          <a:graphicData uri="http://schemas.openxmlformats.org/drawingml/2006/chart">
            <c:chart xmlns:c="http://schemas.openxmlformats.org/drawingml/2006/chart" xmlns:r="http://schemas.openxmlformats.org/officeDocument/2006/relationships" r:id="rId2"/>
          </a:graphicData>
        </a:graphic>
      </p:graphicFrame>
      <p:sp>
        <p:nvSpPr>
          <p:cNvPr id="5" name="Título 3">
            <a:extLst>
              <a:ext uri="{FF2B5EF4-FFF2-40B4-BE49-F238E27FC236}">
                <a16:creationId xmlns:a16="http://schemas.microsoft.com/office/drawing/2014/main" id="{6701D9DF-F493-446A-A737-0E6079920E16}"/>
              </a:ext>
            </a:extLst>
          </p:cNvPr>
          <p:cNvSpPr txBox="1">
            <a:spLocks/>
          </p:cNvSpPr>
          <p:nvPr/>
        </p:nvSpPr>
        <p:spPr>
          <a:xfrm>
            <a:off x="4472567" y="367748"/>
            <a:ext cx="3246866" cy="815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100" b="1" dirty="0">
                <a:latin typeface="Montserrat" panose="00000500000000000000" pitchFamily="2" charset="0"/>
              </a:rPr>
              <a:t>BY ACTION</a:t>
            </a:r>
          </a:p>
        </p:txBody>
      </p:sp>
    </p:spTree>
    <p:extLst>
      <p:ext uri="{BB962C8B-B14F-4D97-AF65-F5344CB8AC3E}">
        <p14:creationId xmlns:p14="http://schemas.microsoft.com/office/powerpoint/2010/main" val="125223395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a:extLst>
              <a:ext uri="{FF2B5EF4-FFF2-40B4-BE49-F238E27FC236}">
                <a16:creationId xmlns:a16="http://schemas.microsoft.com/office/drawing/2014/main" id="{4447079C-B08D-41C9-A6B8-846397B4B9B4}"/>
              </a:ext>
            </a:extLst>
          </p:cNvPr>
          <p:cNvGraphicFramePr>
            <a:graphicFrameLocks/>
          </p:cNvGraphicFramePr>
          <p:nvPr>
            <p:extLst>
              <p:ext uri="{D42A27DB-BD31-4B8C-83A1-F6EECF244321}">
                <p14:modId xmlns:p14="http://schemas.microsoft.com/office/powerpoint/2010/main" val="3733757016"/>
              </p:ext>
            </p:extLst>
          </p:nvPr>
        </p:nvGraphicFramePr>
        <p:xfrm>
          <a:off x="1276243" y="1656251"/>
          <a:ext cx="9639514" cy="4519262"/>
        </p:xfrm>
        <a:graphic>
          <a:graphicData uri="http://schemas.openxmlformats.org/drawingml/2006/chart">
            <c:chart xmlns:c="http://schemas.openxmlformats.org/drawingml/2006/chart" xmlns:r="http://schemas.openxmlformats.org/officeDocument/2006/relationships" r:id="rId2"/>
          </a:graphicData>
        </a:graphic>
      </p:graphicFrame>
      <p:sp>
        <p:nvSpPr>
          <p:cNvPr id="6" name="Título 3">
            <a:extLst>
              <a:ext uri="{FF2B5EF4-FFF2-40B4-BE49-F238E27FC236}">
                <a16:creationId xmlns:a16="http://schemas.microsoft.com/office/drawing/2014/main" id="{2B6F475B-2655-4FF3-92A0-2B146B952876}"/>
              </a:ext>
            </a:extLst>
          </p:cNvPr>
          <p:cNvSpPr txBox="1">
            <a:spLocks/>
          </p:cNvSpPr>
          <p:nvPr/>
        </p:nvSpPr>
        <p:spPr>
          <a:xfrm>
            <a:off x="4472567" y="414129"/>
            <a:ext cx="3246866" cy="81500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4000" b="1" dirty="0">
                <a:latin typeface="Montserrat" panose="00000500000000000000" pitchFamily="2" charset="0"/>
              </a:rPr>
              <a:t>BY CATEGORY</a:t>
            </a:r>
          </a:p>
        </p:txBody>
      </p:sp>
      <p:sp>
        <p:nvSpPr>
          <p:cNvPr id="7" name="CuadroTexto 6">
            <a:extLst>
              <a:ext uri="{FF2B5EF4-FFF2-40B4-BE49-F238E27FC236}">
                <a16:creationId xmlns:a16="http://schemas.microsoft.com/office/drawing/2014/main" id="{3AFA3C85-D69B-4515-8B53-482AFCDB408A}"/>
              </a:ext>
            </a:extLst>
          </p:cNvPr>
          <p:cNvSpPr txBox="1"/>
          <p:nvPr/>
        </p:nvSpPr>
        <p:spPr>
          <a:xfrm>
            <a:off x="4124945" y="1117788"/>
            <a:ext cx="4307868" cy="338554"/>
          </a:xfrm>
          <a:prstGeom prst="rect">
            <a:avLst/>
          </a:prstGeom>
          <a:noFill/>
        </p:spPr>
        <p:txBody>
          <a:bodyPr wrap="square" rtlCol="0">
            <a:spAutoFit/>
          </a:bodyPr>
          <a:lstStyle/>
          <a:p>
            <a:pPr algn="ctr"/>
            <a:r>
              <a:rPr lang="es-CO" sz="1600" dirty="0">
                <a:latin typeface="Segoe UI" panose="020B0502040204020203" pitchFamily="34" charset="0"/>
                <a:cs typeface="Segoe UI" panose="020B0502040204020203" pitchFamily="34" charset="0"/>
              </a:rPr>
              <a:t>INTENT vs. NUMBER OF INTENT</a:t>
            </a:r>
          </a:p>
        </p:txBody>
      </p:sp>
    </p:spTree>
    <p:extLst>
      <p:ext uri="{BB962C8B-B14F-4D97-AF65-F5344CB8AC3E}">
        <p14:creationId xmlns:p14="http://schemas.microsoft.com/office/powerpoint/2010/main" val="42053590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439A1D9-DCFE-45D0-93B2-F763ADDD8D64}"/>
              </a:ext>
            </a:extLst>
          </p:cNvPr>
          <p:cNvSpPr/>
          <p:nvPr/>
        </p:nvSpPr>
        <p:spPr>
          <a:xfrm>
            <a:off x="0" y="0"/>
            <a:ext cx="12192000" cy="2447242"/>
          </a:xfrm>
          <a:prstGeom prst="rect">
            <a:avLst/>
          </a:prstGeom>
          <a:solidFill>
            <a:srgbClr val="FCBF26"/>
          </a:solidFill>
          <a:ln>
            <a:solidFill>
              <a:srgbClr val="FCB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Image result for illustration research">
            <a:extLst>
              <a:ext uri="{FF2B5EF4-FFF2-40B4-BE49-F238E27FC236}">
                <a16:creationId xmlns:a16="http://schemas.microsoft.com/office/drawing/2014/main" id="{98B8ED76-C1AD-4435-AC8D-503DCE2D5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648" y="0"/>
            <a:ext cx="4698704" cy="2447242"/>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33293CFD-DE01-47E4-8572-09A85AA13455}"/>
              </a:ext>
            </a:extLst>
          </p:cNvPr>
          <p:cNvSpPr/>
          <p:nvPr/>
        </p:nvSpPr>
        <p:spPr>
          <a:xfrm>
            <a:off x="1192697" y="3485321"/>
            <a:ext cx="4465982" cy="2677656"/>
          </a:xfrm>
          <a:prstGeom prst="rect">
            <a:avLst/>
          </a:prstGeom>
        </p:spPr>
        <p:txBody>
          <a:bodyPr wrap="square">
            <a:spAutoFit/>
          </a:bodyPr>
          <a:lstStyle/>
          <a:p>
            <a:pPr algn="ctr"/>
            <a:r>
              <a:rPr lang="es-CO" sz="2400" b="1" dirty="0">
                <a:solidFill>
                  <a:srgbClr val="FCBF26"/>
                </a:solidFill>
                <a:latin typeface="SansSerif" panose="00000400000000000000" pitchFamily="2" charset="2"/>
              </a:rPr>
              <a:t>O1. </a:t>
            </a:r>
          </a:p>
          <a:p>
            <a:pPr algn="ctr"/>
            <a:r>
              <a:rPr lang="es-MX" sz="2400" dirty="0">
                <a:solidFill>
                  <a:srgbClr val="000000"/>
                </a:solidFill>
                <a:latin typeface="SansSerif" panose="00000400000000000000" pitchFamily="2" charset="2"/>
              </a:rPr>
              <a:t>Determinar las características de un data ser de malware que tiene la capacidad de detectar que está siendo emulado en un entorno virtual a través de el análisis estático y dinámico.</a:t>
            </a:r>
            <a:endParaRPr lang="es-CO" sz="2800" b="0" i="0" dirty="0">
              <a:solidFill>
                <a:srgbClr val="000000"/>
              </a:solidFill>
              <a:effectLst/>
              <a:latin typeface="SansSerif" panose="00000400000000000000" pitchFamily="2" charset="2"/>
            </a:endParaRPr>
          </a:p>
        </p:txBody>
      </p:sp>
      <p:sp>
        <p:nvSpPr>
          <p:cNvPr id="14" name="Título 3">
            <a:extLst>
              <a:ext uri="{FF2B5EF4-FFF2-40B4-BE49-F238E27FC236}">
                <a16:creationId xmlns:a16="http://schemas.microsoft.com/office/drawing/2014/main" id="{F48E7D1A-3A76-421F-987D-284FA51331A1}"/>
              </a:ext>
            </a:extLst>
          </p:cNvPr>
          <p:cNvSpPr>
            <a:spLocks noGrp="1"/>
          </p:cNvSpPr>
          <p:nvPr>
            <p:ph type="title"/>
          </p:nvPr>
        </p:nvSpPr>
        <p:spPr>
          <a:xfrm>
            <a:off x="1782417" y="2703443"/>
            <a:ext cx="8627166" cy="815009"/>
          </a:xfrm>
        </p:spPr>
        <p:txBody>
          <a:bodyPr>
            <a:normAutofit/>
          </a:bodyPr>
          <a:lstStyle/>
          <a:p>
            <a:pPr algn="ctr"/>
            <a:r>
              <a:rPr lang="es-CO" sz="4000" b="1" dirty="0">
                <a:latin typeface="Montserrat" panose="00000500000000000000" pitchFamily="2" charset="0"/>
              </a:rPr>
              <a:t>OBJETIVOS</a:t>
            </a:r>
          </a:p>
        </p:txBody>
      </p:sp>
      <p:sp>
        <p:nvSpPr>
          <p:cNvPr id="2" name="Rectángulo 1">
            <a:extLst>
              <a:ext uri="{FF2B5EF4-FFF2-40B4-BE49-F238E27FC236}">
                <a16:creationId xmlns:a16="http://schemas.microsoft.com/office/drawing/2014/main" id="{3D098B66-DF8E-4B44-8A9E-2D4E6773E507}"/>
              </a:ext>
            </a:extLst>
          </p:cNvPr>
          <p:cNvSpPr/>
          <p:nvPr/>
        </p:nvSpPr>
        <p:spPr>
          <a:xfrm>
            <a:off x="6400800" y="3518452"/>
            <a:ext cx="4744279" cy="2308324"/>
          </a:xfrm>
          <a:prstGeom prst="rect">
            <a:avLst/>
          </a:prstGeom>
        </p:spPr>
        <p:txBody>
          <a:bodyPr wrap="square">
            <a:spAutoFit/>
          </a:bodyPr>
          <a:lstStyle/>
          <a:p>
            <a:pPr algn="ctr"/>
            <a:r>
              <a:rPr lang="es-CO" sz="2400" b="1" dirty="0">
                <a:solidFill>
                  <a:srgbClr val="FCBF26"/>
                </a:solidFill>
                <a:latin typeface="SansSerif" panose="00000400000000000000" pitchFamily="2" charset="2"/>
              </a:rPr>
              <a:t>O2. </a:t>
            </a:r>
          </a:p>
          <a:p>
            <a:pPr algn="ctr"/>
            <a:r>
              <a:rPr lang="es-MX" sz="2400" dirty="0">
                <a:solidFill>
                  <a:srgbClr val="000000"/>
                </a:solidFill>
                <a:latin typeface="SansSerif" panose="00000400000000000000" pitchFamily="2" charset="2"/>
              </a:rPr>
              <a:t>Verificar si las magnitudes de los permisos más comunes usados por los diferentes malwares también se conservan en otro conjunto de datos.</a:t>
            </a:r>
            <a:endParaRPr lang="es-CO" sz="2400" dirty="0">
              <a:solidFill>
                <a:srgbClr val="000000"/>
              </a:solidFill>
              <a:latin typeface="SansSerif" panose="00000400000000000000" pitchFamily="2" charset="2"/>
            </a:endParaRPr>
          </a:p>
        </p:txBody>
      </p:sp>
    </p:spTree>
    <p:extLst>
      <p:ext uri="{BB962C8B-B14F-4D97-AF65-F5344CB8AC3E}">
        <p14:creationId xmlns:p14="http://schemas.microsoft.com/office/powerpoint/2010/main" val="166420400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6CC526D-47E4-45E8-93BC-CD4052A2878E}"/>
              </a:ext>
            </a:extLst>
          </p:cNvPr>
          <p:cNvGrpSpPr/>
          <p:nvPr/>
        </p:nvGrpSpPr>
        <p:grpSpPr>
          <a:xfrm>
            <a:off x="3310237" y="1688124"/>
            <a:ext cx="4221027" cy="2351596"/>
            <a:chOff x="3985486" y="1997613"/>
            <a:chExt cx="4221027" cy="2351596"/>
          </a:xfrm>
        </p:grpSpPr>
        <p:sp>
          <p:nvSpPr>
            <p:cNvPr id="3" name="CuadroTexto 2">
              <a:extLst>
                <a:ext uri="{FF2B5EF4-FFF2-40B4-BE49-F238E27FC236}">
                  <a16:creationId xmlns:a16="http://schemas.microsoft.com/office/drawing/2014/main" id="{8100C8DC-43F1-4409-BFB1-BC0A76E7AA63}"/>
                </a:ext>
              </a:extLst>
            </p:cNvPr>
            <p:cNvSpPr txBox="1"/>
            <p:nvPr/>
          </p:nvSpPr>
          <p:spPr>
            <a:xfrm>
              <a:off x="3985486" y="1997613"/>
              <a:ext cx="4221027" cy="1569660"/>
            </a:xfrm>
            <a:prstGeom prst="rect">
              <a:avLst/>
            </a:prstGeom>
            <a:noFill/>
          </p:spPr>
          <p:txBody>
            <a:bodyPr wrap="none" rtlCol="0">
              <a:spAutoFit/>
            </a:bodyPr>
            <a:lstStyle/>
            <a:p>
              <a:r>
                <a:rPr lang="en-US" sz="9600" b="1" dirty="0">
                  <a:solidFill>
                    <a:schemeClr val="bg1"/>
                  </a:solidFill>
                  <a:latin typeface="Montserrat" panose="00000500000000000000" pitchFamily="2" charset="0"/>
                </a:rPr>
                <a:t>Thank</a:t>
              </a:r>
              <a:endParaRPr lang="en-US" sz="2800" b="1" dirty="0">
                <a:solidFill>
                  <a:schemeClr val="bg1"/>
                </a:solidFill>
                <a:latin typeface="Montserrat" panose="00000500000000000000" pitchFamily="2" charset="0"/>
              </a:endParaRPr>
            </a:p>
          </p:txBody>
        </p:sp>
        <p:sp>
          <p:nvSpPr>
            <p:cNvPr id="4" name="CuadroTexto 3">
              <a:extLst>
                <a:ext uri="{FF2B5EF4-FFF2-40B4-BE49-F238E27FC236}">
                  <a16:creationId xmlns:a16="http://schemas.microsoft.com/office/drawing/2014/main" id="{E819B27A-00CC-44EF-82CC-B2A0DD99BE10}"/>
                </a:ext>
              </a:extLst>
            </p:cNvPr>
            <p:cNvSpPr txBox="1"/>
            <p:nvPr/>
          </p:nvSpPr>
          <p:spPr>
            <a:xfrm>
              <a:off x="4252770" y="3148880"/>
              <a:ext cx="2581156" cy="1200329"/>
            </a:xfrm>
            <a:prstGeom prst="rect">
              <a:avLst/>
            </a:prstGeom>
            <a:noFill/>
          </p:spPr>
          <p:txBody>
            <a:bodyPr wrap="none" rtlCol="0">
              <a:spAutoFit/>
            </a:bodyPr>
            <a:lstStyle/>
            <a:p>
              <a:r>
                <a:rPr lang="es-CO" sz="7200" b="1" dirty="0">
                  <a:solidFill>
                    <a:schemeClr val="bg1"/>
                  </a:solidFill>
                  <a:latin typeface="Montserrat" panose="00000500000000000000" pitchFamily="2" charset="0"/>
                </a:rPr>
                <a:t>YOU!</a:t>
              </a:r>
              <a:endParaRPr lang="es-CO" b="1" dirty="0">
                <a:solidFill>
                  <a:schemeClr val="bg1"/>
                </a:solidFill>
                <a:latin typeface="Montserrat" panose="00000500000000000000" pitchFamily="2" charset="0"/>
              </a:endParaRPr>
            </a:p>
          </p:txBody>
        </p:sp>
      </p:grpSp>
      <p:pic>
        <p:nvPicPr>
          <p:cNvPr id="1026" name="Picture 2" descr="Image result for android">
            <a:extLst>
              <a:ext uri="{FF2B5EF4-FFF2-40B4-BE49-F238E27FC236}">
                <a16:creationId xmlns:a16="http://schemas.microsoft.com/office/drawing/2014/main" id="{1124640B-C3F9-46EF-9C2E-C17A88761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965" y="2335236"/>
            <a:ext cx="4072597" cy="407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480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D7F3"/>
        </a:solidFill>
        <a:effectLst/>
      </p:bgPr>
    </p:bg>
    <p:spTree>
      <p:nvGrpSpPr>
        <p:cNvPr id="1" name=""/>
        <p:cNvGrpSpPr/>
        <p:nvPr/>
      </p:nvGrpSpPr>
      <p:grpSpPr>
        <a:xfrm>
          <a:off x="0" y="0"/>
          <a:ext cx="0" cy="0"/>
          <a:chOff x="0" y="0"/>
          <a:chExt cx="0" cy="0"/>
        </a:xfrm>
      </p:grpSpPr>
      <p:pic>
        <p:nvPicPr>
          <p:cNvPr id="10242" name="Picture 2" descr="Image result for phone illustration">
            <a:extLst>
              <a:ext uri="{FF2B5EF4-FFF2-40B4-BE49-F238E27FC236}">
                <a16:creationId xmlns:a16="http://schemas.microsoft.com/office/drawing/2014/main" id="{0F5B3417-F8CB-497A-848B-C80C335A4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429000"/>
            <a:ext cx="6667500" cy="296227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06;p25">
            <a:extLst>
              <a:ext uri="{FF2B5EF4-FFF2-40B4-BE49-F238E27FC236}">
                <a16:creationId xmlns:a16="http://schemas.microsoft.com/office/drawing/2014/main" id="{11D1BA28-0503-4BD8-A59E-F0B5E5A6B773}"/>
              </a:ext>
            </a:extLst>
          </p:cNvPr>
          <p:cNvSpPr txBox="1">
            <a:spLocks/>
          </p:cNvSpPr>
          <p:nvPr/>
        </p:nvSpPr>
        <p:spPr>
          <a:xfrm>
            <a:off x="3482800" y="1215035"/>
            <a:ext cx="5226400" cy="2413600"/>
          </a:xfrm>
          <a:prstGeom prst="rect">
            <a:avLst/>
          </a:prstGeom>
          <a:noFill/>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5400" b="1" dirty="0">
                <a:solidFill>
                  <a:srgbClr val="2C97DE"/>
                </a:solidFill>
                <a:latin typeface="Montserrat" panose="00000500000000000000" pitchFamily="2" charset="0"/>
              </a:rPr>
              <a:t>DYNAMIC ANALYSIS</a:t>
            </a:r>
          </a:p>
        </p:txBody>
      </p:sp>
    </p:spTree>
    <p:extLst>
      <p:ext uri="{BB962C8B-B14F-4D97-AF65-F5344CB8AC3E}">
        <p14:creationId xmlns:p14="http://schemas.microsoft.com/office/powerpoint/2010/main" val="20337506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456B"/>
        </a:solidFill>
        <a:effectLst/>
      </p:bgPr>
    </p:bg>
    <p:spTree>
      <p:nvGrpSpPr>
        <p:cNvPr id="1" name=""/>
        <p:cNvGrpSpPr/>
        <p:nvPr/>
      </p:nvGrpSpPr>
      <p:grpSpPr>
        <a:xfrm>
          <a:off x="0" y="0"/>
          <a:ext cx="0" cy="0"/>
          <a:chOff x="0" y="0"/>
          <a:chExt cx="0" cy="0"/>
        </a:xfrm>
      </p:grpSpPr>
      <p:grpSp>
        <p:nvGrpSpPr>
          <p:cNvPr id="4" name="Google Shape;790;p63">
            <a:extLst>
              <a:ext uri="{FF2B5EF4-FFF2-40B4-BE49-F238E27FC236}">
                <a16:creationId xmlns:a16="http://schemas.microsoft.com/office/drawing/2014/main" id="{134E3F72-5821-412F-8C7B-0089ED9BDEE7}"/>
              </a:ext>
            </a:extLst>
          </p:cNvPr>
          <p:cNvGrpSpPr/>
          <p:nvPr/>
        </p:nvGrpSpPr>
        <p:grpSpPr>
          <a:xfrm>
            <a:off x="1749990" y="945910"/>
            <a:ext cx="3920692" cy="2884211"/>
            <a:chOff x="2613858" y="1523425"/>
            <a:chExt cx="3920692" cy="2884211"/>
          </a:xfrm>
        </p:grpSpPr>
        <p:grpSp>
          <p:nvGrpSpPr>
            <p:cNvPr id="5" name="Google Shape;791;p63">
              <a:extLst>
                <a:ext uri="{FF2B5EF4-FFF2-40B4-BE49-F238E27FC236}">
                  <a16:creationId xmlns:a16="http://schemas.microsoft.com/office/drawing/2014/main" id="{4FCE6D93-7450-413A-9E8D-EDE200D0EA1D}"/>
                </a:ext>
              </a:extLst>
            </p:cNvPr>
            <p:cNvGrpSpPr/>
            <p:nvPr/>
          </p:nvGrpSpPr>
          <p:grpSpPr>
            <a:xfrm>
              <a:off x="2613858" y="1523425"/>
              <a:ext cx="3920692" cy="2884211"/>
              <a:chOff x="2613858" y="1523425"/>
              <a:chExt cx="3920692" cy="2884211"/>
            </a:xfrm>
          </p:grpSpPr>
          <p:sp>
            <p:nvSpPr>
              <p:cNvPr id="14" name="Google Shape;792;p63">
                <a:extLst>
                  <a:ext uri="{FF2B5EF4-FFF2-40B4-BE49-F238E27FC236}">
                    <a16:creationId xmlns:a16="http://schemas.microsoft.com/office/drawing/2014/main" id="{5C655378-C0FC-4CD7-82E7-40564B880A28}"/>
                  </a:ext>
                </a:extLst>
              </p:cNvPr>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793;p63">
                <a:extLst>
                  <a:ext uri="{FF2B5EF4-FFF2-40B4-BE49-F238E27FC236}">
                    <a16:creationId xmlns:a16="http://schemas.microsoft.com/office/drawing/2014/main" id="{5C181944-99A3-4D2E-9441-5890C97EB8BF}"/>
                  </a:ext>
                </a:extLst>
              </p:cNvPr>
              <p:cNvCxnSpPr/>
              <p:nvPr/>
            </p:nvCxnSpPr>
            <p:spPr>
              <a:xfrm>
                <a:off x="5045464" y="1523425"/>
                <a:ext cx="0" cy="181200"/>
              </a:xfrm>
              <a:prstGeom prst="straightConnector1">
                <a:avLst/>
              </a:prstGeom>
              <a:noFill/>
              <a:ln w="19050" cap="flat" cmpd="sng">
                <a:solidFill>
                  <a:srgbClr val="FFFFFF"/>
                </a:solidFill>
                <a:prstDash val="solid"/>
                <a:round/>
                <a:headEnd type="diamond" w="med" len="med"/>
                <a:tailEnd type="none" w="med" len="med"/>
              </a:ln>
            </p:spPr>
          </p:cxnSp>
          <p:sp>
            <p:nvSpPr>
              <p:cNvPr id="16" name="Google Shape;794;p63">
                <a:extLst>
                  <a:ext uri="{FF2B5EF4-FFF2-40B4-BE49-F238E27FC236}">
                    <a16:creationId xmlns:a16="http://schemas.microsoft.com/office/drawing/2014/main" id="{18FC077A-CD20-4129-98D3-EC75C61D7289}"/>
                  </a:ext>
                </a:extLst>
              </p:cNvPr>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5;p63">
                <a:extLst>
                  <a:ext uri="{FF2B5EF4-FFF2-40B4-BE49-F238E27FC236}">
                    <a16:creationId xmlns:a16="http://schemas.microsoft.com/office/drawing/2014/main" id="{6BCE522D-8C22-4A1D-9234-BE16EB9FFE03}"/>
                  </a:ext>
                </a:extLst>
              </p:cNvPr>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6;p63">
                <a:extLst>
                  <a:ext uri="{FF2B5EF4-FFF2-40B4-BE49-F238E27FC236}">
                    <a16:creationId xmlns:a16="http://schemas.microsoft.com/office/drawing/2014/main" id="{D3518821-24B1-4BC9-9EFB-7C56DD6D5AF0}"/>
                  </a:ext>
                </a:extLst>
              </p:cNvPr>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7;p63">
                <a:extLst>
                  <a:ext uri="{FF2B5EF4-FFF2-40B4-BE49-F238E27FC236}">
                    <a16:creationId xmlns:a16="http://schemas.microsoft.com/office/drawing/2014/main" id="{760704F4-F837-497D-9411-31EA98AAD170}"/>
                  </a:ext>
                </a:extLst>
              </p:cNvPr>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798;p63">
                <a:extLst>
                  <a:ext uri="{FF2B5EF4-FFF2-40B4-BE49-F238E27FC236}">
                    <a16:creationId xmlns:a16="http://schemas.microsoft.com/office/drawing/2014/main" id="{F9B10677-96AE-4A61-8F75-A1DDD8250AA8}"/>
                  </a:ext>
                </a:extLst>
              </p:cNvPr>
              <p:cNvCxnSpPr/>
              <p:nvPr/>
            </p:nvCxnSpPr>
            <p:spPr>
              <a:xfrm rot="10800000">
                <a:off x="6107000" y="2426400"/>
                <a:ext cx="217200" cy="0"/>
              </a:xfrm>
              <a:prstGeom prst="straightConnector1">
                <a:avLst/>
              </a:prstGeom>
              <a:noFill/>
              <a:ln w="19050" cap="flat" cmpd="sng">
                <a:solidFill>
                  <a:srgbClr val="FFFFFF"/>
                </a:solidFill>
                <a:prstDash val="solid"/>
                <a:round/>
                <a:headEnd type="none" w="med" len="med"/>
                <a:tailEnd type="diamond" w="med" len="med"/>
              </a:ln>
            </p:spPr>
          </p:cxnSp>
          <p:cxnSp>
            <p:nvCxnSpPr>
              <p:cNvPr id="21" name="Google Shape;799;p63">
                <a:extLst>
                  <a:ext uri="{FF2B5EF4-FFF2-40B4-BE49-F238E27FC236}">
                    <a16:creationId xmlns:a16="http://schemas.microsoft.com/office/drawing/2014/main" id="{C4124958-B3CE-480C-9DE0-363977ECC537}"/>
                  </a:ext>
                </a:extLst>
              </p:cNvPr>
              <p:cNvCxnSpPr/>
              <p:nvPr/>
            </p:nvCxnSpPr>
            <p:spPr>
              <a:xfrm>
                <a:off x="3554714" y="2752425"/>
                <a:ext cx="0" cy="181200"/>
              </a:xfrm>
              <a:prstGeom prst="straightConnector1">
                <a:avLst/>
              </a:prstGeom>
              <a:noFill/>
              <a:ln w="19050" cap="flat" cmpd="sng">
                <a:solidFill>
                  <a:srgbClr val="FFFFFF"/>
                </a:solidFill>
                <a:prstDash val="solid"/>
                <a:round/>
                <a:headEnd type="diamond" w="med" len="med"/>
                <a:tailEnd type="none" w="med" len="med"/>
              </a:ln>
            </p:spPr>
          </p:cxnSp>
          <p:cxnSp>
            <p:nvCxnSpPr>
              <p:cNvPr id="22" name="Google Shape;800;p63">
                <a:extLst>
                  <a:ext uri="{FF2B5EF4-FFF2-40B4-BE49-F238E27FC236}">
                    <a16:creationId xmlns:a16="http://schemas.microsoft.com/office/drawing/2014/main" id="{9C421171-E053-4BD5-AF0D-8AEC01D16EC6}"/>
                  </a:ext>
                </a:extLst>
              </p:cNvPr>
              <p:cNvCxnSpPr/>
              <p:nvPr/>
            </p:nvCxnSpPr>
            <p:spPr>
              <a:xfrm rot="10800000">
                <a:off x="2823275" y="3659113"/>
                <a:ext cx="217200" cy="0"/>
              </a:xfrm>
              <a:prstGeom prst="straightConnector1">
                <a:avLst/>
              </a:prstGeom>
              <a:noFill/>
              <a:ln w="19050" cap="flat" cmpd="sng">
                <a:solidFill>
                  <a:srgbClr val="FFFFFF"/>
                </a:solidFill>
                <a:prstDash val="solid"/>
                <a:round/>
                <a:headEnd type="diamond" w="med" len="med"/>
                <a:tailEnd type="none" w="med" len="med"/>
              </a:ln>
            </p:spPr>
          </p:cxnSp>
          <p:cxnSp>
            <p:nvCxnSpPr>
              <p:cNvPr id="23" name="Google Shape;801;p63">
                <a:extLst>
                  <a:ext uri="{FF2B5EF4-FFF2-40B4-BE49-F238E27FC236}">
                    <a16:creationId xmlns:a16="http://schemas.microsoft.com/office/drawing/2014/main" id="{B8E4F778-44F9-40F5-985E-0D2ECDEB242D}"/>
                  </a:ext>
                </a:extLst>
              </p:cNvPr>
              <p:cNvCxnSpPr/>
              <p:nvPr/>
            </p:nvCxnSpPr>
            <p:spPr>
              <a:xfrm>
                <a:off x="5342951" y="3984825"/>
                <a:ext cx="0" cy="181200"/>
              </a:xfrm>
              <a:prstGeom prst="straightConnector1">
                <a:avLst/>
              </a:prstGeom>
              <a:noFill/>
              <a:ln w="19050" cap="flat" cmpd="sng">
                <a:solidFill>
                  <a:srgbClr val="FFFFFF"/>
                </a:solidFill>
                <a:prstDash val="solid"/>
                <a:round/>
                <a:headEnd type="diamond" w="med" len="med"/>
                <a:tailEnd type="none" w="med" len="med"/>
              </a:ln>
            </p:spPr>
          </p:cxnSp>
        </p:grpSp>
        <p:grpSp>
          <p:nvGrpSpPr>
            <p:cNvPr id="6" name="Google Shape;802;p63">
              <a:extLst>
                <a:ext uri="{FF2B5EF4-FFF2-40B4-BE49-F238E27FC236}">
                  <a16:creationId xmlns:a16="http://schemas.microsoft.com/office/drawing/2014/main" id="{3B102C8F-C22C-493D-8CA7-7C4BF740E487}"/>
                </a:ext>
              </a:extLst>
            </p:cNvPr>
            <p:cNvGrpSpPr/>
            <p:nvPr/>
          </p:nvGrpSpPr>
          <p:grpSpPr>
            <a:xfrm>
              <a:off x="2691784" y="1805334"/>
              <a:ext cx="3761071" cy="2501708"/>
              <a:chOff x="2691784" y="1805334"/>
              <a:chExt cx="3761071" cy="2501708"/>
            </a:xfrm>
          </p:grpSpPr>
          <p:sp>
            <p:nvSpPr>
              <p:cNvPr id="7" name="Google Shape;803;p63">
                <a:extLst>
                  <a:ext uri="{FF2B5EF4-FFF2-40B4-BE49-F238E27FC236}">
                    <a16:creationId xmlns:a16="http://schemas.microsoft.com/office/drawing/2014/main" id="{F3BC7D37-1491-4469-8EBC-C7A5D9505515}"/>
                  </a:ext>
                </a:extLst>
              </p:cNvPr>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4;p63">
                <a:extLst>
                  <a:ext uri="{FF2B5EF4-FFF2-40B4-BE49-F238E27FC236}">
                    <a16:creationId xmlns:a16="http://schemas.microsoft.com/office/drawing/2014/main" id="{1D67D41C-34A4-429A-B595-E94ECD46418F}"/>
                  </a:ext>
                </a:extLst>
              </p:cNvPr>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5;p63">
                <a:extLst>
                  <a:ext uri="{FF2B5EF4-FFF2-40B4-BE49-F238E27FC236}">
                    <a16:creationId xmlns:a16="http://schemas.microsoft.com/office/drawing/2014/main" id="{0C7FACCF-2404-4FF5-8027-10778D5FC3AE}"/>
                  </a:ext>
                </a:extLst>
              </p:cNvPr>
              <p:cNvSpPr/>
              <p:nvPr/>
            </p:nvSpPr>
            <p:spPr>
              <a:xfrm>
                <a:off x="2704546"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6;p63">
                <a:extLst>
                  <a:ext uri="{FF2B5EF4-FFF2-40B4-BE49-F238E27FC236}">
                    <a16:creationId xmlns:a16="http://schemas.microsoft.com/office/drawing/2014/main" id="{8FF5C14F-3B96-4602-B636-9E33EBB752F0}"/>
                  </a:ext>
                </a:extLst>
              </p:cNvPr>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7;p63">
                <a:extLst>
                  <a:ext uri="{FF2B5EF4-FFF2-40B4-BE49-F238E27FC236}">
                    <a16:creationId xmlns:a16="http://schemas.microsoft.com/office/drawing/2014/main" id="{FB51D6FA-9D54-407A-8750-00E4A6170D90}"/>
                  </a:ext>
                </a:extLst>
              </p:cNvPr>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8;p63">
                <a:extLst>
                  <a:ext uri="{FF2B5EF4-FFF2-40B4-BE49-F238E27FC236}">
                    <a16:creationId xmlns:a16="http://schemas.microsoft.com/office/drawing/2014/main" id="{FBA168DD-0EA3-456E-BA76-DC61871BDBAC}"/>
                  </a:ext>
                </a:extLst>
              </p:cNvPr>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9;p63">
                <a:extLst>
                  <a:ext uri="{FF2B5EF4-FFF2-40B4-BE49-F238E27FC236}">
                    <a16:creationId xmlns:a16="http://schemas.microsoft.com/office/drawing/2014/main" id="{9B892AAC-59B6-4C6E-93AF-328E2D19FC67}"/>
                  </a:ext>
                </a:extLst>
              </p:cNvPr>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790;p63">
            <a:extLst>
              <a:ext uri="{FF2B5EF4-FFF2-40B4-BE49-F238E27FC236}">
                <a16:creationId xmlns:a16="http://schemas.microsoft.com/office/drawing/2014/main" id="{967406F0-88A2-4C3E-ACB9-36B050965FA0}"/>
              </a:ext>
            </a:extLst>
          </p:cNvPr>
          <p:cNvGrpSpPr/>
          <p:nvPr/>
        </p:nvGrpSpPr>
        <p:grpSpPr>
          <a:xfrm>
            <a:off x="4770277" y="3407310"/>
            <a:ext cx="3920692" cy="2884211"/>
            <a:chOff x="2613858" y="1523425"/>
            <a:chExt cx="3920692" cy="2884211"/>
          </a:xfrm>
        </p:grpSpPr>
        <p:grpSp>
          <p:nvGrpSpPr>
            <p:cNvPr id="25" name="Google Shape;791;p63">
              <a:extLst>
                <a:ext uri="{FF2B5EF4-FFF2-40B4-BE49-F238E27FC236}">
                  <a16:creationId xmlns:a16="http://schemas.microsoft.com/office/drawing/2014/main" id="{E4D4D285-DCEC-4E31-A47D-C1402BA21402}"/>
                </a:ext>
              </a:extLst>
            </p:cNvPr>
            <p:cNvGrpSpPr/>
            <p:nvPr/>
          </p:nvGrpSpPr>
          <p:grpSpPr>
            <a:xfrm>
              <a:off x="2613858" y="1523425"/>
              <a:ext cx="3920692" cy="2884211"/>
              <a:chOff x="2613858" y="1523425"/>
              <a:chExt cx="3920692" cy="2884211"/>
            </a:xfrm>
          </p:grpSpPr>
          <p:sp>
            <p:nvSpPr>
              <p:cNvPr id="34" name="Google Shape;792;p63">
                <a:extLst>
                  <a:ext uri="{FF2B5EF4-FFF2-40B4-BE49-F238E27FC236}">
                    <a16:creationId xmlns:a16="http://schemas.microsoft.com/office/drawing/2014/main" id="{82FAB327-36A6-4FC0-8FC4-17E63219AD62}"/>
                  </a:ext>
                </a:extLst>
              </p:cNvPr>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793;p63">
                <a:extLst>
                  <a:ext uri="{FF2B5EF4-FFF2-40B4-BE49-F238E27FC236}">
                    <a16:creationId xmlns:a16="http://schemas.microsoft.com/office/drawing/2014/main" id="{22A8E138-6530-4E6E-97D6-FB717CD86BA5}"/>
                  </a:ext>
                </a:extLst>
              </p:cNvPr>
              <p:cNvCxnSpPr/>
              <p:nvPr/>
            </p:nvCxnSpPr>
            <p:spPr>
              <a:xfrm>
                <a:off x="5045464" y="1523425"/>
                <a:ext cx="0" cy="181200"/>
              </a:xfrm>
              <a:prstGeom prst="straightConnector1">
                <a:avLst/>
              </a:prstGeom>
              <a:noFill/>
              <a:ln w="19050" cap="flat" cmpd="sng">
                <a:solidFill>
                  <a:srgbClr val="FFFFFF"/>
                </a:solidFill>
                <a:prstDash val="solid"/>
                <a:round/>
                <a:headEnd type="diamond" w="med" len="med"/>
                <a:tailEnd type="none" w="med" len="med"/>
              </a:ln>
            </p:spPr>
          </p:cxnSp>
          <p:sp>
            <p:nvSpPr>
              <p:cNvPr id="36" name="Google Shape;794;p63">
                <a:extLst>
                  <a:ext uri="{FF2B5EF4-FFF2-40B4-BE49-F238E27FC236}">
                    <a16:creationId xmlns:a16="http://schemas.microsoft.com/office/drawing/2014/main" id="{8373D291-AD5F-4AAC-BF5C-3350D8A6464D}"/>
                  </a:ext>
                </a:extLst>
              </p:cNvPr>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5;p63">
                <a:extLst>
                  <a:ext uri="{FF2B5EF4-FFF2-40B4-BE49-F238E27FC236}">
                    <a16:creationId xmlns:a16="http://schemas.microsoft.com/office/drawing/2014/main" id="{29E74377-983F-460A-AEAB-9B02D1792A55}"/>
                  </a:ext>
                </a:extLst>
              </p:cNvPr>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6;p63">
                <a:extLst>
                  <a:ext uri="{FF2B5EF4-FFF2-40B4-BE49-F238E27FC236}">
                    <a16:creationId xmlns:a16="http://schemas.microsoft.com/office/drawing/2014/main" id="{59A79ECA-1B0E-44A8-A5F0-7F7C320CED08}"/>
                  </a:ext>
                </a:extLst>
              </p:cNvPr>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7;p63">
                <a:extLst>
                  <a:ext uri="{FF2B5EF4-FFF2-40B4-BE49-F238E27FC236}">
                    <a16:creationId xmlns:a16="http://schemas.microsoft.com/office/drawing/2014/main" id="{6A0E7618-7FD9-4600-A1D5-9D165913B103}"/>
                  </a:ext>
                </a:extLst>
              </p:cNvPr>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798;p63">
                <a:extLst>
                  <a:ext uri="{FF2B5EF4-FFF2-40B4-BE49-F238E27FC236}">
                    <a16:creationId xmlns:a16="http://schemas.microsoft.com/office/drawing/2014/main" id="{EF2329EF-FAE6-4F73-BEF5-D460102CC5F3}"/>
                  </a:ext>
                </a:extLst>
              </p:cNvPr>
              <p:cNvCxnSpPr/>
              <p:nvPr/>
            </p:nvCxnSpPr>
            <p:spPr>
              <a:xfrm rot="10800000">
                <a:off x="6107000" y="2426400"/>
                <a:ext cx="217200" cy="0"/>
              </a:xfrm>
              <a:prstGeom prst="straightConnector1">
                <a:avLst/>
              </a:prstGeom>
              <a:noFill/>
              <a:ln w="19050" cap="flat" cmpd="sng">
                <a:solidFill>
                  <a:srgbClr val="FFFFFF"/>
                </a:solidFill>
                <a:prstDash val="solid"/>
                <a:round/>
                <a:headEnd type="none" w="med" len="med"/>
                <a:tailEnd type="diamond" w="med" len="med"/>
              </a:ln>
            </p:spPr>
          </p:cxnSp>
          <p:cxnSp>
            <p:nvCxnSpPr>
              <p:cNvPr id="41" name="Google Shape;799;p63">
                <a:extLst>
                  <a:ext uri="{FF2B5EF4-FFF2-40B4-BE49-F238E27FC236}">
                    <a16:creationId xmlns:a16="http://schemas.microsoft.com/office/drawing/2014/main" id="{FB00BBE2-1F61-4216-85EC-EE3D13E12970}"/>
                  </a:ext>
                </a:extLst>
              </p:cNvPr>
              <p:cNvCxnSpPr/>
              <p:nvPr/>
            </p:nvCxnSpPr>
            <p:spPr>
              <a:xfrm>
                <a:off x="3554714" y="2752425"/>
                <a:ext cx="0" cy="181200"/>
              </a:xfrm>
              <a:prstGeom prst="straightConnector1">
                <a:avLst/>
              </a:prstGeom>
              <a:noFill/>
              <a:ln w="19050" cap="flat" cmpd="sng">
                <a:solidFill>
                  <a:srgbClr val="FFFFFF"/>
                </a:solidFill>
                <a:prstDash val="solid"/>
                <a:round/>
                <a:headEnd type="diamond" w="med" len="med"/>
                <a:tailEnd type="none" w="med" len="med"/>
              </a:ln>
            </p:spPr>
          </p:cxnSp>
          <p:cxnSp>
            <p:nvCxnSpPr>
              <p:cNvPr id="42" name="Google Shape;800;p63">
                <a:extLst>
                  <a:ext uri="{FF2B5EF4-FFF2-40B4-BE49-F238E27FC236}">
                    <a16:creationId xmlns:a16="http://schemas.microsoft.com/office/drawing/2014/main" id="{55E76953-F1DC-4388-9F7C-9AD515C21F72}"/>
                  </a:ext>
                </a:extLst>
              </p:cNvPr>
              <p:cNvCxnSpPr/>
              <p:nvPr/>
            </p:nvCxnSpPr>
            <p:spPr>
              <a:xfrm rot="10800000">
                <a:off x="2823275" y="3659113"/>
                <a:ext cx="217200" cy="0"/>
              </a:xfrm>
              <a:prstGeom prst="straightConnector1">
                <a:avLst/>
              </a:prstGeom>
              <a:noFill/>
              <a:ln w="19050" cap="flat" cmpd="sng">
                <a:solidFill>
                  <a:srgbClr val="FFFFFF"/>
                </a:solidFill>
                <a:prstDash val="solid"/>
                <a:round/>
                <a:headEnd type="diamond" w="med" len="med"/>
                <a:tailEnd type="none" w="med" len="med"/>
              </a:ln>
            </p:spPr>
          </p:cxnSp>
          <p:cxnSp>
            <p:nvCxnSpPr>
              <p:cNvPr id="43" name="Google Shape;801;p63">
                <a:extLst>
                  <a:ext uri="{FF2B5EF4-FFF2-40B4-BE49-F238E27FC236}">
                    <a16:creationId xmlns:a16="http://schemas.microsoft.com/office/drawing/2014/main" id="{646DE1B8-375F-400D-99DC-11A46C758ED3}"/>
                  </a:ext>
                </a:extLst>
              </p:cNvPr>
              <p:cNvCxnSpPr/>
              <p:nvPr/>
            </p:nvCxnSpPr>
            <p:spPr>
              <a:xfrm>
                <a:off x="5342951" y="3984825"/>
                <a:ext cx="0" cy="181200"/>
              </a:xfrm>
              <a:prstGeom prst="straightConnector1">
                <a:avLst/>
              </a:prstGeom>
              <a:noFill/>
              <a:ln w="19050" cap="flat" cmpd="sng">
                <a:solidFill>
                  <a:srgbClr val="FFFFFF"/>
                </a:solidFill>
                <a:prstDash val="solid"/>
                <a:round/>
                <a:headEnd type="diamond" w="med" len="med"/>
                <a:tailEnd type="none" w="med" len="med"/>
              </a:ln>
            </p:spPr>
          </p:cxnSp>
        </p:grpSp>
        <p:grpSp>
          <p:nvGrpSpPr>
            <p:cNvPr id="26" name="Google Shape;802;p63">
              <a:extLst>
                <a:ext uri="{FF2B5EF4-FFF2-40B4-BE49-F238E27FC236}">
                  <a16:creationId xmlns:a16="http://schemas.microsoft.com/office/drawing/2014/main" id="{F374A152-CBB8-4F0D-9382-4B58BD8B2A79}"/>
                </a:ext>
              </a:extLst>
            </p:cNvPr>
            <p:cNvGrpSpPr/>
            <p:nvPr/>
          </p:nvGrpSpPr>
          <p:grpSpPr>
            <a:xfrm>
              <a:off x="2691784" y="1805334"/>
              <a:ext cx="3761071" cy="2501708"/>
              <a:chOff x="2691784" y="1805334"/>
              <a:chExt cx="3761071" cy="2501708"/>
            </a:xfrm>
          </p:grpSpPr>
          <p:sp>
            <p:nvSpPr>
              <p:cNvPr id="27" name="Google Shape;803;p63">
                <a:extLst>
                  <a:ext uri="{FF2B5EF4-FFF2-40B4-BE49-F238E27FC236}">
                    <a16:creationId xmlns:a16="http://schemas.microsoft.com/office/drawing/2014/main" id="{8426F3E2-8AD4-497D-A75C-A9AC1F0AA1A6}"/>
                  </a:ext>
                </a:extLst>
              </p:cNvPr>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4;p63">
                <a:extLst>
                  <a:ext uri="{FF2B5EF4-FFF2-40B4-BE49-F238E27FC236}">
                    <a16:creationId xmlns:a16="http://schemas.microsoft.com/office/drawing/2014/main" id="{F8AEF29B-07E7-4A84-A0F7-9F814F7F3979}"/>
                  </a:ext>
                </a:extLst>
              </p:cNvPr>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5;p63">
                <a:extLst>
                  <a:ext uri="{FF2B5EF4-FFF2-40B4-BE49-F238E27FC236}">
                    <a16:creationId xmlns:a16="http://schemas.microsoft.com/office/drawing/2014/main" id="{6F450779-70BF-43D4-94AE-C331A4E86EB6}"/>
                  </a:ext>
                </a:extLst>
              </p:cNvPr>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6;p63">
                <a:extLst>
                  <a:ext uri="{FF2B5EF4-FFF2-40B4-BE49-F238E27FC236}">
                    <a16:creationId xmlns:a16="http://schemas.microsoft.com/office/drawing/2014/main" id="{DB4587AB-57C2-45BD-8D9C-8E77195B892B}"/>
                  </a:ext>
                </a:extLst>
              </p:cNvPr>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7;p63">
                <a:extLst>
                  <a:ext uri="{FF2B5EF4-FFF2-40B4-BE49-F238E27FC236}">
                    <a16:creationId xmlns:a16="http://schemas.microsoft.com/office/drawing/2014/main" id="{178D7430-81D1-49BF-B5A1-C82A633DDED1}"/>
                  </a:ext>
                </a:extLst>
              </p:cNvPr>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8;p63">
                <a:extLst>
                  <a:ext uri="{FF2B5EF4-FFF2-40B4-BE49-F238E27FC236}">
                    <a16:creationId xmlns:a16="http://schemas.microsoft.com/office/drawing/2014/main" id="{87BF5214-F9DA-463F-A2E4-5A7471F6DE98}"/>
                  </a:ext>
                </a:extLst>
              </p:cNvPr>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9;p63">
                <a:extLst>
                  <a:ext uri="{FF2B5EF4-FFF2-40B4-BE49-F238E27FC236}">
                    <a16:creationId xmlns:a16="http://schemas.microsoft.com/office/drawing/2014/main" id="{2AB2E150-1653-4860-B1D6-1E5B78A45B6B}"/>
                  </a:ext>
                </a:extLst>
              </p:cNvPr>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Título 3">
            <a:extLst>
              <a:ext uri="{FF2B5EF4-FFF2-40B4-BE49-F238E27FC236}">
                <a16:creationId xmlns:a16="http://schemas.microsoft.com/office/drawing/2014/main" id="{1F67CBAE-FC3C-477D-88B3-9C13AB26A771}"/>
              </a:ext>
            </a:extLst>
          </p:cNvPr>
          <p:cNvSpPr txBox="1">
            <a:spLocks/>
          </p:cNvSpPr>
          <p:nvPr/>
        </p:nvSpPr>
        <p:spPr>
          <a:xfrm>
            <a:off x="4077982" y="431253"/>
            <a:ext cx="2119159" cy="554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CO" sz="1800" dirty="0">
                <a:solidFill>
                  <a:schemeClr val="bg2"/>
                </a:solidFill>
                <a:latin typeface="SansSerif" panose="00000400000000000000" pitchFamily="2" charset="2"/>
              </a:rPr>
              <a:t>DATA COLLECTION</a:t>
            </a:r>
          </a:p>
        </p:txBody>
      </p:sp>
      <p:sp>
        <p:nvSpPr>
          <p:cNvPr id="45" name="Título 3">
            <a:extLst>
              <a:ext uri="{FF2B5EF4-FFF2-40B4-BE49-F238E27FC236}">
                <a16:creationId xmlns:a16="http://schemas.microsoft.com/office/drawing/2014/main" id="{2875B486-3E49-4F94-9089-0FA07A8D4534}"/>
              </a:ext>
            </a:extLst>
          </p:cNvPr>
          <p:cNvSpPr txBox="1">
            <a:spLocks/>
          </p:cNvSpPr>
          <p:nvPr/>
        </p:nvSpPr>
        <p:spPr>
          <a:xfrm>
            <a:off x="2586113" y="1563440"/>
            <a:ext cx="2610781" cy="554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es-CO" sz="1800" dirty="0">
                <a:solidFill>
                  <a:schemeClr val="bg2"/>
                </a:solidFill>
                <a:latin typeface="SansSerif" panose="00000400000000000000" pitchFamily="2" charset="2"/>
              </a:rPr>
              <a:t>REQUIRED SOFTWARE INSTALLATION</a:t>
            </a:r>
          </a:p>
        </p:txBody>
      </p:sp>
      <p:sp>
        <p:nvSpPr>
          <p:cNvPr id="67" name="Rectángulo 66">
            <a:extLst>
              <a:ext uri="{FF2B5EF4-FFF2-40B4-BE49-F238E27FC236}">
                <a16:creationId xmlns:a16="http://schemas.microsoft.com/office/drawing/2014/main" id="{6680C241-0C2C-4CAD-813C-56F7F0CDB274}"/>
              </a:ext>
            </a:extLst>
          </p:cNvPr>
          <p:cNvSpPr/>
          <p:nvPr/>
        </p:nvSpPr>
        <p:spPr>
          <a:xfrm>
            <a:off x="2539875" y="2027346"/>
            <a:ext cx="267573" cy="580698"/>
          </a:xfrm>
          <a:prstGeom prst="rect">
            <a:avLst/>
          </a:prstGeom>
          <a:solidFill>
            <a:srgbClr val="1B456B"/>
          </a:solidFill>
          <a:ln>
            <a:solidFill>
              <a:srgbClr val="1B45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8" name="Conector recto 77">
            <a:extLst>
              <a:ext uri="{FF2B5EF4-FFF2-40B4-BE49-F238E27FC236}">
                <a16:creationId xmlns:a16="http://schemas.microsoft.com/office/drawing/2014/main" id="{4629725C-DC7C-428E-9519-E37E12AAE0D7}"/>
              </a:ext>
            </a:extLst>
          </p:cNvPr>
          <p:cNvCxnSpPr>
            <a:cxnSpLocks/>
          </p:cNvCxnSpPr>
          <p:nvPr/>
        </p:nvCxnSpPr>
        <p:spPr>
          <a:xfrm>
            <a:off x="2386330" y="2471184"/>
            <a:ext cx="558800"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80" name="Título 3">
            <a:extLst>
              <a:ext uri="{FF2B5EF4-FFF2-40B4-BE49-F238E27FC236}">
                <a16:creationId xmlns:a16="http://schemas.microsoft.com/office/drawing/2014/main" id="{BEE30773-240A-4197-BE9E-633012601948}"/>
              </a:ext>
            </a:extLst>
          </p:cNvPr>
          <p:cNvSpPr txBox="1">
            <a:spLocks/>
          </p:cNvSpPr>
          <p:nvPr/>
        </p:nvSpPr>
        <p:spPr>
          <a:xfrm>
            <a:off x="2164732" y="2804303"/>
            <a:ext cx="2610781" cy="554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CO" sz="1800" dirty="0">
                <a:solidFill>
                  <a:schemeClr val="bg2"/>
                </a:solidFill>
                <a:latin typeface="SansSerif" panose="00000400000000000000" pitchFamily="2" charset="2"/>
              </a:rPr>
              <a:t>TRAFFIC-GENERATION ALGORITHMS</a:t>
            </a:r>
          </a:p>
        </p:txBody>
      </p:sp>
      <p:sp>
        <p:nvSpPr>
          <p:cNvPr id="81" name="Rectángulo 80">
            <a:extLst>
              <a:ext uri="{FF2B5EF4-FFF2-40B4-BE49-F238E27FC236}">
                <a16:creationId xmlns:a16="http://schemas.microsoft.com/office/drawing/2014/main" id="{3C25AB3B-FBF0-428F-B6D0-73BA2EC28CAB}"/>
              </a:ext>
            </a:extLst>
          </p:cNvPr>
          <p:cNvSpPr/>
          <p:nvPr/>
        </p:nvSpPr>
        <p:spPr>
          <a:xfrm>
            <a:off x="4345243" y="3298158"/>
            <a:ext cx="267573" cy="580698"/>
          </a:xfrm>
          <a:prstGeom prst="rect">
            <a:avLst/>
          </a:prstGeom>
          <a:solidFill>
            <a:srgbClr val="1B456B"/>
          </a:solidFill>
          <a:ln>
            <a:solidFill>
              <a:srgbClr val="1B45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2" name="Conector recto 81">
            <a:extLst>
              <a:ext uri="{FF2B5EF4-FFF2-40B4-BE49-F238E27FC236}">
                <a16:creationId xmlns:a16="http://schemas.microsoft.com/office/drawing/2014/main" id="{ECC780FA-5A60-4855-8CE7-22B8B2AE5412}"/>
              </a:ext>
            </a:extLst>
          </p:cNvPr>
          <p:cNvCxnSpPr>
            <a:cxnSpLocks/>
          </p:cNvCxnSpPr>
          <p:nvPr/>
        </p:nvCxnSpPr>
        <p:spPr>
          <a:xfrm>
            <a:off x="4181596" y="3714560"/>
            <a:ext cx="558800" cy="0"/>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FF5851C1-6633-4295-A9FA-65F8F76A53AC}"/>
              </a:ext>
            </a:extLst>
          </p:cNvPr>
          <p:cNvCxnSpPr>
            <a:cxnSpLocks/>
          </p:cNvCxnSpPr>
          <p:nvPr/>
        </p:nvCxnSpPr>
        <p:spPr>
          <a:xfrm>
            <a:off x="4168896" y="3765360"/>
            <a:ext cx="601381" cy="0"/>
          </a:xfrm>
          <a:prstGeom prst="line">
            <a:avLst/>
          </a:prstGeom>
          <a:ln w="57150">
            <a:solidFill>
              <a:srgbClr val="1B456B"/>
            </a:solidFill>
          </a:ln>
        </p:spPr>
        <p:style>
          <a:lnRef idx="1">
            <a:schemeClr val="accent1"/>
          </a:lnRef>
          <a:fillRef idx="0">
            <a:schemeClr val="accent1"/>
          </a:fillRef>
          <a:effectRef idx="0">
            <a:schemeClr val="accent1"/>
          </a:effectRef>
          <a:fontRef idx="minor">
            <a:schemeClr val="tx1"/>
          </a:fontRef>
        </p:style>
      </p:cxnSp>
      <p:sp>
        <p:nvSpPr>
          <p:cNvPr id="85" name="Rectángulo 84">
            <a:extLst>
              <a:ext uri="{FF2B5EF4-FFF2-40B4-BE49-F238E27FC236}">
                <a16:creationId xmlns:a16="http://schemas.microsoft.com/office/drawing/2014/main" id="{A0AF4239-D1BD-469F-AE2D-DAD3A85646D6}"/>
              </a:ext>
            </a:extLst>
          </p:cNvPr>
          <p:cNvSpPr/>
          <p:nvPr/>
        </p:nvSpPr>
        <p:spPr>
          <a:xfrm>
            <a:off x="7086065" y="2726522"/>
            <a:ext cx="2782614" cy="646331"/>
          </a:xfrm>
          <a:prstGeom prst="rect">
            <a:avLst/>
          </a:prstGeom>
        </p:spPr>
        <p:txBody>
          <a:bodyPr wrap="square">
            <a:spAutoFit/>
          </a:bodyPr>
          <a:lstStyle/>
          <a:p>
            <a:r>
              <a:rPr lang="es-CO" dirty="0">
                <a:solidFill>
                  <a:schemeClr val="bg2"/>
                </a:solidFill>
                <a:latin typeface="SansSerif" panose="00000400000000000000" pitchFamily="2" charset="2"/>
                <a:ea typeface="+mj-ea"/>
                <a:cs typeface="+mj-cs"/>
              </a:rPr>
              <a:t>AUTOMATIC</a:t>
            </a:r>
            <a:r>
              <a:rPr lang="es-CO" dirty="0"/>
              <a:t> </a:t>
            </a:r>
            <a:r>
              <a:rPr lang="es-CO" dirty="0">
                <a:solidFill>
                  <a:schemeClr val="bg2"/>
                </a:solidFill>
                <a:latin typeface="SansSerif" panose="00000400000000000000" pitchFamily="2" charset="2"/>
                <a:ea typeface="+mj-ea"/>
                <a:cs typeface="+mj-cs"/>
              </a:rPr>
              <a:t>EMULATOR EXECUTION</a:t>
            </a:r>
          </a:p>
        </p:txBody>
      </p:sp>
      <p:sp>
        <p:nvSpPr>
          <p:cNvPr id="86" name="Rectángulo 85">
            <a:extLst>
              <a:ext uri="{FF2B5EF4-FFF2-40B4-BE49-F238E27FC236}">
                <a16:creationId xmlns:a16="http://schemas.microsoft.com/office/drawing/2014/main" id="{59D9CF22-AE94-4F69-AEB8-ED0D893E01AC}"/>
              </a:ext>
            </a:extLst>
          </p:cNvPr>
          <p:cNvSpPr/>
          <p:nvPr/>
        </p:nvSpPr>
        <p:spPr>
          <a:xfrm>
            <a:off x="5867573" y="4022268"/>
            <a:ext cx="2342308" cy="646331"/>
          </a:xfrm>
          <a:prstGeom prst="rect">
            <a:avLst/>
          </a:prstGeom>
        </p:spPr>
        <p:txBody>
          <a:bodyPr wrap="square">
            <a:spAutoFit/>
          </a:bodyPr>
          <a:lstStyle/>
          <a:p>
            <a:pPr algn="r"/>
            <a:r>
              <a:rPr lang="es-CO" dirty="0">
                <a:solidFill>
                  <a:schemeClr val="bg2"/>
                </a:solidFill>
                <a:latin typeface="SansSerif" panose="00000400000000000000" pitchFamily="2" charset="2"/>
                <a:ea typeface="+mj-ea"/>
                <a:cs typeface="+mj-cs"/>
              </a:rPr>
              <a:t>NETWORK TRAFFIC CAPTURE</a:t>
            </a:r>
          </a:p>
        </p:txBody>
      </p:sp>
      <p:sp>
        <p:nvSpPr>
          <p:cNvPr id="87" name="Título 3">
            <a:extLst>
              <a:ext uri="{FF2B5EF4-FFF2-40B4-BE49-F238E27FC236}">
                <a16:creationId xmlns:a16="http://schemas.microsoft.com/office/drawing/2014/main" id="{710D7496-4DA3-403E-BFE6-7FE70B112AA0}"/>
              </a:ext>
            </a:extLst>
          </p:cNvPr>
          <p:cNvSpPr txBox="1">
            <a:spLocks/>
          </p:cNvSpPr>
          <p:nvPr/>
        </p:nvSpPr>
        <p:spPr>
          <a:xfrm>
            <a:off x="3100344" y="4214844"/>
            <a:ext cx="2610781" cy="554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es-CO" sz="1800" dirty="0">
                <a:solidFill>
                  <a:schemeClr val="bg2"/>
                </a:solidFill>
                <a:latin typeface="SansSerif" panose="00000400000000000000" pitchFamily="2" charset="2"/>
              </a:rPr>
              <a:t>FEATURE-GENERATION ALGORITHM</a:t>
            </a:r>
          </a:p>
        </p:txBody>
      </p:sp>
      <p:sp>
        <p:nvSpPr>
          <p:cNvPr id="88" name="Título 3">
            <a:extLst>
              <a:ext uri="{FF2B5EF4-FFF2-40B4-BE49-F238E27FC236}">
                <a16:creationId xmlns:a16="http://schemas.microsoft.com/office/drawing/2014/main" id="{99C0B036-2931-4450-8342-2CD8D3FE5E2F}"/>
              </a:ext>
            </a:extLst>
          </p:cNvPr>
          <p:cNvSpPr txBox="1">
            <a:spLocks/>
          </p:cNvSpPr>
          <p:nvPr/>
        </p:nvSpPr>
        <p:spPr>
          <a:xfrm>
            <a:off x="3542812" y="5257263"/>
            <a:ext cx="2610781" cy="554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es-CO" sz="1800" dirty="0">
                <a:solidFill>
                  <a:schemeClr val="bg2"/>
                </a:solidFill>
                <a:latin typeface="SansSerif" panose="00000400000000000000" pitchFamily="2" charset="2"/>
              </a:rPr>
              <a:t>RESULTS</a:t>
            </a:r>
          </a:p>
        </p:txBody>
      </p:sp>
      <p:sp>
        <p:nvSpPr>
          <p:cNvPr id="89" name="Rectángulo 88">
            <a:extLst>
              <a:ext uri="{FF2B5EF4-FFF2-40B4-BE49-F238E27FC236}">
                <a16:creationId xmlns:a16="http://schemas.microsoft.com/office/drawing/2014/main" id="{AD7B2C7C-FB7A-4457-A426-E2765FED308F}"/>
              </a:ext>
            </a:extLst>
          </p:cNvPr>
          <p:cNvSpPr/>
          <p:nvPr/>
        </p:nvSpPr>
        <p:spPr>
          <a:xfrm>
            <a:off x="7363996" y="5784958"/>
            <a:ext cx="267573" cy="580698"/>
          </a:xfrm>
          <a:prstGeom prst="rect">
            <a:avLst/>
          </a:prstGeom>
          <a:solidFill>
            <a:srgbClr val="1B456B"/>
          </a:solidFill>
          <a:ln>
            <a:solidFill>
              <a:srgbClr val="1B45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0" name="Google Shape;803;p63">
            <a:extLst>
              <a:ext uri="{FF2B5EF4-FFF2-40B4-BE49-F238E27FC236}">
                <a16:creationId xmlns:a16="http://schemas.microsoft.com/office/drawing/2014/main" id="{E86B0AC4-E626-48D8-9E32-6F4E67AA27E4}"/>
              </a:ext>
            </a:extLst>
          </p:cNvPr>
          <p:cNvSpPr/>
          <p:nvPr/>
        </p:nvSpPr>
        <p:spPr>
          <a:xfrm>
            <a:off x="7038727" y="614980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w="19050">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Título 3">
            <a:extLst>
              <a:ext uri="{FF2B5EF4-FFF2-40B4-BE49-F238E27FC236}">
                <a16:creationId xmlns:a16="http://schemas.microsoft.com/office/drawing/2014/main" id="{AE09BF6F-60D1-4D82-B689-37A41CD11401}"/>
              </a:ext>
            </a:extLst>
          </p:cNvPr>
          <p:cNvSpPr>
            <a:spLocks noGrp="1"/>
          </p:cNvSpPr>
          <p:nvPr>
            <p:ph type="title"/>
          </p:nvPr>
        </p:nvSpPr>
        <p:spPr>
          <a:xfrm>
            <a:off x="6764878" y="553786"/>
            <a:ext cx="4584027" cy="815009"/>
          </a:xfrm>
        </p:spPr>
        <p:txBody>
          <a:bodyPr>
            <a:normAutofit/>
          </a:bodyPr>
          <a:lstStyle/>
          <a:p>
            <a:pPr algn="ctr"/>
            <a:r>
              <a:rPr lang="es-CO" sz="4000" b="1" dirty="0">
                <a:solidFill>
                  <a:schemeClr val="bg2"/>
                </a:solidFill>
                <a:latin typeface="Montserrat" panose="00000500000000000000" pitchFamily="2" charset="0"/>
              </a:rPr>
              <a:t>METHODOLOGY</a:t>
            </a:r>
          </a:p>
        </p:txBody>
      </p:sp>
    </p:spTree>
    <p:extLst>
      <p:ext uri="{BB962C8B-B14F-4D97-AF65-F5344CB8AC3E}">
        <p14:creationId xmlns:p14="http://schemas.microsoft.com/office/powerpoint/2010/main" val="39693573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koodous logo">
            <a:extLst>
              <a:ext uri="{FF2B5EF4-FFF2-40B4-BE49-F238E27FC236}">
                <a16:creationId xmlns:a16="http://schemas.microsoft.com/office/drawing/2014/main" id="{9CE8E0C1-C3A1-44D3-8962-B60287A3E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231" y="457346"/>
            <a:ext cx="2847975" cy="1047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75F8F803-9AA6-44E7-96A6-4245B03CCDDD}"/>
              </a:ext>
            </a:extLst>
          </p:cNvPr>
          <p:cNvSpPr/>
          <p:nvPr/>
        </p:nvSpPr>
        <p:spPr>
          <a:xfrm>
            <a:off x="856984" y="1505096"/>
            <a:ext cx="2847975" cy="1200329"/>
          </a:xfrm>
          <a:prstGeom prst="rect">
            <a:avLst/>
          </a:prstGeom>
        </p:spPr>
        <p:txBody>
          <a:bodyPr wrap="square">
            <a:spAutoFit/>
          </a:bodyPr>
          <a:lstStyle/>
          <a:p>
            <a:pPr algn="ctr"/>
            <a:r>
              <a:rPr lang="es-CO" dirty="0" err="1">
                <a:solidFill>
                  <a:srgbClr val="404040"/>
                </a:solidFill>
                <a:latin typeface="Montserrat" panose="00000500000000000000" pitchFamily="2" charset="0"/>
              </a:rPr>
              <a:t>Collection</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of</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APK’s</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from</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the</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Koodous</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repository</a:t>
            </a:r>
            <a:r>
              <a:rPr lang="es-CO" dirty="0">
                <a:solidFill>
                  <a:srgbClr val="404040"/>
                </a:solidFill>
                <a:latin typeface="Montserrat" panose="00000500000000000000" pitchFamily="2" charset="0"/>
              </a:rPr>
              <a:t> (</a:t>
            </a:r>
            <a:r>
              <a:rPr lang="es-CO" dirty="0" err="1">
                <a:solidFill>
                  <a:srgbClr val="404040"/>
                </a:solidFill>
                <a:latin typeface="Montserrat" panose="00000500000000000000" pitchFamily="2" charset="0"/>
              </a:rPr>
              <a:t>Trojan</a:t>
            </a:r>
            <a:r>
              <a:rPr lang="es-CO" dirty="0">
                <a:solidFill>
                  <a:srgbClr val="404040"/>
                </a:solidFill>
                <a:latin typeface="Montserrat" panose="00000500000000000000" pitchFamily="2" charset="0"/>
              </a:rPr>
              <a:t> malware)</a:t>
            </a:r>
            <a:endParaRPr lang="es-CO" dirty="0">
              <a:latin typeface="Montserrat" panose="00000500000000000000" pitchFamily="2" charset="0"/>
            </a:endParaRPr>
          </a:p>
        </p:txBody>
      </p:sp>
      <p:pic>
        <p:nvPicPr>
          <p:cNvPr id="8196" name="Picture 4" descr="Image result for trojan malware">
            <a:extLst>
              <a:ext uri="{FF2B5EF4-FFF2-40B4-BE49-F238E27FC236}">
                <a16:creationId xmlns:a16="http://schemas.microsoft.com/office/drawing/2014/main" id="{0293F32E-AF55-44CC-8031-AF20461DB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959" y="981221"/>
            <a:ext cx="2058548" cy="2066172"/>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esquinas redondeadas 4">
            <a:extLst>
              <a:ext uri="{FF2B5EF4-FFF2-40B4-BE49-F238E27FC236}">
                <a16:creationId xmlns:a16="http://schemas.microsoft.com/office/drawing/2014/main" id="{CDC960B1-4A47-466E-B6EA-4BF8AF8EA019}"/>
              </a:ext>
            </a:extLst>
          </p:cNvPr>
          <p:cNvSpPr/>
          <p:nvPr/>
        </p:nvSpPr>
        <p:spPr>
          <a:xfrm>
            <a:off x="856984" y="457345"/>
            <a:ext cx="5160358" cy="2749407"/>
          </a:xfrm>
          <a:prstGeom prst="roundRect">
            <a:avLst/>
          </a:prstGeom>
          <a:noFill/>
          <a:ln w="38100">
            <a:solidFill>
              <a:srgbClr val="A2C8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angular 6">
            <a:extLst>
              <a:ext uri="{FF2B5EF4-FFF2-40B4-BE49-F238E27FC236}">
                <a16:creationId xmlns:a16="http://schemas.microsoft.com/office/drawing/2014/main" id="{71E8A37A-56F7-46EA-8394-58421F7DE40F}"/>
              </a:ext>
            </a:extLst>
          </p:cNvPr>
          <p:cNvCxnSpPr>
            <a:cxnSpLocks/>
          </p:cNvCxnSpPr>
          <p:nvPr/>
        </p:nvCxnSpPr>
        <p:spPr>
          <a:xfrm>
            <a:off x="6017342" y="1941195"/>
            <a:ext cx="1327355" cy="1200329"/>
          </a:xfrm>
          <a:prstGeom prst="bentConnector3">
            <a:avLst/>
          </a:prstGeom>
          <a:ln w="38100">
            <a:solidFill>
              <a:srgbClr val="A2C8D3"/>
            </a:solidFill>
            <a:prstDash val="dash"/>
          </a:ln>
        </p:spPr>
        <p:style>
          <a:lnRef idx="1">
            <a:schemeClr val="accent1"/>
          </a:lnRef>
          <a:fillRef idx="0">
            <a:schemeClr val="accent1"/>
          </a:fillRef>
          <a:effectRef idx="0">
            <a:schemeClr val="accent1"/>
          </a:effectRef>
          <a:fontRef idx="minor">
            <a:schemeClr val="tx1"/>
          </a:fontRef>
        </p:style>
      </p:cxnSp>
      <p:sp>
        <p:nvSpPr>
          <p:cNvPr id="10" name="Rectángulo: esquinas redondeadas 9">
            <a:extLst>
              <a:ext uri="{FF2B5EF4-FFF2-40B4-BE49-F238E27FC236}">
                <a16:creationId xmlns:a16="http://schemas.microsoft.com/office/drawing/2014/main" id="{8417197B-BE6E-43E7-B297-20D37823F7E2}"/>
              </a:ext>
            </a:extLst>
          </p:cNvPr>
          <p:cNvSpPr/>
          <p:nvPr/>
        </p:nvSpPr>
        <p:spPr>
          <a:xfrm>
            <a:off x="7344697" y="1417320"/>
            <a:ext cx="4262284" cy="4482035"/>
          </a:xfrm>
          <a:prstGeom prst="roundRect">
            <a:avLst/>
          </a:prstGeom>
          <a:noFill/>
          <a:ln w="38100">
            <a:solidFill>
              <a:srgbClr val="A2C8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198" name="Picture 6" descr="Image result for virtualbox logo">
            <a:extLst>
              <a:ext uri="{FF2B5EF4-FFF2-40B4-BE49-F238E27FC236}">
                <a16:creationId xmlns:a16="http://schemas.microsoft.com/office/drawing/2014/main" id="{902CEA8D-252B-4396-B1C2-18FEAA9B0C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8960" y="10450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 result for linux logo">
            <a:extLst>
              <a:ext uri="{FF2B5EF4-FFF2-40B4-BE49-F238E27FC236}">
                <a16:creationId xmlns:a16="http://schemas.microsoft.com/office/drawing/2014/main" id="{0D5361A8-B0BE-40AF-A3A9-287D3BD48A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5025" y="2282895"/>
            <a:ext cx="2405791" cy="2467478"/>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Image result for ubuntu logo">
            <a:extLst>
              <a:ext uri="{FF2B5EF4-FFF2-40B4-BE49-F238E27FC236}">
                <a16:creationId xmlns:a16="http://schemas.microsoft.com/office/drawing/2014/main" id="{0690E608-EBED-448D-8035-933CF4BFD9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9661" y="4724936"/>
            <a:ext cx="3353677" cy="8737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5B99AEE8-EA5A-4EEC-8C75-29E7F0451D3A}"/>
              </a:ext>
            </a:extLst>
          </p:cNvPr>
          <p:cNvSpPr/>
          <p:nvPr/>
        </p:nvSpPr>
        <p:spPr>
          <a:xfrm>
            <a:off x="7607271" y="3532554"/>
            <a:ext cx="1730702" cy="646331"/>
          </a:xfrm>
          <a:prstGeom prst="rect">
            <a:avLst/>
          </a:prstGeom>
        </p:spPr>
        <p:txBody>
          <a:bodyPr wrap="square">
            <a:spAutoFit/>
          </a:bodyPr>
          <a:lstStyle/>
          <a:p>
            <a:pPr algn="ctr"/>
            <a:r>
              <a:rPr lang="es-CO" dirty="0">
                <a:solidFill>
                  <a:srgbClr val="404040"/>
                </a:solidFill>
                <a:latin typeface="Montserrat" panose="00000500000000000000" pitchFamily="2" charset="0"/>
              </a:rPr>
              <a:t>Software </a:t>
            </a:r>
            <a:r>
              <a:rPr lang="es-CO" dirty="0" err="1">
                <a:solidFill>
                  <a:srgbClr val="404040"/>
                </a:solidFill>
                <a:latin typeface="Montserrat" panose="00000500000000000000" pitchFamily="2" charset="0"/>
              </a:rPr>
              <a:t>installation</a:t>
            </a:r>
            <a:endParaRPr lang="es-CO" dirty="0">
              <a:latin typeface="Montserrat" panose="00000500000000000000" pitchFamily="2" charset="0"/>
            </a:endParaRPr>
          </a:p>
        </p:txBody>
      </p:sp>
      <p:pic>
        <p:nvPicPr>
          <p:cNvPr id="8206" name="Picture 14" descr="Related image">
            <a:extLst>
              <a:ext uri="{FF2B5EF4-FFF2-40B4-BE49-F238E27FC236}">
                <a16:creationId xmlns:a16="http://schemas.microsoft.com/office/drawing/2014/main" id="{D35854F0-F35D-47F1-BCC7-2D6BDFA17D9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331" t="5946" r="26655" b="15231"/>
          <a:stretch/>
        </p:blipFill>
        <p:spPr bwMode="auto">
          <a:xfrm>
            <a:off x="3937491" y="3814952"/>
            <a:ext cx="239054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Image result for android studio logo">
            <a:extLst>
              <a:ext uri="{FF2B5EF4-FFF2-40B4-BE49-F238E27FC236}">
                <a16:creationId xmlns:a16="http://schemas.microsoft.com/office/drawing/2014/main" id="{8F44595D-7CA1-445B-8483-BF8F83EB32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8847" y="3604211"/>
            <a:ext cx="38481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esquinas redondeadas 17">
            <a:extLst>
              <a:ext uri="{FF2B5EF4-FFF2-40B4-BE49-F238E27FC236}">
                <a16:creationId xmlns:a16="http://schemas.microsoft.com/office/drawing/2014/main" id="{031F62E0-21ED-4967-8688-BC25D5B8591E}"/>
              </a:ext>
            </a:extLst>
          </p:cNvPr>
          <p:cNvSpPr/>
          <p:nvPr/>
        </p:nvSpPr>
        <p:spPr>
          <a:xfrm>
            <a:off x="1143932" y="3608849"/>
            <a:ext cx="4952068" cy="2749407"/>
          </a:xfrm>
          <a:prstGeom prst="roundRect">
            <a:avLst/>
          </a:prstGeom>
          <a:noFill/>
          <a:ln w="38100">
            <a:solidFill>
              <a:srgbClr val="A2C8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9" name="Conector: angular 18">
            <a:extLst>
              <a:ext uri="{FF2B5EF4-FFF2-40B4-BE49-F238E27FC236}">
                <a16:creationId xmlns:a16="http://schemas.microsoft.com/office/drawing/2014/main" id="{12628F12-CDB6-4544-836D-2E1EF26585B4}"/>
              </a:ext>
            </a:extLst>
          </p:cNvPr>
          <p:cNvCxnSpPr>
            <a:cxnSpLocks/>
          </p:cNvCxnSpPr>
          <p:nvPr/>
        </p:nvCxnSpPr>
        <p:spPr>
          <a:xfrm flipV="1">
            <a:off x="6085699" y="5061474"/>
            <a:ext cx="1288026" cy="1"/>
          </a:xfrm>
          <a:prstGeom prst="bentConnector3">
            <a:avLst>
              <a:gd name="adj1" fmla="val 50000"/>
            </a:avLst>
          </a:prstGeom>
          <a:ln w="38100">
            <a:solidFill>
              <a:srgbClr val="A2C8D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5496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AF3F"/>
        </a:solid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7369C0F-A4A7-42A7-B629-CF9D82F851D6}"/>
              </a:ext>
            </a:extLst>
          </p:cNvPr>
          <p:cNvSpPr/>
          <p:nvPr/>
        </p:nvSpPr>
        <p:spPr>
          <a:xfrm>
            <a:off x="864364" y="1205854"/>
            <a:ext cx="2872043" cy="646331"/>
          </a:xfrm>
          <a:prstGeom prst="rect">
            <a:avLst/>
          </a:prstGeom>
        </p:spPr>
        <p:txBody>
          <a:bodyPr wrap="square">
            <a:spAutoFit/>
          </a:bodyPr>
          <a:lstStyle/>
          <a:p>
            <a:pPr algn="ctr"/>
            <a:r>
              <a:rPr lang="en-AU" dirty="0">
                <a:solidFill>
                  <a:schemeClr val="bg1"/>
                </a:solidFill>
                <a:latin typeface="Montserrat" panose="00000500000000000000" pitchFamily="2" charset="0"/>
              </a:rPr>
              <a:t>Algorithms execution: Traffic generator</a:t>
            </a:r>
          </a:p>
        </p:txBody>
      </p:sp>
      <p:sp>
        <p:nvSpPr>
          <p:cNvPr id="25" name="Google Shape;676;p46">
            <a:extLst>
              <a:ext uri="{FF2B5EF4-FFF2-40B4-BE49-F238E27FC236}">
                <a16:creationId xmlns:a16="http://schemas.microsoft.com/office/drawing/2014/main" id="{4C70C378-45DA-488D-908B-8D048060B541}"/>
              </a:ext>
            </a:extLst>
          </p:cNvPr>
          <p:cNvSpPr/>
          <p:nvPr/>
        </p:nvSpPr>
        <p:spPr>
          <a:xfrm>
            <a:off x="4313210" y="2194107"/>
            <a:ext cx="668100" cy="668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677;p46">
            <a:extLst>
              <a:ext uri="{FF2B5EF4-FFF2-40B4-BE49-F238E27FC236}">
                <a16:creationId xmlns:a16="http://schemas.microsoft.com/office/drawing/2014/main" id="{DE3DF7F7-F2F1-43FF-A9B4-15AD91D6EF24}"/>
              </a:ext>
            </a:extLst>
          </p:cNvPr>
          <p:cNvSpPr/>
          <p:nvPr/>
        </p:nvSpPr>
        <p:spPr>
          <a:xfrm>
            <a:off x="7200671" y="2180262"/>
            <a:ext cx="668100" cy="668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678;p46">
            <a:extLst>
              <a:ext uri="{FF2B5EF4-FFF2-40B4-BE49-F238E27FC236}">
                <a16:creationId xmlns:a16="http://schemas.microsoft.com/office/drawing/2014/main" id="{7F83F6A2-9306-4621-8FD2-996DA326664D}"/>
              </a:ext>
            </a:extLst>
          </p:cNvPr>
          <p:cNvSpPr/>
          <p:nvPr/>
        </p:nvSpPr>
        <p:spPr>
          <a:xfrm>
            <a:off x="5809225" y="3004022"/>
            <a:ext cx="668100" cy="668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679;p46">
            <a:extLst>
              <a:ext uri="{FF2B5EF4-FFF2-40B4-BE49-F238E27FC236}">
                <a16:creationId xmlns:a16="http://schemas.microsoft.com/office/drawing/2014/main" id="{C0316865-0E72-4080-854A-E2E994DF007C}"/>
              </a:ext>
            </a:extLst>
          </p:cNvPr>
          <p:cNvSpPr/>
          <p:nvPr/>
        </p:nvSpPr>
        <p:spPr>
          <a:xfrm>
            <a:off x="8719992" y="3004022"/>
            <a:ext cx="668100" cy="668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680;p46">
            <a:extLst>
              <a:ext uri="{FF2B5EF4-FFF2-40B4-BE49-F238E27FC236}">
                <a16:creationId xmlns:a16="http://schemas.microsoft.com/office/drawing/2014/main" id="{DC8086C4-D8A2-4947-9A9B-CD0A87E35DE1}"/>
              </a:ext>
            </a:extLst>
          </p:cNvPr>
          <p:cNvSpPr/>
          <p:nvPr/>
        </p:nvSpPr>
        <p:spPr>
          <a:xfrm>
            <a:off x="10064790" y="2112064"/>
            <a:ext cx="668100" cy="668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cxnSp>
        <p:nvCxnSpPr>
          <p:cNvPr id="30" name="Google Shape;681;p46">
            <a:extLst>
              <a:ext uri="{FF2B5EF4-FFF2-40B4-BE49-F238E27FC236}">
                <a16:creationId xmlns:a16="http://schemas.microsoft.com/office/drawing/2014/main" id="{F10DD4D8-7CF3-4B15-809C-680351D3DAC3}"/>
              </a:ext>
            </a:extLst>
          </p:cNvPr>
          <p:cNvCxnSpPr>
            <a:cxnSpLocks/>
            <a:stCxn id="25" idx="4"/>
          </p:cNvCxnSpPr>
          <p:nvPr/>
        </p:nvCxnSpPr>
        <p:spPr>
          <a:xfrm>
            <a:off x="4647260" y="2862207"/>
            <a:ext cx="0" cy="784500"/>
          </a:xfrm>
          <a:prstGeom prst="straightConnector1">
            <a:avLst/>
          </a:prstGeom>
          <a:noFill/>
          <a:ln w="19050" cap="flat" cmpd="sng">
            <a:solidFill>
              <a:srgbClr val="FFFFFF"/>
            </a:solidFill>
            <a:prstDash val="solid"/>
            <a:round/>
            <a:headEnd type="none" w="med" len="med"/>
            <a:tailEnd type="diamond" w="med" len="med"/>
          </a:ln>
        </p:spPr>
      </p:cxnSp>
      <p:cxnSp>
        <p:nvCxnSpPr>
          <p:cNvPr id="31" name="Google Shape;682;p46">
            <a:extLst>
              <a:ext uri="{FF2B5EF4-FFF2-40B4-BE49-F238E27FC236}">
                <a16:creationId xmlns:a16="http://schemas.microsoft.com/office/drawing/2014/main" id="{D58F6ACE-3E37-4CEE-8EF9-8A2666C25BCD}"/>
              </a:ext>
            </a:extLst>
          </p:cNvPr>
          <p:cNvCxnSpPr/>
          <p:nvPr/>
        </p:nvCxnSpPr>
        <p:spPr>
          <a:xfrm>
            <a:off x="7534721" y="2848362"/>
            <a:ext cx="0" cy="784500"/>
          </a:xfrm>
          <a:prstGeom prst="straightConnector1">
            <a:avLst/>
          </a:prstGeom>
          <a:noFill/>
          <a:ln w="19050" cap="flat" cmpd="sng">
            <a:solidFill>
              <a:srgbClr val="FFFFFF"/>
            </a:solidFill>
            <a:prstDash val="solid"/>
            <a:round/>
            <a:headEnd type="none" w="med" len="med"/>
            <a:tailEnd type="diamond" w="med" len="med"/>
          </a:ln>
        </p:spPr>
      </p:cxnSp>
      <p:cxnSp>
        <p:nvCxnSpPr>
          <p:cNvPr id="32" name="Google Shape;683;p46">
            <a:extLst>
              <a:ext uri="{FF2B5EF4-FFF2-40B4-BE49-F238E27FC236}">
                <a16:creationId xmlns:a16="http://schemas.microsoft.com/office/drawing/2014/main" id="{B6AF170B-5D14-4DA1-8B46-5779CB9239BC}"/>
              </a:ext>
            </a:extLst>
          </p:cNvPr>
          <p:cNvCxnSpPr/>
          <p:nvPr/>
        </p:nvCxnSpPr>
        <p:spPr>
          <a:xfrm>
            <a:off x="10398840" y="2780164"/>
            <a:ext cx="0" cy="784500"/>
          </a:xfrm>
          <a:prstGeom prst="straightConnector1">
            <a:avLst/>
          </a:prstGeom>
          <a:noFill/>
          <a:ln w="19050" cap="flat" cmpd="sng">
            <a:solidFill>
              <a:srgbClr val="FFFFFF"/>
            </a:solidFill>
            <a:prstDash val="solid"/>
            <a:round/>
            <a:headEnd type="none" w="med" len="med"/>
            <a:tailEnd type="diamond" w="med" len="med"/>
          </a:ln>
        </p:spPr>
      </p:cxnSp>
      <p:cxnSp>
        <p:nvCxnSpPr>
          <p:cNvPr id="33" name="Google Shape;684;p46">
            <a:extLst>
              <a:ext uri="{FF2B5EF4-FFF2-40B4-BE49-F238E27FC236}">
                <a16:creationId xmlns:a16="http://schemas.microsoft.com/office/drawing/2014/main" id="{A4CE72A2-CABE-4654-8EFC-1A72332158B3}"/>
              </a:ext>
            </a:extLst>
          </p:cNvPr>
          <p:cNvCxnSpPr/>
          <p:nvPr/>
        </p:nvCxnSpPr>
        <p:spPr>
          <a:xfrm rot="10800000">
            <a:off x="9054042" y="2219522"/>
            <a:ext cx="0" cy="784500"/>
          </a:xfrm>
          <a:prstGeom prst="straightConnector1">
            <a:avLst/>
          </a:prstGeom>
          <a:noFill/>
          <a:ln w="19050" cap="flat" cmpd="sng">
            <a:solidFill>
              <a:srgbClr val="FFFFFF"/>
            </a:solidFill>
            <a:prstDash val="solid"/>
            <a:round/>
            <a:headEnd type="none" w="med" len="med"/>
            <a:tailEnd type="diamond" w="med" len="med"/>
          </a:ln>
        </p:spPr>
      </p:cxnSp>
      <p:cxnSp>
        <p:nvCxnSpPr>
          <p:cNvPr id="34" name="Google Shape;685;p46">
            <a:extLst>
              <a:ext uri="{FF2B5EF4-FFF2-40B4-BE49-F238E27FC236}">
                <a16:creationId xmlns:a16="http://schemas.microsoft.com/office/drawing/2014/main" id="{D70BD9B4-A49A-4AA8-AB43-FE2CEAD86D09}"/>
              </a:ext>
            </a:extLst>
          </p:cNvPr>
          <p:cNvCxnSpPr/>
          <p:nvPr/>
        </p:nvCxnSpPr>
        <p:spPr>
          <a:xfrm rot="10800000">
            <a:off x="6143275" y="2219522"/>
            <a:ext cx="0" cy="784500"/>
          </a:xfrm>
          <a:prstGeom prst="straightConnector1">
            <a:avLst/>
          </a:prstGeom>
          <a:noFill/>
          <a:ln w="19050" cap="flat" cmpd="sng">
            <a:solidFill>
              <a:srgbClr val="FFFFFF"/>
            </a:solidFill>
            <a:prstDash val="solid"/>
            <a:round/>
            <a:headEnd type="none" w="med" len="med"/>
            <a:tailEnd type="diamond" w="med" len="med"/>
          </a:ln>
        </p:spPr>
      </p:cxnSp>
      <p:sp>
        <p:nvSpPr>
          <p:cNvPr id="35" name="Google Shape;686;p46">
            <a:extLst>
              <a:ext uri="{FF2B5EF4-FFF2-40B4-BE49-F238E27FC236}">
                <a16:creationId xmlns:a16="http://schemas.microsoft.com/office/drawing/2014/main" id="{B777AA51-9CDC-4FCC-8DBC-5B34CCC4F264}"/>
              </a:ext>
            </a:extLst>
          </p:cNvPr>
          <p:cNvSpPr txBox="1"/>
          <p:nvPr/>
        </p:nvSpPr>
        <p:spPr>
          <a:xfrm>
            <a:off x="3678471" y="3776734"/>
            <a:ext cx="1937578"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rgbClr val="000000"/>
              </a:buClr>
              <a:buSzPts val="1100"/>
              <a:buFont typeface="Arial"/>
              <a:buNone/>
            </a:pPr>
            <a:r>
              <a:rPr lang="es-CO" dirty="0">
                <a:solidFill>
                  <a:srgbClr val="FFFFFF"/>
                </a:solidFill>
                <a:latin typeface="Consolas" panose="020B0609020204030204" pitchFamily="49" charset="0"/>
                <a:ea typeface="Muli"/>
                <a:cs typeface="Muli"/>
                <a:sym typeface="Muli"/>
              </a:rPr>
              <a:t>eliminarPaquetes.py</a:t>
            </a:r>
            <a:endParaRPr dirty="0">
              <a:solidFill>
                <a:srgbClr val="FFFFFF"/>
              </a:solidFill>
              <a:latin typeface="Consolas" panose="020B0609020204030204" pitchFamily="49" charset="0"/>
              <a:ea typeface="Muli"/>
              <a:cs typeface="Muli"/>
              <a:sym typeface="Muli"/>
            </a:endParaRPr>
          </a:p>
        </p:txBody>
      </p:sp>
      <p:sp>
        <p:nvSpPr>
          <p:cNvPr id="36" name="Google Shape;687;p46">
            <a:extLst>
              <a:ext uri="{FF2B5EF4-FFF2-40B4-BE49-F238E27FC236}">
                <a16:creationId xmlns:a16="http://schemas.microsoft.com/office/drawing/2014/main" id="{54F37EB0-0DBA-4DCA-8FA8-D5E4D04F43CB}"/>
              </a:ext>
            </a:extLst>
          </p:cNvPr>
          <p:cNvSpPr txBox="1"/>
          <p:nvPr/>
        </p:nvSpPr>
        <p:spPr>
          <a:xfrm>
            <a:off x="4342160" y="2335707"/>
            <a:ext cx="610200" cy="3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sz="1800" dirty="0">
                <a:solidFill>
                  <a:srgbClr val="FFFFFF"/>
                </a:solidFill>
                <a:latin typeface="Montserrat" panose="00000500000000000000" pitchFamily="2" charset="0"/>
                <a:ea typeface="Oswald"/>
                <a:cs typeface="Oswald"/>
                <a:sym typeface="Oswald"/>
              </a:rPr>
              <a:t>1</a:t>
            </a:r>
            <a:endParaRPr sz="1800" dirty="0">
              <a:solidFill>
                <a:srgbClr val="FFFFFF"/>
              </a:solidFill>
              <a:latin typeface="Montserrat" panose="00000500000000000000" pitchFamily="2" charset="0"/>
            </a:endParaRPr>
          </a:p>
        </p:txBody>
      </p:sp>
      <p:sp>
        <p:nvSpPr>
          <p:cNvPr id="37" name="Google Shape;688;p46">
            <a:extLst>
              <a:ext uri="{FF2B5EF4-FFF2-40B4-BE49-F238E27FC236}">
                <a16:creationId xmlns:a16="http://schemas.microsoft.com/office/drawing/2014/main" id="{69511683-D9D1-4DB7-BEDC-DE687E055999}"/>
              </a:ext>
            </a:extLst>
          </p:cNvPr>
          <p:cNvSpPr txBox="1"/>
          <p:nvPr/>
        </p:nvSpPr>
        <p:spPr>
          <a:xfrm>
            <a:off x="5838175" y="3145622"/>
            <a:ext cx="610200" cy="3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sz="1800" dirty="0">
                <a:solidFill>
                  <a:srgbClr val="FFFFFF"/>
                </a:solidFill>
                <a:latin typeface="Montserrat" panose="00000500000000000000" pitchFamily="2" charset="0"/>
                <a:ea typeface="Oswald"/>
                <a:cs typeface="Oswald"/>
                <a:sym typeface="Oswald"/>
              </a:rPr>
              <a:t>2</a:t>
            </a:r>
            <a:endParaRPr sz="1800" dirty="0">
              <a:solidFill>
                <a:srgbClr val="FFFFFF"/>
              </a:solidFill>
              <a:latin typeface="Montserrat" panose="00000500000000000000" pitchFamily="2" charset="0"/>
            </a:endParaRPr>
          </a:p>
        </p:txBody>
      </p:sp>
      <p:sp>
        <p:nvSpPr>
          <p:cNvPr id="38" name="Google Shape;689;p46">
            <a:extLst>
              <a:ext uri="{FF2B5EF4-FFF2-40B4-BE49-F238E27FC236}">
                <a16:creationId xmlns:a16="http://schemas.microsoft.com/office/drawing/2014/main" id="{DA1AB49D-8105-4C83-816B-F29B302B5C84}"/>
              </a:ext>
            </a:extLst>
          </p:cNvPr>
          <p:cNvSpPr txBox="1"/>
          <p:nvPr/>
        </p:nvSpPr>
        <p:spPr>
          <a:xfrm>
            <a:off x="7229621" y="2321862"/>
            <a:ext cx="610200" cy="3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CO" sz="1800" dirty="0">
                <a:solidFill>
                  <a:srgbClr val="FFFFFF"/>
                </a:solidFill>
                <a:latin typeface="Montserrat" panose="00000500000000000000" pitchFamily="2" charset="0"/>
              </a:rPr>
              <a:t>3</a:t>
            </a:r>
            <a:endParaRPr sz="1800" dirty="0">
              <a:solidFill>
                <a:srgbClr val="FFFFFF"/>
              </a:solidFill>
              <a:latin typeface="Montserrat" panose="00000500000000000000" pitchFamily="2" charset="0"/>
            </a:endParaRPr>
          </a:p>
        </p:txBody>
      </p:sp>
      <p:sp>
        <p:nvSpPr>
          <p:cNvPr id="39" name="Google Shape;690;p46">
            <a:extLst>
              <a:ext uri="{FF2B5EF4-FFF2-40B4-BE49-F238E27FC236}">
                <a16:creationId xmlns:a16="http://schemas.microsoft.com/office/drawing/2014/main" id="{DC6900B0-7539-418F-B8AD-E5E44BD69D83}"/>
              </a:ext>
            </a:extLst>
          </p:cNvPr>
          <p:cNvSpPr txBox="1"/>
          <p:nvPr/>
        </p:nvSpPr>
        <p:spPr>
          <a:xfrm>
            <a:off x="8748942" y="3145622"/>
            <a:ext cx="610200" cy="3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sz="1800" dirty="0">
                <a:solidFill>
                  <a:srgbClr val="FFFFFF"/>
                </a:solidFill>
                <a:latin typeface="Montserrat" panose="00000500000000000000" pitchFamily="2" charset="0"/>
                <a:ea typeface="Oswald"/>
                <a:cs typeface="Oswald"/>
                <a:sym typeface="Oswald"/>
              </a:rPr>
              <a:t>4</a:t>
            </a:r>
            <a:endParaRPr sz="1800" dirty="0">
              <a:solidFill>
                <a:srgbClr val="FFFFFF"/>
              </a:solidFill>
              <a:latin typeface="Montserrat" panose="00000500000000000000" pitchFamily="2" charset="0"/>
            </a:endParaRPr>
          </a:p>
        </p:txBody>
      </p:sp>
      <p:sp>
        <p:nvSpPr>
          <p:cNvPr id="40" name="Google Shape;691;p46">
            <a:extLst>
              <a:ext uri="{FF2B5EF4-FFF2-40B4-BE49-F238E27FC236}">
                <a16:creationId xmlns:a16="http://schemas.microsoft.com/office/drawing/2014/main" id="{33E398E8-B0D3-4563-AC9B-B34D263787C2}"/>
              </a:ext>
            </a:extLst>
          </p:cNvPr>
          <p:cNvSpPr txBox="1"/>
          <p:nvPr/>
        </p:nvSpPr>
        <p:spPr>
          <a:xfrm>
            <a:off x="10093740" y="2253664"/>
            <a:ext cx="610200" cy="3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sz="1800" dirty="0">
                <a:solidFill>
                  <a:srgbClr val="FFFFFF"/>
                </a:solidFill>
                <a:latin typeface="Montserrat" panose="00000500000000000000" pitchFamily="2" charset="0"/>
                <a:ea typeface="Oswald"/>
                <a:cs typeface="Oswald"/>
                <a:sym typeface="Oswald"/>
              </a:rPr>
              <a:t>5</a:t>
            </a:r>
            <a:endParaRPr sz="1800" dirty="0">
              <a:solidFill>
                <a:srgbClr val="FFFFFF"/>
              </a:solidFill>
              <a:latin typeface="Montserrat" panose="00000500000000000000" pitchFamily="2" charset="0"/>
            </a:endParaRPr>
          </a:p>
        </p:txBody>
      </p:sp>
      <p:sp>
        <p:nvSpPr>
          <p:cNvPr id="41" name="Google Shape;692;p46">
            <a:extLst>
              <a:ext uri="{FF2B5EF4-FFF2-40B4-BE49-F238E27FC236}">
                <a16:creationId xmlns:a16="http://schemas.microsoft.com/office/drawing/2014/main" id="{37719A96-7BDC-45FF-AC1B-C033DB69DD38}"/>
              </a:ext>
            </a:extLst>
          </p:cNvPr>
          <p:cNvSpPr txBox="1"/>
          <p:nvPr/>
        </p:nvSpPr>
        <p:spPr>
          <a:xfrm>
            <a:off x="6575953" y="3776734"/>
            <a:ext cx="1937576"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buSzPts val="1100"/>
            </a:pPr>
            <a:r>
              <a:rPr lang="es-CO" dirty="0">
                <a:solidFill>
                  <a:srgbClr val="FFFFFF"/>
                </a:solidFill>
                <a:latin typeface="Consolas" panose="020B0609020204030204" pitchFamily="49" charset="0"/>
                <a:ea typeface="Muli"/>
                <a:cs typeface="Muli"/>
                <a:sym typeface="Muli"/>
              </a:rPr>
              <a:t>instalacionApp.py</a:t>
            </a:r>
          </a:p>
        </p:txBody>
      </p:sp>
      <p:sp>
        <p:nvSpPr>
          <p:cNvPr id="42" name="Google Shape;693;p46">
            <a:extLst>
              <a:ext uri="{FF2B5EF4-FFF2-40B4-BE49-F238E27FC236}">
                <a16:creationId xmlns:a16="http://schemas.microsoft.com/office/drawing/2014/main" id="{43BF14CA-B289-41B1-9D44-3801835AFCF8}"/>
              </a:ext>
            </a:extLst>
          </p:cNvPr>
          <p:cNvSpPr txBox="1"/>
          <p:nvPr/>
        </p:nvSpPr>
        <p:spPr>
          <a:xfrm>
            <a:off x="9522792" y="3780125"/>
            <a:ext cx="1752095"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s-CO"/>
            </a:defPPr>
            <a:lvl1pPr marR="0" lvl="0" indent="0" algn="ctr">
              <a:lnSpc>
                <a:spcPct val="100000"/>
              </a:lnSpc>
              <a:spcBef>
                <a:spcPts val="0"/>
              </a:spcBef>
              <a:spcAft>
                <a:spcPts val="0"/>
              </a:spcAft>
              <a:buClr>
                <a:srgbClr val="000000"/>
              </a:buClr>
              <a:buFont typeface="Arial"/>
              <a:buNone/>
              <a:defRPr sz="1200" b="0" i="0" u="none" strike="noStrike" cap="none">
                <a:solidFill>
                  <a:srgbClr val="FFFFFF"/>
                </a:solidFill>
                <a:latin typeface="Montserrat" panose="00000500000000000000" pitchFamily="2" charset="0"/>
                <a:ea typeface="Muli"/>
                <a:cs typeface="Mul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AU" sz="1400"/>
              <a:t> Network protocol analyzer</a:t>
            </a:r>
            <a:endParaRPr lang="en-AU" sz="1400">
              <a:sym typeface="Muli"/>
            </a:endParaRPr>
          </a:p>
        </p:txBody>
      </p:sp>
      <p:sp>
        <p:nvSpPr>
          <p:cNvPr id="43" name="Google Shape;694;p46">
            <a:extLst>
              <a:ext uri="{FF2B5EF4-FFF2-40B4-BE49-F238E27FC236}">
                <a16:creationId xmlns:a16="http://schemas.microsoft.com/office/drawing/2014/main" id="{FDD49781-C1D2-4E04-97C7-47DE7BBB24B3}"/>
              </a:ext>
            </a:extLst>
          </p:cNvPr>
          <p:cNvSpPr txBox="1"/>
          <p:nvPr/>
        </p:nvSpPr>
        <p:spPr>
          <a:xfrm>
            <a:off x="5280867" y="1370830"/>
            <a:ext cx="1729091"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FFFFFF"/>
                </a:solidFill>
                <a:latin typeface="Montserrat" panose="00000500000000000000" pitchFamily="2" charset="0"/>
                <a:ea typeface="Muli"/>
                <a:cs typeface="Muli"/>
                <a:sym typeface="Muli"/>
              </a:rPr>
              <a:t>File .txt with paths of the APK’s</a:t>
            </a:r>
          </a:p>
        </p:txBody>
      </p:sp>
      <p:sp>
        <p:nvSpPr>
          <p:cNvPr id="44" name="Google Shape;695;p46">
            <a:extLst>
              <a:ext uri="{FF2B5EF4-FFF2-40B4-BE49-F238E27FC236}">
                <a16:creationId xmlns:a16="http://schemas.microsoft.com/office/drawing/2014/main" id="{E17CB7DF-CCF9-4212-AA08-276396F3A339}"/>
              </a:ext>
            </a:extLst>
          </p:cNvPr>
          <p:cNvSpPr txBox="1"/>
          <p:nvPr/>
        </p:nvSpPr>
        <p:spPr>
          <a:xfrm>
            <a:off x="8040614" y="1370830"/>
            <a:ext cx="2065343"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s-CO"/>
            </a:defPPr>
            <a:lvl1pPr marR="0" lvl="0" indent="0" algn="ctr">
              <a:lnSpc>
                <a:spcPct val="100000"/>
              </a:lnSpc>
              <a:spcBef>
                <a:spcPts val="0"/>
              </a:spcBef>
              <a:spcAft>
                <a:spcPts val="0"/>
              </a:spcAft>
              <a:buClr>
                <a:srgbClr val="000000"/>
              </a:buClr>
              <a:buFont typeface="Arial"/>
              <a:buNone/>
              <a:defRPr sz="1200" b="0" i="0" u="none" strike="noStrike" cap="none">
                <a:solidFill>
                  <a:srgbClr val="FFFFFF"/>
                </a:solidFill>
                <a:latin typeface="Montserrat" panose="00000500000000000000" pitchFamily="2" charset="0"/>
                <a:ea typeface="Muli"/>
                <a:cs typeface="Mul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AU" sz="1400" dirty="0">
                <a:sym typeface="Muli"/>
              </a:rPr>
              <a:t>Random actions (touch down, touch up)</a:t>
            </a:r>
          </a:p>
        </p:txBody>
      </p:sp>
      <p:sp>
        <p:nvSpPr>
          <p:cNvPr id="45" name="Rectángulo 44">
            <a:extLst>
              <a:ext uri="{FF2B5EF4-FFF2-40B4-BE49-F238E27FC236}">
                <a16:creationId xmlns:a16="http://schemas.microsoft.com/office/drawing/2014/main" id="{E10F1258-7243-48F9-A773-CBAC2F40BB01}"/>
              </a:ext>
            </a:extLst>
          </p:cNvPr>
          <p:cNvSpPr/>
          <p:nvPr/>
        </p:nvSpPr>
        <p:spPr>
          <a:xfrm>
            <a:off x="703385" y="914406"/>
            <a:ext cx="3291840" cy="1141624"/>
          </a:xfrm>
          <a:prstGeom prst="rect">
            <a:avLst/>
          </a:pr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Abrir llave 46">
            <a:extLst>
              <a:ext uri="{FF2B5EF4-FFF2-40B4-BE49-F238E27FC236}">
                <a16:creationId xmlns:a16="http://schemas.microsoft.com/office/drawing/2014/main" id="{848CC5C5-826B-4A54-A298-4093874EC152}"/>
              </a:ext>
            </a:extLst>
          </p:cNvPr>
          <p:cNvSpPr/>
          <p:nvPr/>
        </p:nvSpPr>
        <p:spPr>
          <a:xfrm rot="16200000">
            <a:off x="7269082" y="951591"/>
            <a:ext cx="506437" cy="7829472"/>
          </a:xfrm>
          <a:prstGeom prst="leftBrace">
            <a:avLst>
              <a:gd name="adj1" fmla="val 91667"/>
              <a:gd name="adj2" fmla="val 50180"/>
            </a:avLst>
          </a:prstGeom>
          <a:ln w="28575">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8" name="Google Shape;694;p46">
            <a:extLst>
              <a:ext uri="{FF2B5EF4-FFF2-40B4-BE49-F238E27FC236}">
                <a16:creationId xmlns:a16="http://schemas.microsoft.com/office/drawing/2014/main" id="{7FAFC84A-E029-4513-BEC8-DB9A75B337FD}"/>
              </a:ext>
            </a:extLst>
          </p:cNvPr>
          <p:cNvSpPr txBox="1"/>
          <p:nvPr/>
        </p:nvSpPr>
        <p:spPr>
          <a:xfrm>
            <a:off x="6680195" y="5390244"/>
            <a:ext cx="1729091"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buSzPts val="1100"/>
            </a:pPr>
            <a:r>
              <a:rPr lang="es-CO" dirty="0" err="1">
                <a:solidFill>
                  <a:srgbClr val="FFFFFF"/>
                </a:solidFill>
                <a:latin typeface="Consolas" panose="020B0609020204030204" pitchFamily="49" charset="0"/>
                <a:ea typeface="Muli"/>
                <a:cs typeface="Muli"/>
                <a:sym typeface="Muli"/>
              </a:rPr>
              <a:t>While</a:t>
            </a:r>
            <a:r>
              <a:rPr lang="es-CO" dirty="0">
                <a:solidFill>
                  <a:srgbClr val="FFFFFF"/>
                </a:solidFill>
                <a:latin typeface="Consolas" panose="020B0609020204030204" pitchFamily="49" charset="0"/>
                <a:ea typeface="Muli"/>
                <a:cs typeface="Muli"/>
                <a:sym typeface="Muli"/>
              </a:rPr>
              <a:t> </a:t>
            </a:r>
          </a:p>
          <a:p>
            <a:pPr lvl="0" algn="ctr">
              <a:buSzPts val="1100"/>
            </a:pPr>
            <a:r>
              <a:rPr lang="es-CO" dirty="0">
                <a:solidFill>
                  <a:srgbClr val="FFFFFF"/>
                </a:solidFill>
                <a:latin typeface="Consolas" panose="020B0609020204030204" pitchFamily="49" charset="0"/>
                <a:ea typeface="Muli"/>
                <a:cs typeface="Muli"/>
                <a:sym typeface="Muli"/>
              </a:rPr>
              <a:t>monekeyR.py</a:t>
            </a:r>
          </a:p>
        </p:txBody>
      </p:sp>
      <p:pic>
        <p:nvPicPr>
          <p:cNvPr id="9220" name="Picture 4" descr="Image result for phone illustration">
            <a:extLst>
              <a:ext uri="{FF2B5EF4-FFF2-40B4-BE49-F238E27FC236}">
                <a16:creationId xmlns:a16="http://schemas.microsoft.com/office/drawing/2014/main" id="{36873252-3EF7-4F99-AF5E-31808F069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63" y="2271129"/>
            <a:ext cx="2279482" cy="374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1648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6CB410AC-9ACD-43D4-9C1E-0C7B0E13D0FB}"/>
              </a:ext>
            </a:extLst>
          </p:cNvPr>
          <p:cNvSpPr/>
          <p:nvPr/>
        </p:nvSpPr>
        <p:spPr>
          <a:xfrm>
            <a:off x="3474656" y="705702"/>
            <a:ext cx="5505033" cy="523220"/>
          </a:xfrm>
          <a:prstGeom prst="rect">
            <a:avLst/>
          </a:prstGeom>
        </p:spPr>
        <p:txBody>
          <a:bodyPr wrap="none">
            <a:spAutoFit/>
          </a:bodyPr>
          <a:lstStyle/>
          <a:p>
            <a:r>
              <a:rPr lang="es-CO" sz="2800" b="1" dirty="0">
                <a:solidFill>
                  <a:srgbClr val="427482"/>
                </a:solidFill>
                <a:latin typeface="Montserrat" panose="00000500000000000000" pitchFamily="2" charset="0"/>
              </a:rPr>
              <a:t>NETWORK LAYER ANALYSIS</a:t>
            </a:r>
          </a:p>
        </p:txBody>
      </p:sp>
      <p:grpSp>
        <p:nvGrpSpPr>
          <p:cNvPr id="36" name="Grupo 35">
            <a:extLst>
              <a:ext uri="{FF2B5EF4-FFF2-40B4-BE49-F238E27FC236}">
                <a16:creationId xmlns:a16="http://schemas.microsoft.com/office/drawing/2014/main" id="{1DC9682A-60EB-4853-AE8D-619D0B564B8D}"/>
              </a:ext>
            </a:extLst>
          </p:cNvPr>
          <p:cNvGrpSpPr/>
          <p:nvPr/>
        </p:nvGrpSpPr>
        <p:grpSpPr>
          <a:xfrm>
            <a:off x="1973091" y="1649875"/>
            <a:ext cx="1273218" cy="543600"/>
            <a:chOff x="23033" y="1256175"/>
            <a:chExt cx="1273218" cy="543600"/>
          </a:xfrm>
        </p:grpSpPr>
        <p:sp>
          <p:nvSpPr>
            <p:cNvPr id="5" name="Rectángulo: esquinas redondeadas 4">
              <a:extLst>
                <a:ext uri="{FF2B5EF4-FFF2-40B4-BE49-F238E27FC236}">
                  <a16:creationId xmlns:a16="http://schemas.microsoft.com/office/drawing/2014/main" id="{B196F68C-8F20-4DCA-866C-9896641F43B6}"/>
                </a:ext>
              </a:extLst>
            </p:cNvPr>
            <p:cNvSpPr/>
            <p:nvPr/>
          </p:nvSpPr>
          <p:spPr>
            <a:xfrm>
              <a:off x="114310"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Google Shape;694;p46">
              <a:extLst>
                <a:ext uri="{FF2B5EF4-FFF2-40B4-BE49-F238E27FC236}">
                  <a16:creationId xmlns:a16="http://schemas.microsoft.com/office/drawing/2014/main" id="{587F3617-37B0-4D44-90B3-8E3B5E919FDB}"/>
                </a:ext>
              </a:extLst>
            </p:cNvPr>
            <p:cNvSpPr txBox="1"/>
            <p:nvPr/>
          </p:nvSpPr>
          <p:spPr>
            <a:xfrm>
              <a:off x="23033" y="1256175"/>
              <a:ext cx="1273218"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TCP exchange</a:t>
              </a:r>
            </a:p>
          </p:txBody>
        </p:sp>
      </p:grpSp>
      <p:grpSp>
        <p:nvGrpSpPr>
          <p:cNvPr id="37" name="Grupo 36">
            <a:extLst>
              <a:ext uri="{FF2B5EF4-FFF2-40B4-BE49-F238E27FC236}">
                <a16:creationId xmlns:a16="http://schemas.microsoft.com/office/drawing/2014/main" id="{40D5CEE5-B667-431D-8558-9BAB3BF2F28D}"/>
              </a:ext>
            </a:extLst>
          </p:cNvPr>
          <p:cNvGrpSpPr/>
          <p:nvPr/>
        </p:nvGrpSpPr>
        <p:grpSpPr>
          <a:xfrm>
            <a:off x="3807433" y="1702177"/>
            <a:ext cx="1187450" cy="491298"/>
            <a:chOff x="1289557" y="1308477"/>
            <a:chExt cx="1187450" cy="491298"/>
          </a:xfrm>
        </p:grpSpPr>
        <p:sp>
          <p:nvSpPr>
            <p:cNvPr id="12" name="Rectángulo: esquinas redondeadas 11">
              <a:extLst>
                <a:ext uri="{FF2B5EF4-FFF2-40B4-BE49-F238E27FC236}">
                  <a16:creationId xmlns:a16="http://schemas.microsoft.com/office/drawing/2014/main" id="{380DA4D4-BCC6-4278-A9EC-C26069841464}"/>
                </a:ext>
              </a:extLst>
            </p:cNvPr>
            <p:cNvSpPr/>
            <p:nvPr/>
          </p:nvSpPr>
          <p:spPr>
            <a:xfrm>
              <a:off x="1330027"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855B054A-5B5B-4C58-814A-5DC15A27AC46}"/>
                </a:ext>
              </a:extLst>
            </p:cNvPr>
            <p:cNvSpPr/>
            <p:nvPr/>
          </p:nvSpPr>
          <p:spPr>
            <a:xfrm>
              <a:off x="1289557" y="1308477"/>
              <a:ext cx="1187450" cy="461665"/>
            </a:xfrm>
            <a:prstGeom prst="rect">
              <a:avLst/>
            </a:prstGeom>
          </p:spPr>
          <p:txBody>
            <a:bodyPr wrap="square">
              <a:spAutoFit/>
            </a:bodyPr>
            <a:lstStyle/>
            <a:p>
              <a:pPr algn="ctr"/>
              <a:r>
                <a:rPr lang="en-AU" sz="1200">
                  <a:solidFill>
                    <a:srgbClr val="427482"/>
                  </a:solidFill>
                  <a:latin typeface="Montserrat" panose="00000500000000000000" pitchFamily="2" charset="0"/>
                </a:rPr>
                <a:t>Different TCP packets</a:t>
              </a:r>
            </a:p>
          </p:txBody>
        </p:sp>
      </p:grpSp>
      <p:grpSp>
        <p:nvGrpSpPr>
          <p:cNvPr id="38" name="Grupo 37">
            <a:extLst>
              <a:ext uri="{FF2B5EF4-FFF2-40B4-BE49-F238E27FC236}">
                <a16:creationId xmlns:a16="http://schemas.microsoft.com/office/drawing/2014/main" id="{BBE2E193-D6E8-42C4-A113-BEC1B8FB96F7}"/>
              </a:ext>
            </a:extLst>
          </p:cNvPr>
          <p:cNvGrpSpPr/>
          <p:nvPr/>
        </p:nvGrpSpPr>
        <p:grpSpPr>
          <a:xfrm>
            <a:off x="5556007" y="1649875"/>
            <a:ext cx="1187450" cy="543600"/>
            <a:chOff x="2506459" y="1256175"/>
            <a:chExt cx="1187450" cy="543600"/>
          </a:xfrm>
        </p:grpSpPr>
        <p:sp>
          <p:nvSpPr>
            <p:cNvPr id="13" name="Rectángulo: esquinas redondeadas 12">
              <a:extLst>
                <a:ext uri="{FF2B5EF4-FFF2-40B4-BE49-F238E27FC236}">
                  <a16:creationId xmlns:a16="http://schemas.microsoft.com/office/drawing/2014/main" id="{D81ECBD1-CBC7-4BDA-A055-B58F791942C0}"/>
                </a:ext>
              </a:extLst>
            </p:cNvPr>
            <p:cNvSpPr/>
            <p:nvPr/>
          </p:nvSpPr>
          <p:spPr>
            <a:xfrm>
              <a:off x="2545744"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Google Shape;694;p46">
              <a:extLst>
                <a:ext uri="{FF2B5EF4-FFF2-40B4-BE49-F238E27FC236}">
                  <a16:creationId xmlns:a16="http://schemas.microsoft.com/office/drawing/2014/main" id="{E1DCDA56-213B-414D-8702-8FED5B4AF34E}"/>
                </a:ext>
              </a:extLst>
            </p:cNvPr>
            <p:cNvSpPr txBox="1"/>
            <p:nvPr/>
          </p:nvSpPr>
          <p:spPr>
            <a:xfrm>
              <a:off x="2506459" y="1256175"/>
              <a:ext cx="118745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Remote IP’s</a:t>
              </a:r>
            </a:p>
          </p:txBody>
        </p:sp>
      </p:grpSp>
      <p:grpSp>
        <p:nvGrpSpPr>
          <p:cNvPr id="39" name="Grupo 38">
            <a:extLst>
              <a:ext uri="{FF2B5EF4-FFF2-40B4-BE49-F238E27FC236}">
                <a16:creationId xmlns:a16="http://schemas.microsoft.com/office/drawing/2014/main" id="{02CF82A0-8F1F-4B04-84E0-90BF1158A20D}"/>
              </a:ext>
            </a:extLst>
          </p:cNvPr>
          <p:cNvGrpSpPr/>
          <p:nvPr/>
        </p:nvGrpSpPr>
        <p:grpSpPr>
          <a:xfrm>
            <a:off x="7304581" y="1702176"/>
            <a:ext cx="1118931" cy="491299"/>
            <a:chOff x="3733194" y="1308476"/>
            <a:chExt cx="1118931" cy="491299"/>
          </a:xfrm>
        </p:grpSpPr>
        <p:sp>
          <p:nvSpPr>
            <p:cNvPr id="14" name="Rectángulo: esquinas redondeadas 13">
              <a:extLst>
                <a:ext uri="{FF2B5EF4-FFF2-40B4-BE49-F238E27FC236}">
                  <a16:creationId xmlns:a16="http://schemas.microsoft.com/office/drawing/2014/main" id="{F6F411DB-7B6D-4279-A600-A80EB33FFBF6}"/>
                </a:ext>
              </a:extLst>
            </p:cNvPr>
            <p:cNvSpPr/>
            <p:nvPr/>
          </p:nvSpPr>
          <p:spPr>
            <a:xfrm>
              <a:off x="3761461"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Google Shape;694;p46">
              <a:extLst>
                <a:ext uri="{FF2B5EF4-FFF2-40B4-BE49-F238E27FC236}">
                  <a16:creationId xmlns:a16="http://schemas.microsoft.com/office/drawing/2014/main" id="{BADE8745-ECB1-43EC-BF4A-4C9CEBE55FE1}"/>
                </a:ext>
              </a:extLst>
            </p:cNvPr>
            <p:cNvSpPr txBox="1"/>
            <p:nvPr/>
          </p:nvSpPr>
          <p:spPr>
            <a:xfrm>
              <a:off x="3733194" y="1308476"/>
              <a:ext cx="1118931"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App bytes</a:t>
              </a:r>
            </a:p>
          </p:txBody>
        </p:sp>
      </p:grpSp>
      <p:grpSp>
        <p:nvGrpSpPr>
          <p:cNvPr id="40" name="Grupo 39">
            <a:extLst>
              <a:ext uri="{FF2B5EF4-FFF2-40B4-BE49-F238E27FC236}">
                <a16:creationId xmlns:a16="http://schemas.microsoft.com/office/drawing/2014/main" id="{CE896198-B33B-4C56-8656-FC0A9C1A525B}"/>
              </a:ext>
            </a:extLst>
          </p:cNvPr>
          <p:cNvGrpSpPr/>
          <p:nvPr/>
        </p:nvGrpSpPr>
        <p:grpSpPr>
          <a:xfrm>
            <a:off x="8984636" y="1644423"/>
            <a:ext cx="1133548" cy="549052"/>
            <a:chOff x="4977178" y="1250723"/>
            <a:chExt cx="1133548" cy="549052"/>
          </a:xfrm>
        </p:grpSpPr>
        <p:sp>
          <p:nvSpPr>
            <p:cNvPr id="15" name="Rectángulo: esquinas redondeadas 14">
              <a:extLst>
                <a:ext uri="{FF2B5EF4-FFF2-40B4-BE49-F238E27FC236}">
                  <a16:creationId xmlns:a16="http://schemas.microsoft.com/office/drawing/2014/main" id="{850ADF8C-E46A-4317-B510-F511C4E6F661}"/>
                </a:ext>
              </a:extLst>
            </p:cNvPr>
            <p:cNvSpPr/>
            <p:nvPr/>
          </p:nvSpPr>
          <p:spPr>
            <a:xfrm>
              <a:off x="4977178"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Google Shape;694;p46">
              <a:extLst>
                <a:ext uri="{FF2B5EF4-FFF2-40B4-BE49-F238E27FC236}">
                  <a16:creationId xmlns:a16="http://schemas.microsoft.com/office/drawing/2014/main" id="{216322DD-BDE0-49FC-B70F-C0E9E8CFC619}"/>
                </a:ext>
              </a:extLst>
            </p:cNvPr>
            <p:cNvSpPr txBox="1"/>
            <p:nvPr/>
          </p:nvSpPr>
          <p:spPr>
            <a:xfrm>
              <a:off x="4991795" y="1250723"/>
              <a:ext cx="1118931"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UDP packets</a:t>
              </a:r>
            </a:p>
          </p:txBody>
        </p:sp>
      </p:grpSp>
      <p:sp>
        <p:nvSpPr>
          <p:cNvPr id="33" name="Rectángulo 32">
            <a:extLst>
              <a:ext uri="{FF2B5EF4-FFF2-40B4-BE49-F238E27FC236}">
                <a16:creationId xmlns:a16="http://schemas.microsoft.com/office/drawing/2014/main" id="{A63B9964-3DFF-4D0B-B478-6F622EE1F770}"/>
              </a:ext>
            </a:extLst>
          </p:cNvPr>
          <p:cNvSpPr/>
          <p:nvPr/>
        </p:nvSpPr>
        <p:spPr>
          <a:xfrm>
            <a:off x="1628723" y="2433802"/>
            <a:ext cx="1961953" cy="769441"/>
          </a:xfrm>
          <a:prstGeom prst="rect">
            <a:avLst/>
          </a:prstGeom>
        </p:spPr>
        <p:txBody>
          <a:bodyPr wrap="square">
            <a:spAutoFit/>
          </a:bodyPr>
          <a:lstStyle/>
          <a:p>
            <a:pPr algn="ctr"/>
            <a:r>
              <a:rPr lang="en-US" sz="1100" dirty="0">
                <a:latin typeface="Montserrat" panose="00000500000000000000" pitchFamily="2" charset="0"/>
              </a:rPr>
              <a:t>Counts the number of TCP packets sent and received during communication.</a:t>
            </a:r>
            <a:endParaRPr lang="es-CO" sz="1100" dirty="0">
              <a:latin typeface="Montserrat" panose="00000500000000000000" pitchFamily="2" charset="0"/>
            </a:endParaRPr>
          </a:p>
        </p:txBody>
      </p:sp>
      <p:grpSp>
        <p:nvGrpSpPr>
          <p:cNvPr id="46" name="Grupo 45">
            <a:extLst>
              <a:ext uri="{FF2B5EF4-FFF2-40B4-BE49-F238E27FC236}">
                <a16:creationId xmlns:a16="http://schemas.microsoft.com/office/drawing/2014/main" id="{2373FF17-5498-400D-A82B-6DB4216FCBE1}"/>
              </a:ext>
            </a:extLst>
          </p:cNvPr>
          <p:cNvGrpSpPr/>
          <p:nvPr/>
        </p:nvGrpSpPr>
        <p:grpSpPr>
          <a:xfrm>
            <a:off x="1973091" y="4148780"/>
            <a:ext cx="1207538" cy="532949"/>
            <a:chOff x="6132227" y="1266826"/>
            <a:chExt cx="1207538" cy="532949"/>
          </a:xfrm>
        </p:grpSpPr>
        <p:sp>
          <p:nvSpPr>
            <p:cNvPr id="47" name="Rectángulo: esquinas redondeadas 46">
              <a:extLst>
                <a:ext uri="{FF2B5EF4-FFF2-40B4-BE49-F238E27FC236}">
                  <a16:creationId xmlns:a16="http://schemas.microsoft.com/office/drawing/2014/main" id="{796F47FD-4DA2-47DA-9721-899C3DD817DD}"/>
                </a:ext>
              </a:extLst>
            </p:cNvPr>
            <p:cNvSpPr/>
            <p:nvPr/>
          </p:nvSpPr>
          <p:spPr>
            <a:xfrm>
              <a:off x="6192895"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Google Shape;694;p46">
              <a:extLst>
                <a:ext uri="{FF2B5EF4-FFF2-40B4-BE49-F238E27FC236}">
                  <a16:creationId xmlns:a16="http://schemas.microsoft.com/office/drawing/2014/main" id="{33779EC2-7332-48CA-A250-900B5A1A556F}"/>
                </a:ext>
              </a:extLst>
            </p:cNvPr>
            <p:cNvSpPr txBox="1"/>
            <p:nvPr/>
          </p:nvSpPr>
          <p:spPr>
            <a:xfrm>
              <a:off x="6132227" y="1266826"/>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Source app packets</a:t>
              </a:r>
            </a:p>
          </p:txBody>
        </p:sp>
      </p:grpSp>
      <p:grpSp>
        <p:nvGrpSpPr>
          <p:cNvPr id="49" name="Grupo 48">
            <a:extLst>
              <a:ext uri="{FF2B5EF4-FFF2-40B4-BE49-F238E27FC236}">
                <a16:creationId xmlns:a16="http://schemas.microsoft.com/office/drawing/2014/main" id="{8B8293A1-C819-4240-A42D-972A7C546F81}"/>
              </a:ext>
            </a:extLst>
          </p:cNvPr>
          <p:cNvGrpSpPr/>
          <p:nvPr/>
        </p:nvGrpSpPr>
        <p:grpSpPr>
          <a:xfrm>
            <a:off x="3712366" y="4153202"/>
            <a:ext cx="1207538" cy="507702"/>
            <a:chOff x="7358732" y="1292073"/>
            <a:chExt cx="1207538" cy="507702"/>
          </a:xfrm>
        </p:grpSpPr>
        <p:sp>
          <p:nvSpPr>
            <p:cNvPr id="50" name="Rectángulo: esquinas redondeadas 49">
              <a:extLst>
                <a:ext uri="{FF2B5EF4-FFF2-40B4-BE49-F238E27FC236}">
                  <a16:creationId xmlns:a16="http://schemas.microsoft.com/office/drawing/2014/main" id="{8252382F-1595-423A-A463-0D77EF89F341}"/>
                </a:ext>
              </a:extLst>
            </p:cNvPr>
            <p:cNvSpPr/>
            <p:nvPr/>
          </p:nvSpPr>
          <p:spPr>
            <a:xfrm>
              <a:off x="7408612"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Google Shape;694;p46">
              <a:extLst>
                <a:ext uri="{FF2B5EF4-FFF2-40B4-BE49-F238E27FC236}">
                  <a16:creationId xmlns:a16="http://schemas.microsoft.com/office/drawing/2014/main" id="{6B3939C0-CCA3-4E42-8D58-D2E39C8DDE7B}"/>
                </a:ext>
              </a:extLst>
            </p:cNvPr>
            <p:cNvSpPr txBox="1"/>
            <p:nvPr/>
          </p:nvSpPr>
          <p:spPr>
            <a:xfrm>
              <a:off x="7358732" y="1292073"/>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Remote app packets</a:t>
              </a:r>
            </a:p>
          </p:txBody>
        </p:sp>
      </p:grpSp>
      <p:grpSp>
        <p:nvGrpSpPr>
          <p:cNvPr id="52" name="Grupo 51">
            <a:extLst>
              <a:ext uri="{FF2B5EF4-FFF2-40B4-BE49-F238E27FC236}">
                <a16:creationId xmlns:a16="http://schemas.microsoft.com/office/drawing/2014/main" id="{629C17DD-526D-479F-94DD-9B43F4C2A70D}"/>
              </a:ext>
            </a:extLst>
          </p:cNvPr>
          <p:cNvGrpSpPr/>
          <p:nvPr/>
        </p:nvGrpSpPr>
        <p:grpSpPr>
          <a:xfrm>
            <a:off x="5451641" y="4161706"/>
            <a:ext cx="1207538" cy="499198"/>
            <a:chOff x="8569419" y="1300577"/>
            <a:chExt cx="1207538" cy="499198"/>
          </a:xfrm>
        </p:grpSpPr>
        <p:sp>
          <p:nvSpPr>
            <p:cNvPr id="53" name="Rectángulo: esquinas redondeadas 52">
              <a:extLst>
                <a:ext uri="{FF2B5EF4-FFF2-40B4-BE49-F238E27FC236}">
                  <a16:creationId xmlns:a16="http://schemas.microsoft.com/office/drawing/2014/main" id="{6A1371E9-666B-4080-B876-01508B80F7AC}"/>
                </a:ext>
              </a:extLst>
            </p:cNvPr>
            <p:cNvSpPr/>
            <p:nvPr/>
          </p:nvSpPr>
          <p:spPr>
            <a:xfrm>
              <a:off x="8624329"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Google Shape;694;p46">
              <a:extLst>
                <a:ext uri="{FF2B5EF4-FFF2-40B4-BE49-F238E27FC236}">
                  <a16:creationId xmlns:a16="http://schemas.microsoft.com/office/drawing/2014/main" id="{86CE7B84-054A-4479-ADEE-9738564A8E79}"/>
                </a:ext>
              </a:extLst>
            </p:cNvPr>
            <p:cNvSpPr txBox="1"/>
            <p:nvPr/>
          </p:nvSpPr>
          <p:spPr>
            <a:xfrm>
              <a:off x="8569419" y="1300577"/>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Source app bytes</a:t>
              </a:r>
            </a:p>
          </p:txBody>
        </p:sp>
      </p:grpSp>
      <p:grpSp>
        <p:nvGrpSpPr>
          <p:cNvPr id="55" name="Grupo 54">
            <a:extLst>
              <a:ext uri="{FF2B5EF4-FFF2-40B4-BE49-F238E27FC236}">
                <a16:creationId xmlns:a16="http://schemas.microsoft.com/office/drawing/2014/main" id="{0D2536BA-C3A0-438C-89D7-2EF9E9A0EE6F}"/>
              </a:ext>
            </a:extLst>
          </p:cNvPr>
          <p:cNvGrpSpPr/>
          <p:nvPr/>
        </p:nvGrpSpPr>
        <p:grpSpPr>
          <a:xfrm>
            <a:off x="7190916" y="4168814"/>
            <a:ext cx="1207538" cy="492090"/>
            <a:chOff x="9763386" y="1307685"/>
            <a:chExt cx="1207538" cy="492090"/>
          </a:xfrm>
        </p:grpSpPr>
        <p:sp>
          <p:nvSpPr>
            <p:cNvPr id="56" name="Rectángulo: esquinas redondeadas 55">
              <a:extLst>
                <a:ext uri="{FF2B5EF4-FFF2-40B4-BE49-F238E27FC236}">
                  <a16:creationId xmlns:a16="http://schemas.microsoft.com/office/drawing/2014/main" id="{37776636-A6BC-4E73-B5E4-E609F6591E75}"/>
                </a:ext>
              </a:extLst>
            </p:cNvPr>
            <p:cNvSpPr/>
            <p:nvPr/>
          </p:nvSpPr>
          <p:spPr>
            <a:xfrm>
              <a:off x="9825532"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Google Shape;694;p46">
              <a:extLst>
                <a:ext uri="{FF2B5EF4-FFF2-40B4-BE49-F238E27FC236}">
                  <a16:creationId xmlns:a16="http://schemas.microsoft.com/office/drawing/2014/main" id="{B05B233F-F94F-4357-88A3-9AC7E8956694}"/>
                </a:ext>
              </a:extLst>
            </p:cNvPr>
            <p:cNvSpPr txBox="1"/>
            <p:nvPr/>
          </p:nvSpPr>
          <p:spPr>
            <a:xfrm>
              <a:off x="9763386" y="1307685"/>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Remote app bytes</a:t>
              </a:r>
            </a:p>
          </p:txBody>
        </p:sp>
      </p:grpSp>
      <p:grpSp>
        <p:nvGrpSpPr>
          <p:cNvPr id="58" name="Grupo 57">
            <a:extLst>
              <a:ext uri="{FF2B5EF4-FFF2-40B4-BE49-F238E27FC236}">
                <a16:creationId xmlns:a16="http://schemas.microsoft.com/office/drawing/2014/main" id="{1B69283F-9EF3-4A9D-9152-78433AA56CCD}"/>
              </a:ext>
            </a:extLst>
          </p:cNvPr>
          <p:cNvGrpSpPr/>
          <p:nvPr/>
        </p:nvGrpSpPr>
        <p:grpSpPr>
          <a:xfrm>
            <a:off x="8930192" y="4190431"/>
            <a:ext cx="1207538" cy="499199"/>
            <a:chOff x="10981183" y="1300576"/>
            <a:chExt cx="1207538" cy="499199"/>
          </a:xfrm>
        </p:grpSpPr>
        <p:sp>
          <p:nvSpPr>
            <p:cNvPr id="59" name="Rectángulo: esquinas redondeadas 58">
              <a:extLst>
                <a:ext uri="{FF2B5EF4-FFF2-40B4-BE49-F238E27FC236}">
                  <a16:creationId xmlns:a16="http://schemas.microsoft.com/office/drawing/2014/main" id="{0A692B35-3337-4DFE-8623-6BECC0F28094}"/>
                </a:ext>
              </a:extLst>
            </p:cNvPr>
            <p:cNvSpPr/>
            <p:nvPr/>
          </p:nvSpPr>
          <p:spPr>
            <a:xfrm>
              <a:off x="11026732"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Google Shape;694;p46">
              <a:extLst>
                <a:ext uri="{FF2B5EF4-FFF2-40B4-BE49-F238E27FC236}">
                  <a16:creationId xmlns:a16="http://schemas.microsoft.com/office/drawing/2014/main" id="{E4BED7C0-4073-4A6D-A8C0-CEF98C159825}"/>
                </a:ext>
              </a:extLst>
            </p:cNvPr>
            <p:cNvSpPr txBox="1"/>
            <p:nvPr/>
          </p:nvSpPr>
          <p:spPr>
            <a:xfrm>
              <a:off x="10981183" y="1300576"/>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DNS query times</a:t>
              </a:r>
            </a:p>
          </p:txBody>
        </p:sp>
      </p:grpSp>
      <p:sp>
        <p:nvSpPr>
          <p:cNvPr id="61" name="Rectángulo 60">
            <a:extLst>
              <a:ext uri="{FF2B5EF4-FFF2-40B4-BE49-F238E27FC236}">
                <a16:creationId xmlns:a16="http://schemas.microsoft.com/office/drawing/2014/main" id="{2C7FA3CA-AEE5-4018-9C67-9583276C95CF}"/>
              </a:ext>
            </a:extLst>
          </p:cNvPr>
          <p:cNvSpPr/>
          <p:nvPr/>
        </p:nvSpPr>
        <p:spPr>
          <a:xfrm>
            <a:off x="3590676" y="2418713"/>
            <a:ext cx="1775433" cy="769441"/>
          </a:xfrm>
          <a:prstGeom prst="rect">
            <a:avLst/>
          </a:prstGeom>
        </p:spPr>
        <p:txBody>
          <a:bodyPr wrap="square">
            <a:spAutoFit/>
          </a:bodyPr>
          <a:lstStyle/>
          <a:p>
            <a:pPr algn="ctr"/>
            <a:r>
              <a:rPr lang="en-US" sz="1100" dirty="0">
                <a:latin typeface="Montserrat" panose="00000500000000000000" pitchFamily="2" charset="0"/>
              </a:rPr>
              <a:t>Is the total number of packages that have ports other than those exposed in TCP.</a:t>
            </a:r>
          </a:p>
        </p:txBody>
      </p:sp>
      <p:sp>
        <p:nvSpPr>
          <p:cNvPr id="62" name="Rectángulo 61">
            <a:extLst>
              <a:ext uri="{FF2B5EF4-FFF2-40B4-BE49-F238E27FC236}">
                <a16:creationId xmlns:a16="http://schemas.microsoft.com/office/drawing/2014/main" id="{F5366134-3C34-4544-AD92-363BECB3BD3F}"/>
              </a:ext>
            </a:extLst>
          </p:cNvPr>
          <p:cNvSpPr/>
          <p:nvPr/>
        </p:nvSpPr>
        <p:spPr>
          <a:xfrm>
            <a:off x="5323894" y="2418713"/>
            <a:ext cx="1633460" cy="1107996"/>
          </a:xfrm>
          <a:prstGeom prst="rect">
            <a:avLst/>
          </a:prstGeom>
        </p:spPr>
        <p:txBody>
          <a:bodyPr wrap="square">
            <a:spAutoFit/>
          </a:bodyPr>
          <a:lstStyle/>
          <a:p>
            <a:pPr algn="ctr"/>
            <a:r>
              <a:rPr lang="en-AU" sz="1100">
                <a:latin typeface="Montserrat" panose="00000500000000000000" pitchFamily="2" charset="0"/>
              </a:rPr>
              <a:t>Represents the number of external IP addresses to which the application communicated.</a:t>
            </a:r>
          </a:p>
        </p:txBody>
      </p:sp>
      <p:sp>
        <p:nvSpPr>
          <p:cNvPr id="63" name="Rectángulo 62">
            <a:extLst>
              <a:ext uri="{FF2B5EF4-FFF2-40B4-BE49-F238E27FC236}">
                <a16:creationId xmlns:a16="http://schemas.microsoft.com/office/drawing/2014/main" id="{D5E08144-A220-42E6-B26A-BDEE16B0D912}"/>
              </a:ext>
            </a:extLst>
          </p:cNvPr>
          <p:cNvSpPr/>
          <p:nvPr/>
        </p:nvSpPr>
        <p:spPr>
          <a:xfrm>
            <a:off x="7274411" y="2418194"/>
            <a:ext cx="1207538" cy="938719"/>
          </a:xfrm>
          <a:prstGeom prst="rect">
            <a:avLst/>
          </a:prstGeom>
        </p:spPr>
        <p:txBody>
          <a:bodyPr wrap="square">
            <a:spAutoFit/>
          </a:bodyPr>
          <a:lstStyle/>
          <a:p>
            <a:pPr algn="ctr"/>
            <a:r>
              <a:rPr lang="en-AU" sz="1100" dirty="0">
                <a:latin typeface="Montserrat" panose="00000500000000000000" pitchFamily="2" charset="0"/>
              </a:rPr>
              <a:t>Is the number of bytes sent from the application to external sites.</a:t>
            </a:r>
          </a:p>
        </p:txBody>
      </p:sp>
      <p:sp>
        <p:nvSpPr>
          <p:cNvPr id="64" name="Rectángulo 63">
            <a:extLst>
              <a:ext uri="{FF2B5EF4-FFF2-40B4-BE49-F238E27FC236}">
                <a16:creationId xmlns:a16="http://schemas.microsoft.com/office/drawing/2014/main" id="{D1D37B09-8740-46E8-B1EE-D832AEF65421}"/>
              </a:ext>
            </a:extLst>
          </p:cNvPr>
          <p:cNvSpPr/>
          <p:nvPr/>
        </p:nvSpPr>
        <p:spPr>
          <a:xfrm>
            <a:off x="8756791" y="2418194"/>
            <a:ext cx="1633460" cy="769441"/>
          </a:xfrm>
          <a:prstGeom prst="rect">
            <a:avLst/>
          </a:prstGeom>
        </p:spPr>
        <p:txBody>
          <a:bodyPr wrap="square">
            <a:spAutoFit/>
          </a:bodyPr>
          <a:lstStyle/>
          <a:p>
            <a:pPr algn="ctr"/>
            <a:r>
              <a:rPr lang="en-AU" sz="1100">
                <a:latin typeface="Montserrat" panose="00000500000000000000" pitchFamily="2" charset="0"/>
              </a:rPr>
              <a:t>Total number of UDP packets transferred in the communication.</a:t>
            </a:r>
          </a:p>
        </p:txBody>
      </p:sp>
      <p:sp>
        <p:nvSpPr>
          <p:cNvPr id="66" name="Rectángulo 65">
            <a:extLst>
              <a:ext uri="{FF2B5EF4-FFF2-40B4-BE49-F238E27FC236}">
                <a16:creationId xmlns:a16="http://schemas.microsoft.com/office/drawing/2014/main" id="{AD06EF37-BD76-428B-AAA2-8D51A3B03342}"/>
              </a:ext>
            </a:extLst>
          </p:cNvPr>
          <p:cNvSpPr/>
          <p:nvPr/>
        </p:nvSpPr>
        <p:spPr>
          <a:xfrm>
            <a:off x="1868352" y="4932930"/>
            <a:ext cx="1417015" cy="938719"/>
          </a:xfrm>
          <a:prstGeom prst="rect">
            <a:avLst/>
          </a:prstGeom>
        </p:spPr>
        <p:txBody>
          <a:bodyPr wrap="square">
            <a:spAutoFit/>
          </a:bodyPr>
          <a:lstStyle/>
          <a:p>
            <a:pPr algn="ctr"/>
            <a:r>
              <a:rPr lang="en-AU" sz="1100" dirty="0">
                <a:latin typeface="Montserrat" panose="00000500000000000000" pitchFamily="2" charset="0"/>
              </a:rPr>
              <a:t>It is the number of packets sent from the application to a remote server.</a:t>
            </a:r>
          </a:p>
        </p:txBody>
      </p:sp>
      <p:sp>
        <p:nvSpPr>
          <p:cNvPr id="67" name="Rectángulo 66">
            <a:extLst>
              <a:ext uri="{FF2B5EF4-FFF2-40B4-BE49-F238E27FC236}">
                <a16:creationId xmlns:a16="http://schemas.microsoft.com/office/drawing/2014/main" id="{2A4E443D-5D93-4AAF-A36B-E4682EA001CC}"/>
              </a:ext>
            </a:extLst>
          </p:cNvPr>
          <p:cNvSpPr/>
          <p:nvPr/>
        </p:nvSpPr>
        <p:spPr>
          <a:xfrm>
            <a:off x="3590677" y="4950313"/>
            <a:ext cx="1538704" cy="769441"/>
          </a:xfrm>
          <a:prstGeom prst="rect">
            <a:avLst/>
          </a:prstGeom>
        </p:spPr>
        <p:txBody>
          <a:bodyPr wrap="square">
            <a:spAutoFit/>
          </a:bodyPr>
          <a:lstStyle/>
          <a:p>
            <a:pPr algn="ctr"/>
            <a:r>
              <a:rPr lang="en-AU" sz="1100" dirty="0">
                <a:latin typeface="Montserrat" panose="00000500000000000000" pitchFamily="2" charset="0"/>
              </a:rPr>
              <a:t>Number of packets received from sources external to the application.</a:t>
            </a:r>
          </a:p>
        </p:txBody>
      </p:sp>
      <p:sp>
        <p:nvSpPr>
          <p:cNvPr id="69" name="Rectángulo 68">
            <a:extLst>
              <a:ext uri="{FF2B5EF4-FFF2-40B4-BE49-F238E27FC236}">
                <a16:creationId xmlns:a16="http://schemas.microsoft.com/office/drawing/2014/main" id="{6A7DC096-E1EB-4D75-B35B-C60D8B991735}"/>
              </a:ext>
            </a:extLst>
          </p:cNvPr>
          <p:cNvSpPr/>
          <p:nvPr/>
        </p:nvSpPr>
        <p:spPr>
          <a:xfrm>
            <a:off x="5285794" y="4889957"/>
            <a:ext cx="1633460" cy="1107996"/>
          </a:xfrm>
          <a:prstGeom prst="rect">
            <a:avLst/>
          </a:prstGeom>
        </p:spPr>
        <p:txBody>
          <a:bodyPr wrap="square">
            <a:spAutoFit/>
          </a:bodyPr>
          <a:lstStyle/>
          <a:p>
            <a:pPr algn="ctr"/>
            <a:r>
              <a:rPr lang="en-AU" sz="1100">
                <a:latin typeface="Montserrat" panose="00000500000000000000" pitchFamily="2" charset="0"/>
              </a:rPr>
              <a:t>This is the volume (in bytes) of the communication between the application and the server</a:t>
            </a:r>
          </a:p>
        </p:txBody>
      </p:sp>
      <p:sp>
        <p:nvSpPr>
          <p:cNvPr id="70" name="Rectángulo 69">
            <a:extLst>
              <a:ext uri="{FF2B5EF4-FFF2-40B4-BE49-F238E27FC236}">
                <a16:creationId xmlns:a16="http://schemas.microsoft.com/office/drawing/2014/main" id="{A8F137D8-CFE8-4E98-9F45-637FD74BA3D4}"/>
              </a:ext>
            </a:extLst>
          </p:cNvPr>
          <p:cNvSpPr/>
          <p:nvPr/>
        </p:nvSpPr>
        <p:spPr>
          <a:xfrm>
            <a:off x="7123331" y="4878582"/>
            <a:ext cx="1358618" cy="1107996"/>
          </a:xfrm>
          <a:prstGeom prst="rect">
            <a:avLst/>
          </a:prstGeom>
        </p:spPr>
        <p:txBody>
          <a:bodyPr wrap="square">
            <a:spAutoFit/>
          </a:bodyPr>
          <a:lstStyle/>
          <a:p>
            <a:pPr algn="ctr"/>
            <a:r>
              <a:rPr lang="en-AU" sz="1100" dirty="0">
                <a:latin typeface="Montserrat" panose="00000500000000000000" pitchFamily="2" charset="0"/>
              </a:rPr>
              <a:t>This is the volume (in bytes) of the data from the server to the emulator</a:t>
            </a:r>
          </a:p>
        </p:txBody>
      </p:sp>
      <p:sp>
        <p:nvSpPr>
          <p:cNvPr id="71" name="Rectángulo 70">
            <a:extLst>
              <a:ext uri="{FF2B5EF4-FFF2-40B4-BE49-F238E27FC236}">
                <a16:creationId xmlns:a16="http://schemas.microsoft.com/office/drawing/2014/main" id="{01D94C3D-A013-45C9-A27D-DEBE6916C034}"/>
              </a:ext>
            </a:extLst>
          </p:cNvPr>
          <p:cNvSpPr/>
          <p:nvPr/>
        </p:nvSpPr>
        <p:spPr>
          <a:xfrm>
            <a:off x="8890075" y="4909007"/>
            <a:ext cx="1207537" cy="430887"/>
          </a:xfrm>
          <a:prstGeom prst="rect">
            <a:avLst/>
          </a:prstGeom>
        </p:spPr>
        <p:txBody>
          <a:bodyPr wrap="square">
            <a:spAutoFit/>
          </a:bodyPr>
          <a:lstStyle/>
          <a:p>
            <a:pPr algn="ctr"/>
            <a:r>
              <a:rPr lang="en-AU" sz="1100">
                <a:latin typeface="Montserrat" panose="00000500000000000000" pitchFamily="2" charset="0"/>
              </a:rPr>
              <a:t>Number of DNS queries.</a:t>
            </a:r>
          </a:p>
        </p:txBody>
      </p:sp>
      <p:sp>
        <p:nvSpPr>
          <p:cNvPr id="72" name="Marco 71">
            <a:extLst>
              <a:ext uri="{FF2B5EF4-FFF2-40B4-BE49-F238E27FC236}">
                <a16:creationId xmlns:a16="http://schemas.microsoft.com/office/drawing/2014/main" id="{C8BEE129-3E91-4B85-8491-CF7881AD16C9}"/>
              </a:ext>
            </a:extLst>
          </p:cNvPr>
          <p:cNvSpPr/>
          <p:nvPr/>
        </p:nvSpPr>
        <p:spPr>
          <a:xfrm>
            <a:off x="361950" y="266700"/>
            <a:ext cx="11487150" cy="6324600"/>
          </a:xfrm>
          <a:prstGeom prst="frame">
            <a:avLst>
              <a:gd name="adj1" fmla="val 2454"/>
            </a:avLst>
          </a:prstGeom>
          <a:solidFill>
            <a:srgbClr val="427482"/>
          </a:solidFill>
          <a:ln>
            <a:solidFill>
              <a:srgbClr val="4274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427482"/>
              </a:solidFill>
            </a:endParaRPr>
          </a:p>
        </p:txBody>
      </p:sp>
    </p:spTree>
    <p:extLst>
      <p:ext uri="{BB962C8B-B14F-4D97-AF65-F5344CB8AC3E}">
        <p14:creationId xmlns:p14="http://schemas.microsoft.com/office/powerpoint/2010/main" val="39020122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6CB410AC-9ACD-43D4-9C1E-0C7B0E13D0FB}"/>
              </a:ext>
            </a:extLst>
          </p:cNvPr>
          <p:cNvSpPr/>
          <p:nvPr/>
        </p:nvSpPr>
        <p:spPr>
          <a:xfrm>
            <a:off x="3474656" y="705702"/>
            <a:ext cx="5505033" cy="523220"/>
          </a:xfrm>
          <a:prstGeom prst="rect">
            <a:avLst/>
          </a:prstGeom>
        </p:spPr>
        <p:txBody>
          <a:bodyPr wrap="none">
            <a:spAutoFit/>
          </a:bodyPr>
          <a:lstStyle/>
          <a:p>
            <a:r>
              <a:rPr lang="es-CO" sz="2800" b="1" dirty="0">
                <a:solidFill>
                  <a:srgbClr val="427482"/>
                </a:solidFill>
                <a:latin typeface="Montserrat" panose="00000500000000000000" pitchFamily="2" charset="0"/>
              </a:rPr>
              <a:t>NETWORK LAYER ANALYSIS</a:t>
            </a:r>
          </a:p>
        </p:txBody>
      </p:sp>
      <p:grpSp>
        <p:nvGrpSpPr>
          <p:cNvPr id="36" name="Grupo 35">
            <a:extLst>
              <a:ext uri="{FF2B5EF4-FFF2-40B4-BE49-F238E27FC236}">
                <a16:creationId xmlns:a16="http://schemas.microsoft.com/office/drawing/2014/main" id="{1DC9682A-60EB-4853-AE8D-619D0B564B8D}"/>
              </a:ext>
            </a:extLst>
          </p:cNvPr>
          <p:cNvGrpSpPr/>
          <p:nvPr/>
        </p:nvGrpSpPr>
        <p:grpSpPr>
          <a:xfrm>
            <a:off x="1973091" y="1649875"/>
            <a:ext cx="1273218" cy="543600"/>
            <a:chOff x="23033" y="1256175"/>
            <a:chExt cx="1273218" cy="543600"/>
          </a:xfrm>
        </p:grpSpPr>
        <p:sp>
          <p:nvSpPr>
            <p:cNvPr id="5" name="Rectángulo: esquinas redondeadas 4">
              <a:extLst>
                <a:ext uri="{FF2B5EF4-FFF2-40B4-BE49-F238E27FC236}">
                  <a16:creationId xmlns:a16="http://schemas.microsoft.com/office/drawing/2014/main" id="{B196F68C-8F20-4DCA-866C-9896641F43B6}"/>
                </a:ext>
              </a:extLst>
            </p:cNvPr>
            <p:cNvSpPr/>
            <p:nvPr/>
          </p:nvSpPr>
          <p:spPr>
            <a:xfrm>
              <a:off x="114310"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Google Shape;694;p46">
              <a:extLst>
                <a:ext uri="{FF2B5EF4-FFF2-40B4-BE49-F238E27FC236}">
                  <a16:creationId xmlns:a16="http://schemas.microsoft.com/office/drawing/2014/main" id="{587F3617-37B0-4D44-90B3-8E3B5E919FDB}"/>
                </a:ext>
              </a:extLst>
            </p:cNvPr>
            <p:cNvSpPr txBox="1"/>
            <p:nvPr/>
          </p:nvSpPr>
          <p:spPr>
            <a:xfrm>
              <a:off x="23033" y="1256175"/>
              <a:ext cx="1273218"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TCP exchange</a:t>
              </a:r>
            </a:p>
          </p:txBody>
        </p:sp>
      </p:grpSp>
      <p:grpSp>
        <p:nvGrpSpPr>
          <p:cNvPr id="37" name="Grupo 36">
            <a:extLst>
              <a:ext uri="{FF2B5EF4-FFF2-40B4-BE49-F238E27FC236}">
                <a16:creationId xmlns:a16="http://schemas.microsoft.com/office/drawing/2014/main" id="{40D5CEE5-B667-431D-8558-9BAB3BF2F28D}"/>
              </a:ext>
            </a:extLst>
          </p:cNvPr>
          <p:cNvGrpSpPr/>
          <p:nvPr/>
        </p:nvGrpSpPr>
        <p:grpSpPr>
          <a:xfrm>
            <a:off x="3807433" y="1702177"/>
            <a:ext cx="1187450" cy="491298"/>
            <a:chOff x="1289557" y="1308477"/>
            <a:chExt cx="1187450" cy="491298"/>
          </a:xfrm>
        </p:grpSpPr>
        <p:sp>
          <p:nvSpPr>
            <p:cNvPr id="12" name="Rectángulo: esquinas redondeadas 11">
              <a:extLst>
                <a:ext uri="{FF2B5EF4-FFF2-40B4-BE49-F238E27FC236}">
                  <a16:creationId xmlns:a16="http://schemas.microsoft.com/office/drawing/2014/main" id="{380DA4D4-BCC6-4278-A9EC-C26069841464}"/>
                </a:ext>
              </a:extLst>
            </p:cNvPr>
            <p:cNvSpPr/>
            <p:nvPr/>
          </p:nvSpPr>
          <p:spPr>
            <a:xfrm>
              <a:off x="1330027"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855B054A-5B5B-4C58-814A-5DC15A27AC46}"/>
                </a:ext>
              </a:extLst>
            </p:cNvPr>
            <p:cNvSpPr/>
            <p:nvPr/>
          </p:nvSpPr>
          <p:spPr>
            <a:xfrm>
              <a:off x="1289557" y="1308477"/>
              <a:ext cx="1187450" cy="461665"/>
            </a:xfrm>
            <a:prstGeom prst="rect">
              <a:avLst/>
            </a:prstGeom>
          </p:spPr>
          <p:txBody>
            <a:bodyPr wrap="square">
              <a:spAutoFit/>
            </a:bodyPr>
            <a:lstStyle/>
            <a:p>
              <a:pPr algn="ctr"/>
              <a:r>
                <a:rPr lang="en-AU" sz="1200">
                  <a:solidFill>
                    <a:srgbClr val="427482"/>
                  </a:solidFill>
                  <a:latin typeface="Montserrat" panose="00000500000000000000" pitchFamily="2" charset="0"/>
                </a:rPr>
                <a:t>Different TCP packets</a:t>
              </a:r>
            </a:p>
          </p:txBody>
        </p:sp>
      </p:grpSp>
      <p:grpSp>
        <p:nvGrpSpPr>
          <p:cNvPr id="38" name="Grupo 37">
            <a:extLst>
              <a:ext uri="{FF2B5EF4-FFF2-40B4-BE49-F238E27FC236}">
                <a16:creationId xmlns:a16="http://schemas.microsoft.com/office/drawing/2014/main" id="{BBE2E193-D6E8-42C4-A113-BEC1B8FB96F7}"/>
              </a:ext>
            </a:extLst>
          </p:cNvPr>
          <p:cNvGrpSpPr/>
          <p:nvPr/>
        </p:nvGrpSpPr>
        <p:grpSpPr>
          <a:xfrm>
            <a:off x="5556007" y="1649875"/>
            <a:ext cx="1187450" cy="543600"/>
            <a:chOff x="2506459" y="1256175"/>
            <a:chExt cx="1187450" cy="543600"/>
          </a:xfrm>
        </p:grpSpPr>
        <p:sp>
          <p:nvSpPr>
            <p:cNvPr id="13" name="Rectángulo: esquinas redondeadas 12">
              <a:extLst>
                <a:ext uri="{FF2B5EF4-FFF2-40B4-BE49-F238E27FC236}">
                  <a16:creationId xmlns:a16="http://schemas.microsoft.com/office/drawing/2014/main" id="{D81ECBD1-CBC7-4BDA-A055-B58F791942C0}"/>
                </a:ext>
              </a:extLst>
            </p:cNvPr>
            <p:cNvSpPr/>
            <p:nvPr/>
          </p:nvSpPr>
          <p:spPr>
            <a:xfrm>
              <a:off x="2545744"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Google Shape;694;p46">
              <a:extLst>
                <a:ext uri="{FF2B5EF4-FFF2-40B4-BE49-F238E27FC236}">
                  <a16:creationId xmlns:a16="http://schemas.microsoft.com/office/drawing/2014/main" id="{E1DCDA56-213B-414D-8702-8FED5B4AF34E}"/>
                </a:ext>
              </a:extLst>
            </p:cNvPr>
            <p:cNvSpPr txBox="1"/>
            <p:nvPr/>
          </p:nvSpPr>
          <p:spPr>
            <a:xfrm>
              <a:off x="2506459" y="1256175"/>
              <a:ext cx="118745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Remote IP’s</a:t>
              </a:r>
            </a:p>
          </p:txBody>
        </p:sp>
      </p:grpSp>
      <p:grpSp>
        <p:nvGrpSpPr>
          <p:cNvPr id="39" name="Grupo 38">
            <a:extLst>
              <a:ext uri="{FF2B5EF4-FFF2-40B4-BE49-F238E27FC236}">
                <a16:creationId xmlns:a16="http://schemas.microsoft.com/office/drawing/2014/main" id="{02CF82A0-8F1F-4B04-84E0-90BF1158A20D}"/>
              </a:ext>
            </a:extLst>
          </p:cNvPr>
          <p:cNvGrpSpPr/>
          <p:nvPr/>
        </p:nvGrpSpPr>
        <p:grpSpPr>
          <a:xfrm>
            <a:off x="7304581" y="1702176"/>
            <a:ext cx="1118931" cy="491299"/>
            <a:chOff x="3733194" y="1308476"/>
            <a:chExt cx="1118931" cy="491299"/>
          </a:xfrm>
        </p:grpSpPr>
        <p:sp>
          <p:nvSpPr>
            <p:cNvPr id="14" name="Rectángulo: esquinas redondeadas 13">
              <a:extLst>
                <a:ext uri="{FF2B5EF4-FFF2-40B4-BE49-F238E27FC236}">
                  <a16:creationId xmlns:a16="http://schemas.microsoft.com/office/drawing/2014/main" id="{F6F411DB-7B6D-4279-A600-A80EB33FFBF6}"/>
                </a:ext>
              </a:extLst>
            </p:cNvPr>
            <p:cNvSpPr/>
            <p:nvPr/>
          </p:nvSpPr>
          <p:spPr>
            <a:xfrm>
              <a:off x="3761461"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Google Shape;694;p46">
              <a:extLst>
                <a:ext uri="{FF2B5EF4-FFF2-40B4-BE49-F238E27FC236}">
                  <a16:creationId xmlns:a16="http://schemas.microsoft.com/office/drawing/2014/main" id="{BADE8745-ECB1-43EC-BF4A-4C9CEBE55FE1}"/>
                </a:ext>
              </a:extLst>
            </p:cNvPr>
            <p:cNvSpPr txBox="1"/>
            <p:nvPr/>
          </p:nvSpPr>
          <p:spPr>
            <a:xfrm>
              <a:off x="3733194" y="1308476"/>
              <a:ext cx="1118931"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App bytes</a:t>
              </a:r>
            </a:p>
          </p:txBody>
        </p:sp>
      </p:grpSp>
      <p:grpSp>
        <p:nvGrpSpPr>
          <p:cNvPr id="40" name="Grupo 39">
            <a:extLst>
              <a:ext uri="{FF2B5EF4-FFF2-40B4-BE49-F238E27FC236}">
                <a16:creationId xmlns:a16="http://schemas.microsoft.com/office/drawing/2014/main" id="{CE896198-B33B-4C56-8656-FC0A9C1A525B}"/>
              </a:ext>
            </a:extLst>
          </p:cNvPr>
          <p:cNvGrpSpPr/>
          <p:nvPr/>
        </p:nvGrpSpPr>
        <p:grpSpPr>
          <a:xfrm>
            <a:off x="8984636" y="1644423"/>
            <a:ext cx="1133548" cy="549052"/>
            <a:chOff x="4977178" y="1250723"/>
            <a:chExt cx="1133548" cy="549052"/>
          </a:xfrm>
        </p:grpSpPr>
        <p:sp>
          <p:nvSpPr>
            <p:cNvPr id="15" name="Rectángulo: esquinas redondeadas 14">
              <a:extLst>
                <a:ext uri="{FF2B5EF4-FFF2-40B4-BE49-F238E27FC236}">
                  <a16:creationId xmlns:a16="http://schemas.microsoft.com/office/drawing/2014/main" id="{850ADF8C-E46A-4317-B510-F511C4E6F661}"/>
                </a:ext>
              </a:extLst>
            </p:cNvPr>
            <p:cNvSpPr/>
            <p:nvPr/>
          </p:nvSpPr>
          <p:spPr>
            <a:xfrm>
              <a:off x="4977178"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Google Shape;694;p46">
              <a:extLst>
                <a:ext uri="{FF2B5EF4-FFF2-40B4-BE49-F238E27FC236}">
                  <a16:creationId xmlns:a16="http://schemas.microsoft.com/office/drawing/2014/main" id="{216322DD-BDE0-49FC-B70F-C0E9E8CFC619}"/>
                </a:ext>
              </a:extLst>
            </p:cNvPr>
            <p:cNvSpPr txBox="1"/>
            <p:nvPr/>
          </p:nvSpPr>
          <p:spPr>
            <a:xfrm>
              <a:off x="4991795" y="1250723"/>
              <a:ext cx="1118931"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UDP packets</a:t>
              </a:r>
            </a:p>
          </p:txBody>
        </p:sp>
      </p:grpSp>
      <p:grpSp>
        <p:nvGrpSpPr>
          <p:cNvPr id="46" name="Grupo 45">
            <a:extLst>
              <a:ext uri="{FF2B5EF4-FFF2-40B4-BE49-F238E27FC236}">
                <a16:creationId xmlns:a16="http://schemas.microsoft.com/office/drawing/2014/main" id="{2373FF17-5498-400D-A82B-6DB4216FCBE1}"/>
              </a:ext>
            </a:extLst>
          </p:cNvPr>
          <p:cNvGrpSpPr/>
          <p:nvPr/>
        </p:nvGrpSpPr>
        <p:grpSpPr>
          <a:xfrm>
            <a:off x="1973091" y="4148780"/>
            <a:ext cx="1207538" cy="532949"/>
            <a:chOff x="6132227" y="1266826"/>
            <a:chExt cx="1207538" cy="532949"/>
          </a:xfrm>
        </p:grpSpPr>
        <p:sp>
          <p:nvSpPr>
            <p:cNvPr id="47" name="Rectángulo: esquinas redondeadas 46">
              <a:extLst>
                <a:ext uri="{FF2B5EF4-FFF2-40B4-BE49-F238E27FC236}">
                  <a16:creationId xmlns:a16="http://schemas.microsoft.com/office/drawing/2014/main" id="{796F47FD-4DA2-47DA-9721-899C3DD817DD}"/>
                </a:ext>
              </a:extLst>
            </p:cNvPr>
            <p:cNvSpPr/>
            <p:nvPr/>
          </p:nvSpPr>
          <p:spPr>
            <a:xfrm>
              <a:off x="6192895"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Google Shape;694;p46">
              <a:extLst>
                <a:ext uri="{FF2B5EF4-FFF2-40B4-BE49-F238E27FC236}">
                  <a16:creationId xmlns:a16="http://schemas.microsoft.com/office/drawing/2014/main" id="{33779EC2-7332-48CA-A250-900B5A1A556F}"/>
                </a:ext>
              </a:extLst>
            </p:cNvPr>
            <p:cNvSpPr txBox="1"/>
            <p:nvPr/>
          </p:nvSpPr>
          <p:spPr>
            <a:xfrm>
              <a:off x="6132227" y="1266826"/>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dirty="0">
                  <a:solidFill>
                    <a:srgbClr val="37606B"/>
                  </a:solidFill>
                  <a:latin typeface="Montserrat" panose="00000500000000000000" pitchFamily="2" charset="0"/>
                  <a:ea typeface="Muli"/>
                  <a:cs typeface="Muli"/>
                  <a:sym typeface="Muli"/>
                </a:rPr>
                <a:t>Source app packets</a:t>
              </a:r>
            </a:p>
          </p:txBody>
        </p:sp>
      </p:grpSp>
      <p:grpSp>
        <p:nvGrpSpPr>
          <p:cNvPr id="49" name="Grupo 48">
            <a:extLst>
              <a:ext uri="{FF2B5EF4-FFF2-40B4-BE49-F238E27FC236}">
                <a16:creationId xmlns:a16="http://schemas.microsoft.com/office/drawing/2014/main" id="{8B8293A1-C819-4240-A42D-972A7C546F81}"/>
              </a:ext>
            </a:extLst>
          </p:cNvPr>
          <p:cNvGrpSpPr/>
          <p:nvPr/>
        </p:nvGrpSpPr>
        <p:grpSpPr>
          <a:xfrm>
            <a:off x="3712366" y="4153202"/>
            <a:ext cx="1207538" cy="507702"/>
            <a:chOff x="7358732" y="1292073"/>
            <a:chExt cx="1207538" cy="507702"/>
          </a:xfrm>
        </p:grpSpPr>
        <p:sp>
          <p:nvSpPr>
            <p:cNvPr id="50" name="Rectángulo: esquinas redondeadas 49">
              <a:extLst>
                <a:ext uri="{FF2B5EF4-FFF2-40B4-BE49-F238E27FC236}">
                  <a16:creationId xmlns:a16="http://schemas.microsoft.com/office/drawing/2014/main" id="{8252382F-1595-423A-A463-0D77EF89F341}"/>
                </a:ext>
              </a:extLst>
            </p:cNvPr>
            <p:cNvSpPr/>
            <p:nvPr/>
          </p:nvSpPr>
          <p:spPr>
            <a:xfrm>
              <a:off x="7408612"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Google Shape;694;p46">
              <a:extLst>
                <a:ext uri="{FF2B5EF4-FFF2-40B4-BE49-F238E27FC236}">
                  <a16:creationId xmlns:a16="http://schemas.microsoft.com/office/drawing/2014/main" id="{6B3939C0-CCA3-4E42-8D58-D2E39C8DDE7B}"/>
                </a:ext>
              </a:extLst>
            </p:cNvPr>
            <p:cNvSpPr txBox="1"/>
            <p:nvPr/>
          </p:nvSpPr>
          <p:spPr>
            <a:xfrm>
              <a:off x="7358732" y="1292073"/>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Remote app packets</a:t>
              </a:r>
            </a:p>
          </p:txBody>
        </p:sp>
      </p:grpSp>
      <p:grpSp>
        <p:nvGrpSpPr>
          <p:cNvPr id="52" name="Grupo 51">
            <a:extLst>
              <a:ext uri="{FF2B5EF4-FFF2-40B4-BE49-F238E27FC236}">
                <a16:creationId xmlns:a16="http://schemas.microsoft.com/office/drawing/2014/main" id="{629C17DD-526D-479F-94DD-9B43F4C2A70D}"/>
              </a:ext>
            </a:extLst>
          </p:cNvPr>
          <p:cNvGrpSpPr/>
          <p:nvPr/>
        </p:nvGrpSpPr>
        <p:grpSpPr>
          <a:xfrm>
            <a:off x="5451641" y="4161706"/>
            <a:ext cx="1207538" cy="499198"/>
            <a:chOff x="8569419" y="1300577"/>
            <a:chExt cx="1207538" cy="499198"/>
          </a:xfrm>
        </p:grpSpPr>
        <p:sp>
          <p:nvSpPr>
            <p:cNvPr id="53" name="Rectángulo: esquinas redondeadas 52">
              <a:extLst>
                <a:ext uri="{FF2B5EF4-FFF2-40B4-BE49-F238E27FC236}">
                  <a16:creationId xmlns:a16="http://schemas.microsoft.com/office/drawing/2014/main" id="{6A1371E9-666B-4080-B876-01508B80F7AC}"/>
                </a:ext>
              </a:extLst>
            </p:cNvPr>
            <p:cNvSpPr/>
            <p:nvPr/>
          </p:nvSpPr>
          <p:spPr>
            <a:xfrm>
              <a:off x="8624329"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Google Shape;694;p46">
              <a:extLst>
                <a:ext uri="{FF2B5EF4-FFF2-40B4-BE49-F238E27FC236}">
                  <a16:creationId xmlns:a16="http://schemas.microsoft.com/office/drawing/2014/main" id="{86CE7B84-054A-4479-ADEE-9738564A8E79}"/>
                </a:ext>
              </a:extLst>
            </p:cNvPr>
            <p:cNvSpPr txBox="1"/>
            <p:nvPr/>
          </p:nvSpPr>
          <p:spPr>
            <a:xfrm>
              <a:off x="8569419" y="1300577"/>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Source app bytes</a:t>
              </a:r>
            </a:p>
          </p:txBody>
        </p:sp>
      </p:grpSp>
      <p:grpSp>
        <p:nvGrpSpPr>
          <p:cNvPr id="55" name="Grupo 54">
            <a:extLst>
              <a:ext uri="{FF2B5EF4-FFF2-40B4-BE49-F238E27FC236}">
                <a16:creationId xmlns:a16="http://schemas.microsoft.com/office/drawing/2014/main" id="{0D2536BA-C3A0-438C-89D7-2EF9E9A0EE6F}"/>
              </a:ext>
            </a:extLst>
          </p:cNvPr>
          <p:cNvGrpSpPr/>
          <p:nvPr/>
        </p:nvGrpSpPr>
        <p:grpSpPr>
          <a:xfrm>
            <a:off x="7190916" y="4168814"/>
            <a:ext cx="1207538" cy="492090"/>
            <a:chOff x="9763386" y="1307685"/>
            <a:chExt cx="1207538" cy="492090"/>
          </a:xfrm>
        </p:grpSpPr>
        <p:sp>
          <p:nvSpPr>
            <p:cNvPr id="56" name="Rectángulo: esquinas redondeadas 55">
              <a:extLst>
                <a:ext uri="{FF2B5EF4-FFF2-40B4-BE49-F238E27FC236}">
                  <a16:creationId xmlns:a16="http://schemas.microsoft.com/office/drawing/2014/main" id="{37776636-A6BC-4E73-B5E4-E609F6591E75}"/>
                </a:ext>
              </a:extLst>
            </p:cNvPr>
            <p:cNvSpPr/>
            <p:nvPr/>
          </p:nvSpPr>
          <p:spPr>
            <a:xfrm>
              <a:off x="9825532"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Google Shape;694;p46">
              <a:extLst>
                <a:ext uri="{FF2B5EF4-FFF2-40B4-BE49-F238E27FC236}">
                  <a16:creationId xmlns:a16="http://schemas.microsoft.com/office/drawing/2014/main" id="{B05B233F-F94F-4357-88A3-9AC7E8956694}"/>
                </a:ext>
              </a:extLst>
            </p:cNvPr>
            <p:cNvSpPr txBox="1"/>
            <p:nvPr/>
          </p:nvSpPr>
          <p:spPr>
            <a:xfrm>
              <a:off x="9763386" y="1307685"/>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Remote app bytes</a:t>
              </a:r>
            </a:p>
          </p:txBody>
        </p:sp>
      </p:grpSp>
      <p:grpSp>
        <p:nvGrpSpPr>
          <p:cNvPr id="58" name="Grupo 57">
            <a:extLst>
              <a:ext uri="{FF2B5EF4-FFF2-40B4-BE49-F238E27FC236}">
                <a16:creationId xmlns:a16="http://schemas.microsoft.com/office/drawing/2014/main" id="{1B69283F-9EF3-4A9D-9152-78433AA56CCD}"/>
              </a:ext>
            </a:extLst>
          </p:cNvPr>
          <p:cNvGrpSpPr/>
          <p:nvPr/>
        </p:nvGrpSpPr>
        <p:grpSpPr>
          <a:xfrm>
            <a:off x="8930192" y="4190431"/>
            <a:ext cx="1207538" cy="499199"/>
            <a:chOff x="10981183" y="1300576"/>
            <a:chExt cx="1207538" cy="499199"/>
          </a:xfrm>
        </p:grpSpPr>
        <p:sp>
          <p:nvSpPr>
            <p:cNvPr id="59" name="Rectángulo: esquinas redondeadas 58">
              <a:extLst>
                <a:ext uri="{FF2B5EF4-FFF2-40B4-BE49-F238E27FC236}">
                  <a16:creationId xmlns:a16="http://schemas.microsoft.com/office/drawing/2014/main" id="{0A692B35-3337-4DFE-8623-6BECC0F28094}"/>
                </a:ext>
              </a:extLst>
            </p:cNvPr>
            <p:cNvSpPr/>
            <p:nvPr/>
          </p:nvSpPr>
          <p:spPr>
            <a:xfrm>
              <a:off x="11026732" y="1308477"/>
              <a:ext cx="1090664" cy="491298"/>
            </a:xfrm>
            <a:prstGeom prst="roundRect">
              <a:avLst/>
            </a:prstGeom>
            <a:solidFill>
              <a:srgbClr val="D8EBFF"/>
            </a:solidFill>
            <a:ln w="28575">
              <a:solidFill>
                <a:srgbClr val="D8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Google Shape;694;p46">
              <a:extLst>
                <a:ext uri="{FF2B5EF4-FFF2-40B4-BE49-F238E27FC236}">
                  <a16:creationId xmlns:a16="http://schemas.microsoft.com/office/drawing/2014/main" id="{E4BED7C0-4073-4A6D-A8C0-CEF98C159825}"/>
                </a:ext>
              </a:extLst>
            </p:cNvPr>
            <p:cNvSpPr txBox="1"/>
            <p:nvPr/>
          </p:nvSpPr>
          <p:spPr>
            <a:xfrm>
              <a:off x="10981183" y="1300576"/>
              <a:ext cx="1207538"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AU" sz="1200" dirty="0">
                  <a:solidFill>
                    <a:srgbClr val="37606B"/>
                  </a:solidFill>
                  <a:latin typeface="Montserrat" panose="00000500000000000000" pitchFamily="2" charset="0"/>
                  <a:ea typeface="Muli"/>
                  <a:cs typeface="Muli"/>
                  <a:sym typeface="Muli"/>
                </a:rPr>
                <a:t>DNS query times</a:t>
              </a:r>
            </a:p>
          </p:txBody>
        </p:sp>
      </p:grpSp>
      <p:sp>
        <p:nvSpPr>
          <p:cNvPr id="72" name="Marco 71">
            <a:extLst>
              <a:ext uri="{FF2B5EF4-FFF2-40B4-BE49-F238E27FC236}">
                <a16:creationId xmlns:a16="http://schemas.microsoft.com/office/drawing/2014/main" id="{C8BEE129-3E91-4B85-8491-CF7881AD16C9}"/>
              </a:ext>
            </a:extLst>
          </p:cNvPr>
          <p:cNvSpPr/>
          <p:nvPr/>
        </p:nvSpPr>
        <p:spPr>
          <a:xfrm>
            <a:off x="361950" y="266700"/>
            <a:ext cx="11487150" cy="6324600"/>
          </a:xfrm>
          <a:prstGeom prst="frame">
            <a:avLst>
              <a:gd name="adj1" fmla="val 2454"/>
            </a:avLst>
          </a:prstGeom>
          <a:solidFill>
            <a:srgbClr val="427482"/>
          </a:solidFill>
          <a:ln>
            <a:solidFill>
              <a:srgbClr val="4274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427482"/>
              </a:solidFill>
            </a:endParaRPr>
          </a:p>
        </p:txBody>
      </p:sp>
      <p:graphicFrame>
        <p:nvGraphicFramePr>
          <p:cNvPr id="2" name="Tabla 1">
            <a:extLst>
              <a:ext uri="{FF2B5EF4-FFF2-40B4-BE49-F238E27FC236}">
                <a16:creationId xmlns:a16="http://schemas.microsoft.com/office/drawing/2014/main" id="{D2D81DD8-6C2B-4DA9-A0A7-1B279509D9BD}"/>
              </a:ext>
            </a:extLst>
          </p:cNvPr>
          <p:cNvGraphicFramePr>
            <a:graphicFrameLocks noGrp="1"/>
          </p:cNvGraphicFramePr>
          <p:nvPr>
            <p:extLst>
              <p:ext uri="{D42A27DB-BD31-4B8C-83A1-F6EECF244321}">
                <p14:modId xmlns:p14="http://schemas.microsoft.com/office/powerpoint/2010/main" val="1327515438"/>
              </p:ext>
            </p:extLst>
          </p:nvPr>
        </p:nvGraphicFramePr>
        <p:xfrm>
          <a:off x="2079672" y="2421902"/>
          <a:ext cx="1060055" cy="891540"/>
        </p:xfrm>
        <a:graphic>
          <a:graphicData uri="http://schemas.openxmlformats.org/drawingml/2006/table">
            <a:tbl>
              <a:tblPr/>
              <a:tblGrid>
                <a:gridCol w="1060055">
                  <a:extLst>
                    <a:ext uri="{9D8B030D-6E8A-4147-A177-3AD203B41FA5}">
                      <a16:colId xmlns:a16="http://schemas.microsoft.com/office/drawing/2014/main" val="4176373542"/>
                    </a:ext>
                  </a:extLst>
                </a:gridCol>
              </a:tblGrid>
              <a:tr h="190500">
                <a:tc>
                  <a:txBody>
                    <a:bodyPr/>
                    <a:lstStyle/>
                    <a:p>
                      <a:pPr algn="ctr" fontAlgn="b"/>
                      <a:r>
                        <a:rPr lang="es-CO" sz="1400" b="0" i="0" u="none" strike="noStrike" dirty="0">
                          <a:solidFill>
                            <a:srgbClr val="000000"/>
                          </a:solidFill>
                          <a:effectLst/>
                          <a:latin typeface="Calibri" panose="020F0502020204030204" pitchFamily="34" charset="0"/>
                        </a:rPr>
                        <a:t>195</a:t>
                      </a:r>
                    </a:p>
                  </a:txBody>
                  <a:tcPr marL="9525" marR="9525" marT="9525" marB="0" anchor="b">
                    <a:lnL>
                      <a:noFill/>
                    </a:lnL>
                    <a:lnR>
                      <a:noFill/>
                    </a:lnR>
                    <a:lnT>
                      <a:noFill/>
                    </a:lnT>
                    <a:lnB>
                      <a:noFill/>
                    </a:lnB>
                  </a:tcPr>
                </a:tc>
                <a:extLst>
                  <a:ext uri="{0D108BD9-81ED-4DB2-BD59-A6C34878D82A}">
                    <a16:rowId xmlns:a16="http://schemas.microsoft.com/office/drawing/2014/main" val="1463301370"/>
                  </a:ext>
                </a:extLst>
              </a:tr>
              <a:tr h="190500">
                <a:tc>
                  <a:txBody>
                    <a:bodyPr/>
                    <a:lstStyle/>
                    <a:p>
                      <a:pPr algn="ctr" fontAlgn="b"/>
                      <a:r>
                        <a:rPr lang="es-CO" sz="1400" b="0" i="0" u="none" strike="noStrike" dirty="0">
                          <a:solidFill>
                            <a:srgbClr val="000000"/>
                          </a:solidFill>
                          <a:effectLst/>
                          <a:latin typeface="Calibri" panose="020F0502020204030204" pitchFamily="34" charset="0"/>
                        </a:rPr>
                        <a:t>1634</a:t>
                      </a:r>
                    </a:p>
                  </a:txBody>
                  <a:tcPr marL="9525" marR="9525" marT="9525" marB="0" anchor="b">
                    <a:lnL>
                      <a:noFill/>
                    </a:lnL>
                    <a:lnR>
                      <a:noFill/>
                    </a:lnR>
                    <a:lnT>
                      <a:noFill/>
                    </a:lnT>
                    <a:lnB>
                      <a:noFill/>
                    </a:lnB>
                  </a:tcPr>
                </a:tc>
                <a:extLst>
                  <a:ext uri="{0D108BD9-81ED-4DB2-BD59-A6C34878D82A}">
                    <a16:rowId xmlns:a16="http://schemas.microsoft.com/office/drawing/2014/main" val="1595667882"/>
                  </a:ext>
                </a:extLst>
              </a:tr>
              <a:tr h="190500">
                <a:tc>
                  <a:txBody>
                    <a:bodyPr/>
                    <a:lstStyle/>
                    <a:p>
                      <a:pPr algn="ctr" fontAlgn="b"/>
                      <a:r>
                        <a:rPr lang="es-CO" sz="1400" b="0" i="0" u="none" strike="noStrike" dirty="0">
                          <a:solidFill>
                            <a:srgbClr val="000000"/>
                          </a:solidFill>
                          <a:effectLst/>
                          <a:latin typeface="Calibri" panose="020F0502020204030204" pitchFamily="34" charset="0"/>
                        </a:rPr>
                        <a:t>268</a:t>
                      </a:r>
                    </a:p>
                  </a:txBody>
                  <a:tcPr marL="9525" marR="9525" marT="9525" marB="0" anchor="b">
                    <a:lnL>
                      <a:noFill/>
                    </a:lnL>
                    <a:lnR>
                      <a:noFill/>
                    </a:lnR>
                    <a:lnT>
                      <a:noFill/>
                    </a:lnT>
                    <a:lnB>
                      <a:noFill/>
                    </a:lnB>
                  </a:tcPr>
                </a:tc>
                <a:extLst>
                  <a:ext uri="{0D108BD9-81ED-4DB2-BD59-A6C34878D82A}">
                    <a16:rowId xmlns:a16="http://schemas.microsoft.com/office/drawing/2014/main" val="2303194970"/>
                  </a:ext>
                </a:extLst>
              </a:tr>
              <a:tr h="190500">
                <a:tc>
                  <a:txBody>
                    <a:bodyPr/>
                    <a:lstStyle/>
                    <a:p>
                      <a:pPr algn="ctr" fontAlgn="b"/>
                      <a:r>
                        <a:rPr lang="es-CO" sz="1400" b="0" i="0" u="none" strike="noStrike" dirty="0">
                          <a:solidFill>
                            <a:srgbClr val="000000"/>
                          </a:solidFill>
                          <a:effectLst/>
                          <a:latin typeface="Calibri" panose="020F0502020204030204" pitchFamily="34" charset="0"/>
                        </a:rPr>
                        <a:t>391</a:t>
                      </a:r>
                    </a:p>
                  </a:txBody>
                  <a:tcPr marL="9525" marR="9525" marT="9525" marB="0" anchor="b">
                    <a:lnL>
                      <a:noFill/>
                    </a:lnL>
                    <a:lnR>
                      <a:noFill/>
                    </a:lnR>
                    <a:lnT>
                      <a:noFill/>
                    </a:lnT>
                    <a:lnB>
                      <a:noFill/>
                    </a:lnB>
                  </a:tcPr>
                </a:tc>
                <a:extLst>
                  <a:ext uri="{0D108BD9-81ED-4DB2-BD59-A6C34878D82A}">
                    <a16:rowId xmlns:a16="http://schemas.microsoft.com/office/drawing/2014/main" val="2133470466"/>
                  </a:ext>
                </a:extLst>
              </a:tr>
            </a:tbl>
          </a:graphicData>
        </a:graphic>
      </p:graphicFrame>
      <p:graphicFrame>
        <p:nvGraphicFramePr>
          <p:cNvPr id="3" name="Tabla 2">
            <a:extLst>
              <a:ext uri="{FF2B5EF4-FFF2-40B4-BE49-F238E27FC236}">
                <a16:creationId xmlns:a16="http://schemas.microsoft.com/office/drawing/2014/main" id="{FC49440C-40E0-48D6-8295-2996A431E719}"/>
              </a:ext>
            </a:extLst>
          </p:cNvPr>
          <p:cNvGraphicFramePr>
            <a:graphicFrameLocks noGrp="1"/>
          </p:cNvGraphicFramePr>
          <p:nvPr>
            <p:extLst>
              <p:ext uri="{D42A27DB-BD31-4B8C-83A1-F6EECF244321}">
                <p14:modId xmlns:p14="http://schemas.microsoft.com/office/powerpoint/2010/main" val="1390974770"/>
              </p:ext>
            </p:extLst>
          </p:nvPr>
        </p:nvGraphicFramePr>
        <p:xfrm>
          <a:off x="3847902" y="2421902"/>
          <a:ext cx="1005008" cy="891540"/>
        </p:xfrm>
        <a:graphic>
          <a:graphicData uri="http://schemas.openxmlformats.org/drawingml/2006/table">
            <a:tbl>
              <a:tblPr/>
              <a:tblGrid>
                <a:gridCol w="1005008">
                  <a:extLst>
                    <a:ext uri="{9D8B030D-6E8A-4147-A177-3AD203B41FA5}">
                      <a16:colId xmlns:a16="http://schemas.microsoft.com/office/drawing/2014/main" val="3242172337"/>
                    </a:ext>
                  </a:extLst>
                </a:gridCol>
              </a:tblGrid>
              <a:tr h="190500">
                <a:tc>
                  <a:txBody>
                    <a:bodyPr/>
                    <a:lstStyle/>
                    <a:p>
                      <a:pPr algn="ctr" fontAlgn="b"/>
                      <a:r>
                        <a:rPr lang="es-CO" sz="1400" b="0" i="0" u="none" strike="noStrike">
                          <a:solidFill>
                            <a:srgbClr val="000000"/>
                          </a:solidFill>
                          <a:effectLst/>
                          <a:latin typeface="Calibri" panose="020F0502020204030204" pitchFamily="34" charset="0"/>
                        </a:rPr>
                        <a:t>189</a:t>
                      </a:r>
                    </a:p>
                  </a:txBody>
                  <a:tcPr marL="9525" marR="9525" marT="9525" marB="0" anchor="b">
                    <a:lnL>
                      <a:noFill/>
                    </a:lnL>
                    <a:lnR>
                      <a:noFill/>
                    </a:lnR>
                    <a:lnT>
                      <a:noFill/>
                    </a:lnT>
                    <a:lnB>
                      <a:noFill/>
                    </a:lnB>
                  </a:tcPr>
                </a:tc>
                <a:extLst>
                  <a:ext uri="{0D108BD9-81ED-4DB2-BD59-A6C34878D82A}">
                    <a16:rowId xmlns:a16="http://schemas.microsoft.com/office/drawing/2014/main" val="1692780906"/>
                  </a:ext>
                </a:extLst>
              </a:tr>
              <a:tr h="190500">
                <a:tc>
                  <a:txBody>
                    <a:bodyPr/>
                    <a:lstStyle/>
                    <a:p>
                      <a:pPr algn="ctr" fontAlgn="b"/>
                      <a:r>
                        <a:rPr lang="es-CO" sz="1400" b="0" i="0" u="none" strike="noStrike">
                          <a:solidFill>
                            <a:srgbClr val="000000"/>
                          </a:solidFill>
                          <a:effectLst/>
                          <a:latin typeface="Calibri" panose="020F0502020204030204" pitchFamily="34" charset="0"/>
                        </a:rPr>
                        <a:t>1586</a:t>
                      </a:r>
                    </a:p>
                  </a:txBody>
                  <a:tcPr marL="9525" marR="9525" marT="9525" marB="0" anchor="b">
                    <a:lnL>
                      <a:noFill/>
                    </a:lnL>
                    <a:lnR>
                      <a:noFill/>
                    </a:lnR>
                    <a:lnT>
                      <a:noFill/>
                    </a:lnT>
                    <a:lnB>
                      <a:noFill/>
                    </a:lnB>
                  </a:tcPr>
                </a:tc>
                <a:extLst>
                  <a:ext uri="{0D108BD9-81ED-4DB2-BD59-A6C34878D82A}">
                    <a16:rowId xmlns:a16="http://schemas.microsoft.com/office/drawing/2014/main" val="4211456516"/>
                  </a:ext>
                </a:extLst>
              </a:tr>
              <a:tr h="190500">
                <a:tc>
                  <a:txBody>
                    <a:bodyPr/>
                    <a:lstStyle/>
                    <a:p>
                      <a:pPr algn="ctr" fontAlgn="b"/>
                      <a:r>
                        <a:rPr lang="es-CO" sz="1400" b="0" i="0" u="none" strike="noStrike">
                          <a:solidFill>
                            <a:srgbClr val="000000"/>
                          </a:solidFill>
                          <a:effectLst/>
                          <a:latin typeface="Calibri" panose="020F0502020204030204" pitchFamily="34" charset="0"/>
                        </a:rPr>
                        <a:t>231</a:t>
                      </a:r>
                    </a:p>
                  </a:txBody>
                  <a:tcPr marL="9525" marR="9525" marT="9525" marB="0" anchor="b">
                    <a:lnL>
                      <a:noFill/>
                    </a:lnL>
                    <a:lnR>
                      <a:noFill/>
                    </a:lnR>
                    <a:lnT>
                      <a:noFill/>
                    </a:lnT>
                    <a:lnB>
                      <a:noFill/>
                    </a:lnB>
                  </a:tcPr>
                </a:tc>
                <a:extLst>
                  <a:ext uri="{0D108BD9-81ED-4DB2-BD59-A6C34878D82A}">
                    <a16:rowId xmlns:a16="http://schemas.microsoft.com/office/drawing/2014/main" val="2725354688"/>
                  </a:ext>
                </a:extLst>
              </a:tr>
              <a:tr h="190500">
                <a:tc>
                  <a:txBody>
                    <a:bodyPr/>
                    <a:lstStyle/>
                    <a:p>
                      <a:pPr algn="ctr" fontAlgn="b"/>
                      <a:r>
                        <a:rPr lang="es-CO" sz="1400" b="0" i="0" u="none" strike="noStrike" dirty="0">
                          <a:solidFill>
                            <a:srgbClr val="000000"/>
                          </a:solidFill>
                          <a:effectLst/>
                          <a:latin typeface="Calibri" panose="020F0502020204030204" pitchFamily="34" charset="0"/>
                        </a:rPr>
                        <a:t>186</a:t>
                      </a:r>
                    </a:p>
                  </a:txBody>
                  <a:tcPr marL="9525" marR="9525" marT="9525" marB="0" anchor="b">
                    <a:lnL>
                      <a:noFill/>
                    </a:lnL>
                    <a:lnR>
                      <a:noFill/>
                    </a:lnR>
                    <a:lnT>
                      <a:noFill/>
                    </a:lnT>
                    <a:lnB>
                      <a:noFill/>
                    </a:lnB>
                  </a:tcPr>
                </a:tc>
                <a:extLst>
                  <a:ext uri="{0D108BD9-81ED-4DB2-BD59-A6C34878D82A}">
                    <a16:rowId xmlns:a16="http://schemas.microsoft.com/office/drawing/2014/main" val="3162391761"/>
                  </a:ext>
                </a:extLst>
              </a:tr>
            </a:tbl>
          </a:graphicData>
        </a:graphic>
      </p:graphicFrame>
      <p:graphicFrame>
        <p:nvGraphicFramePr>
          <p:cNvPr id="4" name="Tabla 3">
            <a:extLst>
              <a:ext uri="{FF2B5EF4-FFF2-40B4-BE49-F238E27FC236}">
                <a16:creationId xmlns:a16="http://schemas.microsoft.com/office/drawing/2014/main" id="{F8705519-5543-4F86-B1A7-5DC8ADB41EA0}"/>
              </a:ext>
            </a:extLst>
          </p:cNvPr>
          <p:cNvGraphicFramePr>
            <a:graphicFrameLocks noGrp="1"/>
          </p:cNvGraphicFramePr>
          <p:nvPr>
            <p:extLst>
              <p:ext uri="{D42A27DB-BD31-4B8C-83A1-F6EECF244321}">
                <p14:modId xmlns:p14="http://schemas.microsoft.com/office/powerpoint/2010/main" val="1401022295"/>
              </p:ext>
            </p:extLst>
          </p:nvPr>
        </p:nvGraphicFramePr>
        <p:xfrm>
          <a:off x="5592206" y="2421902"/>
          <a:ext cx="1093749" cy="891540"/>
        </p:xfrm>
        <a:graphic>
          <a:graphicData uri="http://schemas.openxmlformats.org/drawingml/2006/table">
            <a:tbl>
              <a:tblPr/>
              <a:tblGrid>
                <a:gridCol w="1093749">
                  <a:extLst>
                    <a:ext uri="{9D8B030D-6E8A-4147-A177-3AD203B41FA5}">
                      <a16:colId xmlns:a16="http://schemas.microsoft.com/office/drawing/2014/main" val="1340969340"/>
                    </a:ext>
                  </a:extLst>
                </a:gridCol>
              </a:tblGrid>
              <a:tr h="222885">
                <a:tc>
                  <a:txBody>
                    <a:bodyPr/>
                    <a:lstStyle/>
                    <a:p>
                      <a:pPr algn="ctr" fontAlgn="b"/>
                      <a:r>
                        <a:rPr lang="es-CO" sz="14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extLst>
                  <a:ext uri="{0D108BD9-81ED-4DB2-BD59-A6C34878D82A}">
                    <a16:rowId xmlns:a16="http://schemas.microsoft.com/office/drawing/2014/main" val="2855915970"/>
                  </a:ext>
                </a:extLst>
              </a:tr>
              <a:tr h="222885">
                <a:tc>
                  <a:txBody>
                    <a:bodyPr/>
                    <a:lstStyle/>
                    <a:p>
                      <a:pPr algn="ctr" fontAlgn="b"/>
                      <a:r>
                        <a:rPr lang="es-CO" sz="1400" b="0" i="0" u="none" strike="noStrike" dirty="0">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2225878275"/>
                  </a:ext>
                </a:extLst>
              </a:tr>
              <a:tr h="222885">
                <a:tc>
                  <a:txBody>
                    <a:bodyPr/>
                    <a:lstStyle/>
                    <a:p>
                      <a:pPr algn="ctr" fontAlgn="b"/>
                      <a:r>
                        <a:rPr lang="es-CO" sz="1400" b="0" i="0" u="none" strike="noStrike" dirty="0">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extLst>
                  <a:ext uri="{0D108BD9-81ED-4DB2-BD59-A6C34878D82A}">
                    <a16:rowId xmlns:a16="http://schemas.microsoft.com/office/drawing/2014/main" val="2872703090"/>
                  </a:ext>
                </a:extLst>
              </a:tr>
              <a:tr h="222885">
                <a:tc>
                  <a:txBody>
                    <a:bodyPr/>
                    <a:lstStyle/>
                    <a:p>
                      <a:pPr algn="ctr" fontAlgn="b"/>
                      <a:r>
                        <a:rPr lang="es-CO" sz="14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extLst>
                  <a:ext uri="{0D108BD9-81ED-4DB2-BD59-A6C34878D82A}">
                    <a16:rowId xmlns:a16="http://schemas.microsoft.com/office/drawing/2014/main" val="1575026995"/>
                  </a:ext>
                </a:extLst>
              </a:tr>
            </a:tbl>
          </a:graphicData>
        </a:graphic>
      </p:graphicFrame>
      <p:graphicFrame>
        <p:nvGraphicFramePr>
          <p:cNvPr id="6" name="Tabla 5">
            <a:extLst>
              <a:ext uri="{FF2B5EF4-FFF2-40B4-BE49-F238E27FC236}">
                <a16:creationId xmlns:a16="http://schemas.microsoft.com/office/drawing/2014/main" id="{2BB23F95-FCAB-45B0-A32C-B48258861CB7}"/>
              </a:ext>
            </a:extLst>
          </p:cNvPr>
          <p:cNvGraphicFramePr>
            <a:graphicFrameLocks noGrp="1"/>
          </p:cNvGraphicFramePr>
          <p:nvPr>
            <p:extLst>
              <p:ext uri="{D42A27DB-BD31-4B8C-83A1-F6EECF244321}">
                <p14:modId xmlns:p14="http://schemas.microsoft.com/office/powerpoint/2010/main" val="2068440885"/>
              </p:ext>
            </p:extLst>
          </p:nvPr>
        </p:nvGraphicFramePr>
        <p:xfrm>
          <a:off x="7332848" y="2421902"/>
          <a:ext cx="1065605" cy="891540"/>
        </p:xfrm>
        <a:graphic>
          <a:graphicData uri="http://schemas.openxmlformats.org/drawingml/2006/table">
            <a:tbl>
              <a:tblPr/>
              <a:tblGrid>
                <a:gridCol w="1065605">
                  <a:extLst>
                    <a:ext uri="{9D8B030D-6E8A-4147-A177-3AD203B41FA5}">
                      <a16:colId xmlns:a16="http://schemas.microsoft.com/office/drawing/2014/main" val="3416620147"/>
                    </a:ext>
                  </a:extLst>
                </a:gridCol>
              </a:tblGrid>
              <a:tr h="222885">
                <a:tc>
                  <a:txBody>
                    <a:bodyPr/>
                    <a:lstStyle/>
                    <a:p>
                      <a:pPr algn="ctr" fontAlgn="b"/>
                      <a:r>
                        <a:rPr lang="es-CO" sz="1400" b="0" i="0" u="none" strike="noStrike">
                          <a:solidFill>
                            <a:srgbClr val="000000"/>
                          </a:solidFill>
                          <a:effectLst/>
                          <a:latin typeface="Calibri" panose="020F0502020204030204" pitchFamily="34" charset="0"/>
                        </a:rPr>
                        <a:t>62174</a:t>
                      </a:r>
                    </a:p>
                  </a:txBody>
                  <a:tcPr marL="9525" marR="9525" marT="9525" marB="0" anchor="b">
                    <a:lnL>
                      <a:noFill/>
                    </a:lnL>
                    <a:lnR>
                      <a:noFill/>
                    </a:lnR>
                    <a:lnT>
                      <a:noFill/>
                    </a:lnT>
                    <a:lnB>
                      <a:noFill/>
                    </a:lnB>
                  </a:tcPr>
                </a:tc>
                <a:extLst>
                  <a:ext uri="{0D108BD9-81ED-4DB2-BD59-A6C34878D82A}">
                    <a16:rowId xmlns:a16="http://schemas.microsoft.com/office/drawing/2014/main" val="1889705438"/>
                  </a:ext>
                </a:extLst>
              </a:tr>
              <a:tr h="222885">
                <a:tc>
                  <a:txBody>
                    <a:bodyPr/>
                    <a:lstStyle/>
                    <a:p>
                      <a:pPr algn="ctr" fontAlgn="b"/>
                      <a:r>
                        <a:rPr lang="es-CO" sz="1400" b="0" i="0" u="none" strike="noStrike">
                          <a:solidFill>
                            <a:srgbClr val="000000"/>
                          </a:solidFill>
                          <a:effectLst/>
                          <a:latin typeface="Calibri" panose="020F0502020204030204" pitchFamily="34" charset="0"/>
                        </a:rPr>
                        <a:t>178615</a:t>
                      </a:r>
                    </a:p>
                  </a:txBody>
                  <a:tcPr marL="9525" marR="9525" marT="9525" marB="0" anchor="b">
                    <a:lnL>
                      <a:noFill/>
                    </a:lnL>
                    <a:lnR>
                      <a:noFill/>
                    </a:lnR>
                    <a:lnT>
                      <a:noFill/>
                    </a:lnT>
                    <a:lnB>
                      <a:noFill/>
                    </a:lnB>
                  </a:tcPr>
                </a:tc>
                <a:extLst>
                  <a:ext uri="{0D108BD9-81ED-4DB2-BD59-A6C34878D82A}">
                    <a16:rowId xmlns:a16="http://schemas.microsoft.com/office/drawing/2014/main" val="2117397446"/>
                  </a:ext>
                </a:extLst>
              </a:tr>
              <a:tr h="222885">
                <a:tc>
                  <a:txBody>
                    <a:bodyPr/>
                    <a:lstStyle/>
                    <a:p>
                      <a:pPr algn="ctr" fontAlgn="b"/>
                      <a:r>
                        <a:rPr lang="es-CO" sz="1400" b="0" i="0" u="none" strike="noStrike">
                          <a:solidFill>
                            <a:srgbClr val="000000"/>
                          </a:solidFill>
                          <a:effectLst/>
                          <a:latin typeface="Calibri" panose="020F0502020204030204" pitchFamily="34" charset="0"/>
                        </a:rPr>
                        <a:t>80281</a:t>
                      </a:r>
                    </a:p>
                  </a:txBody>
                  <a:tcPr marL="9525" marR="9525" marT="9525" marB="0" anchor="b">
                    <a:lnL>
                      <a:noFill/>
                    </a:lnL>
                    <a:lnR>
                      <a:noFill/>
                    </a:lnR>
                    <a:lnT>
                      <a:noFill/>
                    </a:lnT>
                    <a:lnB>
                      <a:noFill/>
                    </a:lnB>
                  </a:tcPr>
                </a:tc>
                <a:extLst>
                  <a:ext uri="{0D108BD9-81ED-4DB2-BD59-A6C34878D82A}">
                    <a16:rowId xmlns:a16="http://schemas.microsoft.com/office/drawing/2014/main" val="1285372147"/>
                  </a:ext>
                </a:extLst>
              </a:tr>
              <a:tr h="222885">
                <a:tc>
                  <a:txBody>
                    <a:bodyPr/>
                    <a:lstStyle/>
                    <a:p>
                      <a:pPr algn="ctr" fontAlgn="b"/>
                      <a:r>
                        <a:rPr lang="es-CO" sz="1400" b="0" i="0" u="none" strike="noStrike" dirty="0">
                          <a:solidFill>
                            <a:srgbClr val="000000"/>
                          </a:solidFill>
                          <a:effectLst/>
                          <a:latin typeface="Calibri" panose="020F0502020204030204" pitchFamily="34" charset="0"/>
                        </a:rPr>
                        <a:t>78967</a:t>
                      </a:r>
                    </a:p>
                  </a:txBody>
                  <a:tcPr marL="9525" marR="9525" marT="9525" marB="0" anchor="b">
                    <a:lnL>
                      <a:noFill/>
                    </a:lnL>
                    <a:lnR>
                      <a:noFill/>
                    </a:lnR>
                    <a:lnT>
                      <a:noFill/>
                    </a:lnT>
                    <a:lnB>
                      <a:noFill/>
                    </a:lnB>
                  </a:tcPr>
                </a:tc>
                <a:extLst>
                  <a:ext uri="{0D108BD9-81ED-4DB2-BD59-A6C34878D82A}">
                    <a16:rowId xmlns:a16="http://schemas.microsoft.com/office/drawing/2014/main" val="432469772"/>
                  </a:ext>
                </a:extLst>
              </a:tr>
            </a:tbl>
          </a:graphicData>
        </a:graphic>
      </p:graphicFrame>
      <p:graphicFrame>
        <p:nvGraphicFramePr>
          <p:cNvPr id="7" name="Tabla 6">
            <a:extLst>
              <a:ext uri="{FF2B5EF4-FFF2-40B4-BE49-F238E27FC236}">
                <a16:creationId xmlns:a16="http://schemas.microsoft.com/office/drawing/2014/main" id="{6E17400B-0BC1-4693-B1D3-17F7E1A8D965}"/>
              </a:ext>
            </a:extLst>
          </p:cNvPr>
          <p:cNvGraphicFramePr>
            <a:graphicFrameLocks noGrp="1"/>
          </p:cNvGraphicFramePr>
          <p:nvPr>
            <p:extLst>
              <p:ext uri="{D42A27DB-BD31-4B8C-83A1-F6EECF244321}">
                <p14:modId xmlns:p14="http://schemas.microsoft.com/office/powerpoint/2010/main" val="3358242347"/>
              </p:ext>
            </p:extLst>
          </p:nvPr>
        </p:nvGraphicFramePr>
        <p:xfrm>
          <a:off x="8999253" y="2421902"/>
          <a:ext cx="1067151" cy="891540"/>
        </p:xfrm>
        <a:graphic>
          <a:graphicData uri="http://schemas.openxmlformats.org/drawingml/2006/table">
            <a:tbl>
              <a:tblPr/>
              <a:tblGrid>
                <a:gridCol w="1067151">
                  <a:extLst>
                    <a:ext uri="{9D8B030D-6E8A-4147-A177-3AD203B41FA5}">
                      <a16:colId xmlns:a16="http://schemas.microsoft.com/office/drawing/2014/main" val="3739258612"/>
                    </a:ext>
                  </a:extLst>
                </a:gridCol>
              </a:tblGrid>
              <a:tr h="222885">
                <a:tc>
                  <a:txBody>
                    <a:bodyPr/>
                    <a:lstStyle/>
                    <a:p>
                      <a:pPr algn="ctr" fontAlgn="b"/>
                      <a:r>
                        <a:rPr lang="es-CO" sz="14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877740053"/>
                  </a:ext>
                </a:extLst>
              </a:tr>
              <a:tr h="222885">
                <a:tc>
                  <a:txBody>
                    <a:bodyPr/>
                    <a:lstStyle/>
                    <a:p>
                      <a:pPr algn="ctr" fontAlgn="b"/>
                      <a:r>
                        <a:rPr lang="es-CO" sz="14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664067857"/>
                  </a:ext>
                </a:extLst>
              </a:tr>
              <a:tr h="222885">
                <a:tc>
                  <a:txBody>
                    <a:bodyPr/>
                    <a:lstStyle/>
                    <a:p>
                      <a:pPr algn="ctr" fontAlgn="b"/>
                      <a:r>
                        <a:rPr lang="es-CO" sz="14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379916628"/>
                  </a:ext>
                </a:extLst>
              </a:tr>
              <a:tr h="222885">
                <a:tc>
                  <a:txBody>
                    <a:bodyPr/>
                    <a:lstStyle/>
                    <a:p>
                      <a:pPr algn="ct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919465342"/>
                  </a:ext>
                </a:extLst>
              </a:tr>
            </a:tbl>
          </a:graphicData>
        </a:graphic>
      </p:graphicFrame>
      <p:graphicFrame>
        <p:nvGraphicFramePr>
          <p:cNvPr id="8" name="Tabla 7">
            <a:extLst>
              <a:ext uri="{FF2B5EF4-FFF2-40B4-BE49-F238E27FC236}">
                <a16:creationId xmlns:a16="http://schemas.microsoft.com/office/drawing/2014/main" id="{06502080-2604-439E-B7E7-79A24498D995}"/>
              </a:ext>
            </a:extLst>
          </p:cNvPr>
          <p:cNvGraphicFramePr>
            <a:graphicFrameLocks noGrp="1"/>
          </p:cNvGraphicFramePr>
          <p:nvPr>
            <p:extLst>
              <p:ext uri="{D42A27DB-BD31-4B8C-83A1-F6EECF244321}">
                <p14:modId xmlns:p14="http://schemas.microsoft.com/office/powerpoint/2010/main" val="1431684617"/>
              </p:ext>
            </p:extLst>
          </p:nvPr>
        </p:nvGraphicFramePr>
        <p:xfrm>
          <a:off x="1973091" y="4838872"/>
          <a:ext cx="1151331" cy="891540"/>
        </p:xfrm>
        <a:graphic>
          <a:graphicData uri="http://schemas.openxmlformats.org/drawingml/2006/table">
            <a:tbl>
              <a:tblPr/>
              <a:tblGrid>
                <a:gridCol w="1151331">
                  <a:extLst>
                    <a:ext uri="{9D8B030D-6E8A-4147-A177-3AD203B41FA5}">
                      <a16:colId xmlns:a16="http://schemas.microsoft.com/office/drawing/2014/main" val="855395050"/>
                    </a:ext>
                  </a:extLst>
                </a:gridCol>
              </a:tblGrid>
              <a:tr h="190500">
                <a:tc>
                  <a:txBody>
                    <a:bodyPr/>
                    <a:lstStyle/>
                    <a:p>
                      <a:pPr algn="ctr" fontAlgn="b"/>
                      <a:r>
                        <a:rPr lang="es-CO" sz="1400" b="0" i="0" u="none" strike="noStrike">
                          <a:solidFill>
                            <a:srgbClr val="000000"/>
                          </a:solidFill>
                          <a:effectLst/>
                          <a:latin typeface="Calibri" panose="020F0502020204030204" pitchFamily="34" charset="0"/>
                        </a:rPr>
                        <a:t>212</a:t>
                      </a:r>
                    </a:p>
                  </a:txBody>
                  <a:tcPr marL="9525" marR="9525" marT="9525" marB="0" anchor="b">
                    <a:lnL>
                      <a:noFill/>
                    </a:lnL>
                    <a:lnR>
                      <a:noFill/>
                    </a:lnR>
                    <a:lnT>
                      <a:noFill/>
                    </a:lnT>
                    <a:lnB>
                      <a:noFill/>
                    </a:lnB>
                  </a:tcPr>
                </a:tc>
                <a:extLst>
                  <a:ext uri="{0D108BD9-81ED-4DB2-BD59-A6C34878D82A}">
                    <a16:rowId xmlns:a16="http://schemas.microsoft.com/office/drawing/2014/main" val="2123263645"/>
                  </a:ext>
                </a:extLst>
              </a:tr>
              <a:tr h="190500">
                <a:tc>
                  <a:txBody>
                    <a:bodyPr/>
                    <a:lstStyle/>
                    <a:p>
                      <a:pPr algn="ctr" fontAlgn="b"/>
                      <a:r>
                        <a:rPr lang="es-CO" sz="1400" b="0" i="0" u="none" strike="noStrike">
                          <a:solidFill>
                            <a:srgbClr val="000000"/>
                          </a:solidFill>
                          <a:effectLst/>
                          <a:latin typeface="Calibri" panose="020F0502020204030204" pitchFamily="34" charset="0"/>
                        </a:rPr>
                        <a:t>1656</a:t>
                      </a:r>
                    </a:p>
                  </a:txBody>
                  <a:tcPr marL="9525" marR="9525" marT="9525" marB="0" anchor="b">
                    <a:lnL>
                      <a:noFill/>
                    </a:lnL>
                    <a:lnR>
                      <a:noFill/>
                    </a:lnR>
                    <a:lnT>
                      <a:noFill/>
                    </a:lnT>
                    <a:lnB>
                      <a:noFill/>
                    </a:lnB>
                  </a:tcPr>
                </a:tc>
                <a:extLst>
                  <a:ext uri="{0D108BD9-81ED-4DB2-BD59-A6C34878D82A}">
                    <a16:rowId xmlns:a16="http://schemas.microsoft.com/office/drawing/2014/main" val="107095350"/>
                  </a:ext>
                </a:extLst>
              </a:tr>
              <a:tr h="190500">
                <a:tc>
                  <a:txBody>
                    <a:bodyPr/>
                    <a:lstStyle/>
                    <a:p>
                      <a:pPr algn="ctr" fontAlgn="b"/>
                      <a:r>
                        <a:rPr lang="es-CO" sz="1400" b="0" i="0" u="none" strike="noStrike">
                          <a:solidFill>
                            <a:srgbClr val="000000"/>
                          </a:solidFill>
                          <a:effectLst/>
                          <a:latin typeface="Calibri" panose="020F0502020204030204" pitchFamily="34" charset="0"/>
                        </a:rPr>
                        <a:t>290</a:t>
                      </a:r>
                    </a:p>
                  </a:txBody>
                  <a:tcPr marL="9525" marR="9525" marT="9525" marB="0" anchor="b">
                    <a:lnL>
                      <a:noFill/>
                    </a:lnL>
                    <a:lnR>
                      <a:noFill/>
                    </a:lnR>
                    <a:lnT>
                      <a:noFill/>
                    </a:lnT>
                    <a:lnB>
                      <a:noFill/>
                    </a:lnB>
                  </a:tcPr>
                </a:tc>
                <a:extLst>
                  <a:ext uri="{0D108BD9-81ED-4DB2-BD59-A6C34878D82A}">
                    <a16:rowId xmlns:a16="http://schemas.microsoft.com/office/drawing/2014/main" val="3991051148"/>
                  </a:ext>
                </a:extLst>
              </a:tr>
              <a:tr h="190500">
                <a:tc>
                  <a:txBody>
                    <a:bodyPr/>
                    <a:lstStyle/>
                    <a:p>
                      <a:pPr algn="ctr" fontAlgn="b"/>
                      <a:r>
                        <a:rPr lang="es-CO" sz="1400" b="0" i="0" u="none" strike="noStrike" dirty="0">
                          <a:solidFill>
                            <a:srgbClr val="000000"/>
                          </a:solidFill>
                          <a:effectLst/>
                          <a:latin typeface="Calibri" panose="020F0502020204030204" pitchFamily="34" charset="0"/>
                        </a:rPr>
                        <a:t>409</a:t>
                      </a:r>
                    </a:p>
                  </a:txBody>
                  <a:tcPr marL="9525" marR="9525" marT="9525" marB="0" anchor="b">
                    <a:lnL>
                      <a:noFill/>
                    </a:lnL>
                    <a:lnR>
                      <a:noFill/>
                    </a:lnR>
                    <a:lnT>
                      <a:noFill/>
                    </a:lnT>
                    <a:lnB>
                      <a:noFill/>
                    </a:lnB>
                  </a:tcPr>
                </a:tc>
                <a:extLst>
                  <a:ext uri="{0D108BD9-81ED-4DB2-BD59-A6C34878D82A}">
                    <a16:rowId xmlns:a16="http://schemas.microsoft.com/office/drawing/2014/main" val="1502500910"/>
                  </a:ext>
                </a:extLst>
              </a:tr>
            </a:tbl>
          </a:graphicData>
        </a:graphic>
      </p:graphicFrame>
      <p:graphicFrame>
        <p:nvGraphicFramePr>
          <p:cNvPr id="9" name="Tabla 8">
            <a:extLst>
              <a:ext uri="{FF2B5EF4-FFF2-40B4-BE49-F238E27FC236}">
                <a16:creationId xmlns:a16="http://schemas.microsoft.com/office/drawing/2014/main" id="{E388CE48-816B-4575-8BB3-6F235BB2AD44}"/>
              </a:ext>
            </a:extLst>
          </p:cNvPr>
          <p:cNvGraphicFramePr>
            <a:graphicFrameLocks noGrp="1"/>
          </p:cNvGraphicFramePr>
          <p:nvPr>
            <p:extLst>
              <p:ext uri="{D42A27DB-BD31-4B8C-83A1-F6EECF244321}">
                <p14:modId xmlns:p14="http://schemas.microsoft.com/office/powerpoint/2010/main" val="57708986"/>
              </p:ext>
            </p:extLst>
          </p:nvPr>
        </p:nvGraphicFramePr>
        <p:xfrm>
          <a:off x="3762246" y="4838872"/>
          <a:ext cx="1090664" cy="891540"/>
        </p:xfrm>
        <a:graphic>
          <a:graphicData uri="http://schemas.openxmlformats.org/drawingml/2006/table">
            <a:tbl>
              <a:tblPr/>
              <a:tblGrid>
                <a:gridCol w="1090664">
                  <a:extLst>
                    <a:ext uri="{9D8B030D-6E8A-4147-A177-3AD203B41FA5}">
                      <a16:colId xmlns:a16="http://schemas.microsoft.com/office/drawing/2014/main" val="4167600566"/>
                    </a:ext>
                  </a:extLst>
                </a:gridCol>
              </a:tblGrid>
              <a:tr h="222885">
                <a:tc>
                  <a:txBody>
                    <a:bodyPr/>
                    <a:lstStyle/>
                    <a:p>
                      <a:pPr algn="ctr" fontAlgn="b"/>
                      <a:r>
                        <a:rPr lang="es-CO" sz="1400" b="0" i="0" u="none" strike="noStrike">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extLst>
                  <a:ext uri="{0D108BD9-81ED-4DB2-BD59-A6C34878D82A}">
                    <a16:rowId xmlns:a16="http://schemas.microsoft.com/office/drawing/2014/main" val="1079981422"/>
                  </a:ext>
                </a:extLst>
              </a:tr>
              <a:tr h="222885">
                <a:tc>
                  <a:txBody>
                    <a:bodyPr/>
                    <a:lstStyle/>
                    <a:p>
                      <a:pPr algn="ctr" fontAlgn="b"/>
                      <a:r>
                        <a:rPr lang="es-CO" sz="1400" b="0" i="0" u="none" strike="noStrike">
                          <a:solidFill>
                            <a:srgbClr val="000000"/>
                          </a:solidFill>
                          <a:effectLst/>
                          <a:latin typeface="Calibri" panose="020F0502020204030204" pitchFamily="34" charset="0"/>
                        </a:rPr>
                        <a:t>3424</a:t>
                      </a:r>
                    </a:p>
                  </a:txBody>
                  <a:tcPr marL="9525" marR="9525" marT="9525" marB="0" anchor="b">
                    <a:lnL>
                      <a:noFill/>
                    </a:lnL>
                    <a:lnR>
                      <a:noFill/>
                    </a:lnR>
                    <a:lnT>
                      <a:noFill/>
                    </a:lnT>
                    <a:lnB>
                      <a:noFill/>
                    </a:lnB>
                  </a:tcPr>
                </a:tc>
                <a:extLst>
                  <a:ext uri="{0D108BD9-81ED-4DB2-BD59-A6C34878D82A}">
                    <a16:rowId xmlns:a16="http://schemas.microsoft.com/office/drawing/2014/main" val="836160375"/>
                  </a:ext>
                </a:extLst>
              </a:tr>
              <a:tr h="222885">
                <a:tc>
                  <a:txBody>
                    <a:bodyPr/>
                    <a:lstStyle/>
                    <a:p>
                      <a:pPr algn="ctr" fontAlgn="b"/>
                      <a:r>
                        <a:rPr lang="es-CO" sz="1400" b="0" i="0" u="none" strike="noStrike">
                          <a:solidFill>
                            <a:srgbClr val="000000"/>
                          </a:solidFill>
                          <a:effectLst/>
                          <a:latin typeface="Calibri" panose="020F0502020204030204" pitchFamily="34" charset="0"/>
                        </a:rPr>
                        <a:t>318</a:t>
                      </a:r>
                    </a:p>
                  </a:txBody>
                  <a:tcPr marL="9525" marR="9525" marT="9525" marB="0" anchor="b">
                    <a:lnL>
                      <a:noFill/>
                    </a:lnL>
                    <a:lnR>
                      <a:noFill/>
                    </a:lnR>
                    <a:lnT>
                      <a:noFill/>
                    </a:lnT>
                    <a:lnB>
                      <a:noFill/>
                    </a:lnB>
                  </a:tcPr>
                </a:tc>
                <a:extLst>
                  <a:ext uri="{0D108BD9-81ED-4DB2-BD59-A6C34878D82A}">
                    <a16:rowId xmlns:a16="http://schemas.microsoft.com/office/drawing/2014/main" val="926355748"/>
                  </a:ext>
                </a:extLst>
              </a:tr>
              <a:tr h="222885">
                <a:tc>
                  <a:txBody>
                    <a:bodyPr/>
                    <a:lstStyle/>
                    <a:p>
                      <a:pPr algn="ctr" fontAlgn="b"/>
                      <a:r>
                        <a:rPr lang="es-CO" sz="1400" b="0" i="0" u="none" strike="noStrike" dirty="0">
                          <a:solidFill>
                            <a:srgbClr val="000000"/>
                          </a:solidFill>
                          <a:effectLst/>
                          <a:latin typeface="Calibri" panose="020F0502020204030204" pitchFamily="34" charset="0"/>
                        </a:rPr>
                        <a:t>533</a:t>
                      </a:r>
                    </a:p>
                  </a:txBody>
                  <a:tcPr marL="9525" marR="9525" marT="9525" marB="0" anchor="b">
                    <a:lnL>
                      <a:noFill/>
                    </a:lnL>
                    <a:lnR>
                      <a:noFill/>
                    </a:lnR>
                    <a:lnT>
                      <a:noFill/>
                    </a:lnT>
                    <a:lnB>
                      <a:noFill/>
                    </a:lnB>
                  </a:tcPr>
                </a:tc>
                <a:extLst>
                  <a:ext uri="{0D108BD9-81ED-4DB2-BD59-A6C34878D82A}">
                    <a16:rowId xmlns:a16="http://schemas.microsoft.com/office/drawing/2014/main" val="4105150358"/>
                  </a:ext>
                </a:extLst>
              </a:tr>
            </a:tbl>
          </a:graphicData>
        </a:graphic>
      </p:graphicFrame>
      <p:graphicFrame>
        <p:nvGraphicFramePr>
          <p:cNvPr id="10" name="Tabla 9">
            <a:extLst>
              <a:ext uri="{FF2B5EF4-FFF2-40B4-BE49-F238E27FC236}">
                <a16:creationId xmlns:a16="http://schemas.microsoft.com/office/drawing/2014/main" id="{82C5F9CA-1427-4D5B-B75B-B44D373E689F}"/>
              </a:ext>
            </a:extLst>
          </p:cNvPr>
          <p:cNvGraphicFramePr>
            <a:graphicFrameLocks noGrp="1"/>
          </p:cNvGraphicFramePr>
          <p:nvPr>
            <p:extLst>
              <p:ext uri="{D42A27DB-BD31-4B8C-83A1-F6EECF244321}">
                <p14:modId xmlns:p14="http://schemas.microsoft.com/office/powerpoint/2010/main" val="1050287689"/>
              </p:ext>
            </p:extLst>
          </p:nvPr>
        </p:nvGraphicFramePr>
        <p:xfrm>
          <a:off x="5506551" y="4838872"/>
          <a:ext cx="1090664" cy="891540"/>
        </p:xfrm>
        <a:graphic>
          <a:graphicData uri="http://schemas.openxmlformats.org/drawingml/2006/table">
            <a:tbl>
              <a:tblPr/>
              <a:tblGrid>
                <a:gridCol w="1090664">
                  <a:extLst>
                    <a:ext uri="{9D8B030D-6E8A-4147-A177-3AD203B41FA5}">
                      <a16:colId xmlns:a16="http://schemas.microsoft.com/office/drawing/2014/main" val="2869258547"/>
                    </a:ext>
                  </a:extLst>
                </a:gridCol>
              </a:tblGrid>
              <a:tr h="222885">
                <a:tc>
                  <a:txBody>
                    <a:bodyPr/>
                    <a:lstStyle/>
                    <a:p>
                      <a:pPr algn="ctr" fontAlgn="b"/>
                      <a:r>
                        <a:rPr lang="es-CO" sz="1400" b="0" i="0" u="none" strike="noStrike">
                          <a:solidFill>
                            <a:srgbClr val="000000"/>
                          </a:solidFill>
                          <a:effectLst/>
                          <a:latin typeface="Calibri" panose="020F0502020204030204" pitchFamily="34" charset="0"/>
                        </a:rPr>
                        <a:t>167632</a:t>
                      </a:r>
                    </a:p>
                  </a:txBody>
                  <a:tcPr marL="9525" marR="9525" marT="9525" marB="0" anchor="b">
                    <a:lnL>
                      <a:noFill/>
                    </a:lnL>
                    <a:lnR>
                      <a:noFill/>
                    </a:lnR>
                    <a:lnT>
                      <a:noFill/>
                    </a:lnT>
                    <a:lnB>
                      <a:noFill/>
                    </a:lnB>
                  </a:tcPr>
                </a:tc>
                <a:extLst>
                  <a:ext uri="{0D108BD9-81ED-4DB2-BD59-A6C34878D82A}">
                    <a16:rowId xmlns:a16="http://schemas.microsoft.com/office/drawing/2014/main" val="3867163419"/>
                  </a:ext>
                </a:extLst>
              </a:tr>
              <a:tr h="222885">
                <a:tc>
                  <a:txBody>
                    <a:bodyPr/>
                    <a:lstStyle/>
                    <a:p>
                      <a:pPr algn="ctr" fontAlgn="b"/>
                      <a:r>
                        <a:rPr lang="es-CO" sz="1400" b="0" i="0" u="none" strike="noStrike">
                          <a:solidFill>
                            <a:srgbClr val="000000"/>
                          </a:solidFill>
                          <a:effectLst/>
                          <a:latin typeface="Calibri" panose="020F0502020204030204" pitchFamily="34" charset="0"/>
                        </a:rPr>
                        <a:t>4745650</a:t>
                      </a:r>
                    </a:p>
                  </a:txBody>
                  <a:tcPr marL="9525" marR="9525" marT="9525" marB="0" anchor="b">
                    <a:lnL>
                      <a:noFill/>
                    </a:lnL>
                    <a:lnR>
                      <a:noFill/>
                    </a:lnR>
                    <a:lnT>
                      <a:noFill/>
                    </a:lnT>
                    <a:lnB>
                      <a:noFill/>
                    </a:lnB>
                  </a:tcPr>
                </a:tc>
                <a:extLst>
                  <a:ext uri="{0D108BD9-81ED-4DB2-BD59-A6C34878D82A}">
                    <a16:rowId xmlns:a16="http://schemas.microsoft.com/office/drawing/2014/main" val="794325045"/>
                  </a:ext>
                </a:extLst>
              </a:tr>
              <a:tr h="222885">
                <a:tc>
                  <a:txBody>
                    <a:bodyPr/>
                    <a:lstStyle/>
                    <a:p>
                      <a:pPr algn="ctr" fontAlgn="b"/>
                      <a:r>
                        <a:rPr lang="es-CO" sz="1400" b="0" i="0" u="none" strike="noStrike">
                          <a:solidFill>
                            <a:srgbClr val="000000"/>
                          </a:solidFill>
                          <a:effectLst/>
                          <a:latin typeface="Calibri" panose="020F0502020204030204" pitchFamily="34" charset="0"/>
                        </a:rPr>
                        <a:t>194461</a:t>
                      </a:r>
                    </a:p>
                  </a:txBody>
                  <a:tcPr marL="9525" marR="9525" marT="9525" marB="0" anchor="b">
                    <a:lnL>
                      <a:noFill/>
                    </a:lnL>
                    <a:lnR>
                      <a:noFill/>
                    </a:lnR>
                    <a:lnT>
                      <a:noFill/>
                    </a:lnT>
                    <a:lnB>
                      <a:noFill/>
                    </a:lnB>
                  </a:tcPr>
                </a:tc>
                <a:extLst>
                  <a:ext uri="{0D108BD9-81ED-4DB2-BD59-A6C34878D82A}">
                    <a16:rowId xmlns:a16="http://schemas.microsoft.com/office/drawing/2014/main" val="4128303388"/>
                  </a:ext>
                </a:extLst>
              </a:tr>
              <a:tr h="222885">
                <a:tc>
                  <a:txBody>
                    <a:bodyPr/>
                    <a:lstStyle/>
                    <a:p>
                      <a:pPr algn="ctr" fontAlgn="b"/>
                      <a:r>
                        <a:rPr lang="es-CO" sz="1400" b="0" i="0" u="none" strike="noStrike" dirty="0">
                          <a:solidFill>
                            <a:srgbClr val="000000"/>
                          </a:solidFill>
                          <a:effectLst/>
                          <a:latin typeface="Calibri" panose="020F0502020204030204" pitchFamily="34" charset="0"/>
                        </a:rPr>
                        <a:t>409711</a:t>
                      </a:r>
                    </a:p>
                  </a:txBody>
                  <a:tcPr marL="9525" marR="9525" marT="9525" marB="0" anchor="b">
                    <a:lnL>
                      <a:noFill/>
                    </a:lnL>
                    <a:lnR>
                      <a:noFill/>
                    </a:lnR>
                    <a:lnT>
                      <a:noFill/>
                    </a:lnT>
                    <a:lnB>
                      <a:noFill/>
                    </a:lnB>
                  </a:tcPr>
                </a:tc>
                <a:extLst>
                  <a:ext uri="{0D108BD9-81ED-4DB2-BD59-A6C34878D82A}">
                    <a16:rowId xmlns:a16="http://schemas.microsoft.com/office/drawing/2014/main" val="3815030754"/>
                  </a:ext>
                </a:extLst>
              </a:tr>
            </a:tbl>
          </a:graphicData>
        </a:graphic>
      </p:graphicFrame>
      <p:graphicFrame>
        <p:nvGraphicFramePr>
          <p:cNvPr id="11" name="Tabla 10">
            <a:extLst>
              <a:ext uri="{FF2B5EF4-FFF2-40B4-BE49-F238E27FC236}">
                <a16:creationId xmlns:a16="http://schemas.microsoft.com/office/drawing/2014/main" id="{8B6006C3-7935-4401-918B-7E83164F009B}"/>
              </a:ext>
            </a:extLst>
          </p:cNvPr>
          <p:cNvGraphicFramePr>
            <a:graphicFrameLocks noGrp="1"/>
          </p:cNvGraphicFramePr>
          <p:nvPr>
            <p:extLst>
              <p:ext uri="{D42A27DB-BD31-4B8C-83A1-F6EECF244321}">
                <p14:modId xmlns:p14="http://schemas.microsoft.com/office/powerpoint/2010/main" val="2296677217"/>
              </p:ext>
            </p:extLst>
          </p:nvPr>
        </p:nvGraphicFramePr>
        <p:xfrm>
          <a:off x="7250856" y="4838872"/>
          <a:ext cx="1092869" cy="891540"/>
        </p:xfrm>
        <a:graphic>
          <a:graphicData uri="http://schemas.openxmlformats.org/drawingml/2006/table">
            <a:tbl>
              <a:tblPr/>
              <a:tblGrid>
                <a:gridCol w="1092869">
                  <a:extLst>
                    <a:ext uri="{9D8B030D-6E8A-4147-A177-3AD203B41FA5}">
                      <a16:colId xmlns:a16="http://schemas.microsoft.com/office/drawing/2014/main" val="2217413923"/>
                    </a:ext>
                  </a:extLst>
                </a:gridCol>
              </a:tblGrid>
              <a:tr h="222885">
                <a:tc>
                  <a:txBody>
                    <a:bodyPr/>
                    <a:lstStyle/>
                    <a:p>
                      <a:pPr algn="ctr" fontAlgn="b"/>
                      <a:r>
                        <a:rPr lang="es-CO" sz="1400" b="0" i="0" u="none" strike="noStrike">
                          <a:solidFill>
                            <a:srgbClr val="000000"/>
                          </a:solidFill>
                          <a:effectLst/>
                          <a:latin typeface="Calibri" panose="020F0502020204030204" pitchFamily="34" charset="0"/>
                        </a:rPr>
                        <a:t>63476</a:t>
                      </a:r>
                    </a:p>
                  </a:txBody>
                  <a:tcPr marL="9525" marR="9525" marT="9525" marB="0" anchor="b">
                    <a:lnL>
                      <a:noFill/>
                    </a:lnL>
                    <a:lnR>
                      <a:noFill/>
                    </a:lnR>
                    <a:lnT>
                      <a:noFill/>
                    </a:lnT>
                    <a:lnB>
                      <a:noFill/>
                    </a:lnB>
                  </a:tcPr>
                </a:tc>
                <a:extLst>
                  <a:ext uri="{0D108BD9-81ED-4DB2-BD59-A6C34878D82A}">
                    <a16:rowId xmlns:a16="http://schemas.microsoft.com/office/drawing/2014/main" val="3267603540"/>
                  </a:ext>
                </a:extLst>
              </a:tr>
              <a:tr h="222885">
                <a:tc>
                  <a:txBody>
                    <a:bodyPr/>
                    <a:lstStyle/>
                    <a:p>
                      <a:pPr algn="ctr" fontAlgn="b"/>
                      <a:r>
                        <a:rPr lang="es-CO" sz="1400" b="0" i="0" u="none" strike="noStrike">
                          <a:solidFill>
                            <a:srgbClr val="000000"/>
                          </a:solidFill>
                          <a:effectLst/>
                          <a:latin typeface="Calibri" panose="020F0502020204030204" pitchFamily="34" charset="0"/>
                        </a:rPr>
                        <a:t>180281</a:t>
                      </a:r>
                    </a:p>
                  </a:txBody>
                  <a:tcPr marL="9525" marR="9525" marT="9525" marB="0" anchor="b">
                    <a:lnL>
                      <a:noFill/>
                    </a:lnL>
                    <a:lnR>
                      <a:noFill/>
                    </a:lnR>
                    <a:lnT>
                      <a:noFill/>
                    </a:lnT>
                    <a:lnB>
                      <a:noFill/>
                    </a:lnB>
                  </a:tcPr>
                </a:tc>
                <a:extLst>
                  <a:ext uri="{0D108BD9-81ED-4DB2-BD59-A6C34878D82A}">
                    <a16:rowId xmlns:a16="http://schemas.microsoft.com/office/drawing/2014/main" val="1787704592"/>
                  </a:ext>
                </a:extLst>
              </a:tr>
              <a:tr h="222885">
                <a:tc>
                  <a:txBody>
                    <a:bodyPr/>
                    <a:lstStyle/>
                    <a:p>
                      <a:pPr algn="ctr" fontAlgn="b"/>
                      <a:r>
                        <a:rPr lang="es-CO" sz="1400" b="0" i="0" u="none" strike="noStrike">
                          <a:solidFill>
                            <a:srgbClr val="000000"/>
                          </a:solidFill>
                          <a:effectLst/>
                          <a:latin typeface="Calibri" panose="020F0502020204030204" pitchFamily="34" charset="0"/>
                        </a:rPr>
                        <a:t>82045</a:t>
                      </a:r>
                    </a:p>
                  </a:txBody>
                  <a:tcPr marL="9525" marR="9525" marT="9525" marB="0" anchor="b">
                    <a:lnL>
                      <a:noFill/>
                    </a:lnL>
                    <a:lnR>
                      <a:noFill/>
                    </a:lnR>
                    <a:lnT>
                      <a:noFill/>
                    </a:lnT>
                    <a:lnB>
                      <a:noFill/>
                    </a:lnB>
                  </a:tcPr>
                </a:tc>
                <a:extLst>
                  <a:ext uri="{0D108BD9-81ED-4DB2-BD59-A6C34878D82A}">
                    <a16:rowId xmlns:a16="http://schemas.microsoft.com/office/drawing/2014/main" val="3039997868"/>
                  </a:ext>
                </a:extLst>
              </a:tr>
              <a:tr h="222885">
                <a:tc>
                  <a:txBody>
                    <a:bodyPr/>
                    <a:lstStyle/>
                    <a:p>
                      <a:pPr algn="ctr" fontAlgn="b"/>
                      <a:r>
                        <a:rPr lang="es-CO" sz="1400" b="0" i="0" u="none" strike="noStrike" dirty="0">
                          <a:solidFill>
                            <a:srgbClr val="000000"/>
                          </a:solidFill>
                          <a:effectLst/>
                          <a:latin typeface="Calibri" panose="020F0502020204030204" pitchFamily="34" charset="0"/>
                        </a:rPr>
                        <a:t>80403</a:t>
                      </a:r>
                    </a:p>
                  </a:txBody>
                  <a:tcPr marL="9525" marR="9525" marT="9525" marB="0" anchor="b">
                    <a:lnL>
                      <a:noFill/>
                    </a:lnL>
                    <a:lnR>
                      <a:noFill/>
                    </a:lnR>
                    <a:lnT>
                      <a:noFill/>
                    </a:lnT>
                    <a:lnB>
                      <a:noFill/>
                    </a:lnB>
                  </a:tcPr>
                </a:tc>
                <a:extLst>
                  <a:ext uri="{0D108BD9-81ED-4DB2-BD59-A6C34878D82A}">
                    <a16:rowId xmlns:a16="http://schemas.microsoft.com/office/drawing/2014/main" val="1255261812"/>
                  </a:ext>
                </a:extLst>
              </a:tr>
            </a:tbl>
          </a:graphicData>
        </a:graphic>
      </p:graphicFrame>
      <p:graphicFrame>
        <p:nvGraphicFramePr>
          <p:cNvPr id="16" name="Tabla 15">
            <a:extLst>
              <a:ext uri="{FF2B5EF4-FFF2-40B4-BE49-F238E27FC236}">
                <a16:creationId xmlns:a16="http://schemas.microsoft.com/office/drawing/2014/main" id="{16ADF2E2-854A-4EEC-A6DA-AC011F602B01}"/>
              </a:ext>
            </a:extLst>
          </p:cNvPr>
          <p:cNvGraphicFramePr>
            <a:graphicFrameLocks noGrp="1"/>
          </p:cNvGraphicFramePr>
          <p:nvPr>
            <p:extLst>
              <p:ext uri="{D42A27DB-BD31-4B8C-83A1-F6EECF244321}">
                <p14:modId xmlns:p14="http://schemas.microsoft.com/office/powerpoint/2010/main" val="2733776194"/>
              </p:ext>
            </p:extLst>
          </p:nvPr>
        </p:nvGraphicFramePr>
        <p:xfrm>
          <a:off x="8997366" y="4838872"/>
          <a:ext cx="1081769" cy="891540"/>
        </p:xfrm>
        <a:graphic>
          <a:graphicData uri="http://schemas.openxmlformats.org/drawingml/2006/table">
            <a:tbl>
              <a:tblPr/>
              <a:tblGrid>
                <a:gridCol w="1081769">
                  <a:extLst>
                    <a:ext uri="{9D8B030D-6E8A-4147-A177-3AD203B41FA5}">
                      <a16:colId xmlns:a16="http://schemas.microsoft.com/office/drawing/2014/main" val="1378361981"/>
                    </a:ext>
                  </a:extLst>
                </a:gridCol>
              </a:tblGrid>
              <a:tr h="190500">
                <a:tc>
                  <a:txBody>
                    <a:bodyPr/>
                    <a:lstStyle/>
                    <a:p>
                      <a:pPr algn="ctr" fontAlgn="b"/>
                      <a:r>
                        <a:rPr lang="es-CO" sz="14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extLst>
                  <a:ext uri="{0D108BD9-81ED-4DB2-BD59-A6C34878D82A}">
                    <a16:rowId xmlns:a16="http://schemas.microsoft.com/office/drawing/2014/main" val="3367829435"/>
                  </a:ext>
                </a:extLst>
              </a:tr>
              <a:tr h="190500">
                <a:tc>
                  <a:txBody>
                    <a:bodyPr/>
                    <a:lstStyle/>
                    <a:p>
                      <a:pPr algn="ctr" fontAlgn="b"/>
                      <a:r>
                        <a:rPr lang="es-CO" sz="14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extLst>
                  <a:ext uri="{0D108BD9-81ED-4DB2-BD59-A6C34878D82A}">
                    <a16:rowId xmlns:a16="http://schemas.microsoft.com/office/drawing/2014/main" val="2483613436"/>
                  </a:ext>
                </a:extLst>
              </a:tr>
              <a:tr h="190500">
                <a:tc>
                  <a:txBody>
                    <a:bodyPr/>
                    <a:lstStyle/>
                    <a:p>
                      <a:pPr algn="ctr" fontAlgn="b"/>
                      <a:r>
                        <a:rPr lang="es-CO" sz="14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extLst>
                  <a:ext uri="{0D108BD9-81ED-4DB2-BD59-A6C34878D82A}">
                    <a16:rowId xmlns:a16="http://schemas.microsoft.com/office/drawing/2014/main" val="1316312167"/>
                  </a:ext>
                </a:extLst>
              </a:tr>
              <a:tr h="190500">
                <a:tc>
                  <a:txBody>
                    <a:bodyPr/>
                    <a:lstStyle/>
                    <a:p>
                      <a:pPr algn="ctr" fontAlgn="b"/>
                      <a:r>
                        <a:rPr lang="es-CO" sz="1400" b="0" i="0" u="none" strike="noStrike" dirty="0">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extLst>
                  <a:ext uri="{0D108BD9-81ED-4DB2-BD59-A6C34878D82A}">
                    <a16:rowId xmlns:a16="http://schemas.microsoft.com/office/drawing/2014/main" val="3174667279"/>
                  </a:ext>
                </a:extLst>
              </a:tr>
            </a:tbl>
          </a:graphicData>
        </a:graphic>
      </p:graphicFrame>
      <p:cxnSp>
        <p:nvCxnSpPr>
          <p:cNvPr id="18" name="Conector recto 17">
            <a:extLst>
              <a:ext uri="{FF2B5EF4-FFF2-40B4-BE49-F238E27FC236}">
                <a16:creationId xmlns:a16="http://schemas.microsoft.com/office/drawing/2014/main" id="{1954331E-B9A4-415C-86DB-19FC5388D5E6}"/>
              </a:ext>
            </a:extLst>
          </p:cNvPr>
          <p:cNvCxnSpPr>
            <a:cxnSpLocks/>
          </p:cNvCxnSpPr>
          <p:nvPr/>
        </p:nvCxnSpPr>
        <p:spPr>
          <a:xfrm>
            <a:off x="1967205" y="2637183"/>
            <a:ext cx="8363605" cy="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0B4FBC00-40BD-44E9-851A-7D33446463CD}"/>
              </a:ext>
            </a:extLst>
          </p:cNvPr>
          <p:cNvCxnSpPr>
            <a:cxnSpLocks/>
          </p:cNvCxnSpPr>
          <p:nvPr/>
        </p:nvCxnSpPr>
        <p:spPr>
          <a:xfrm>
            <a:off x="1967205" y="2867672"/>
            <a:ext cx="8363605" cy="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CCDF0652-B8EE-435C-BD53-F8966089794C}"/>
              </a:ext>
            </a:extLst>
          </p:cNvPr>
          <p:cNvCxnSpPr>
            <a:cxnSpLocks/>
          </p:cNvCxnSpPr>
          <p:nvPr/>
        </p:nvCxnSpPr>
        <p:spPr>
          <a:xfrm>
            <a:off x="1967205" y="3073081"/>
            <a:ext cx="8363605" cy="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DFD876A0-FFB7-497D-AF0E-B85B37235E82}"/>
              </a:ext>
            </a:extLst>
          </p:cNvPr>
          <p:cNvCxnSpPr>
            <a:cxnSpLocks/>
          </p:cNvCxnSpPr>
          <p:nvPr/>
        </p:nvCxnSpPr>
        <p:spPr>
          <a:xfrm>
            <a:off x="1967205" y="5055705"/>
            <a:ext cx="8363605" cy="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751DA555-D3C2-495C-A8E4-24EE2F35C62E}"/>
              </a:ext>
            </a:extLst>
          </p:cNvPr>
          <p:cNvCxnSpPr>
            <a:cxnSpLocks/>
          </p:cNvCxnSpPr>
          <p:nvPr/>
        </p:nvCxnSpPr>
        <p:spPr>
          <a:xfrm>
            <a:off x="1967205" y="5286194"/>
            <a:ext cx="8363605" cy="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8B6A6670-4B16-4A64-8B73-4EBAE4F24FEB}"/>
              </a:ext>
            </a:extLst>
          </p:cNvPr>
          <p:cNvCxnSpPr>
            <a:cxnSpLocks/>
          </p:cNvCxnSpPr>
          <p:nvPr/>
        </p:nvCxnSpPr>
        <p:spPr>
          <a:xfrm>
            <a:off x="1967205" y="5491603"/>
            <a:ext cx="8363605" cy="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39889703-C3A2-48D5-8136-43BB38286278}"/>
              </a:ext>
            </a:extLst>
          </p:cNvPr>
          <p:cNvCxnSpPr/>
          <p:nvPr/>
        </p:nvCxnSpPr>
        <p:spPr>
          <a:xfrm>
            <a:off x="3474656" y="2421902"/>
            <a:ext cx="0" cy="330851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167106BB-384D-4260-92C7-319794FE9599}"/>
              </a:ext>
            </a:extLst>
          </p:cNvPr>
          <p:cNvCxnSpPr/>
          <p:nvPr/>
        </p:nvCxnSpPr>
        <p:spPr>
          <a:xfrm>
            <a:off x="5270325" y="2421902"/>
            <a:ext cx="0" cy="330851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430AF265-5E25-4F90-9DFC-D0DDB378811C}"/>
              </a:ext>
            </a:extLst>
          </p:cNvPr>
          <p:cNvCxnSpPr/>
          <p:nvPr/>
        </p:nvCxnSpPr>
        <p:spPr>
          <a:xfrm>
            <a:off x="6946725" y="2421902"/>
            <a:ext cx="0" cy="330851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8AB1BD46-071B-4284-8F90-8355E4C51264}"/>
              </a:ext>
            </a:extLst>
          </p:cNvPr>
          <p:cNvCxnSpPr/>
          <p:nvPr/>
        </p:nvCxnSpPr>
        <p:spPr>
          <a:xfrm>
            <a:off x="8742395" y="2421902"/>
            <a:ext cx="0" cy="3308510"/>
          </a:xfrm>
          <a:prstGeom prst="line">
            <a:avLst/>
          </a:prstGeom>
          <a:ln>
            <a:solidFill>
              <a:srgbClr val="4274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86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ctrTitle"/>
          </p:nvPr>
        </p:nvSpPr>
        <p:spPr>
          <a:xfrm>
            <a:off x="3514733" y="2222200"/>
            <a:ext cx="5226400" cy="2413600"/>
          </a:xfrm>
          <a:prstGeom prst="rect">
            <a:avLst/>
          </a:prstGeom>
          <a:noFill/>
        </p:spPr>
        <p:txBody>
          <a:bodyPr spcFirstLastPara="1" vert="horz" wrap="square" lIns="121900" tIns="121900" rIns="121900" bIns="121900" rtlCol="0" anchor="ctr" anchorCtr="0">
            <a:noAutofit/>
          </a:bodyPr>
          <a:lstStyle/>
          <a:p>
            <a:r>
              <a:rPr lang="es-CO" sz="5400" b="1" dirty="0">
                <a:latin typeface="Montserrat" panose="00000500000000000000" pitchFamily="2" charset="0"/>
              </a:rPr>
              <a:t>STATIC ANALYSIS</a:t>
            </a:r>
            <a:endParaRPr sz="5400" b="1" dirty="0">
              <a:latin typeface="Montserrat" panose="00000500000000000000" pitchFamily="2" charset="0"/>
            </a:endParaRPr>
          </a:p>
        </p:txBody>
      </p:sp>
    </p:spTree>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TotalTime>
  <Words>757</Words>
  <Application>Microsoft Office PowerPoint</Application>
  <PresentationFormat>Panorámica</PresentationFormat>
  <Paragraphs>188</Paragraphs>
  <Slides>20</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STHupo</vt:lpstr>
      <vt:lpstr>Arial</vt:lpstr>
      <vt:lpstr>Calibri</vt:lpstr>
      <vt:lpstr>Calibri Light</vt:lpstr>
      <vt:lpstr>Consolas</vt:lpstr>
      <vt:lpstr>Montserrat</vt:lpstr>
      <vt:lpstr>Roboto</vt:lpstr>
      <vt:lpstr>SansSerif</vt:lpstr>
      <vt:lpstr>Segoe UI</vt:lpstr>
      <vt:lpstr>Tema de Office</vt:lpstr>
      <vt:lpstr>Presentación de PowerPoint</vt:lpstr>
      <vt:lpstr>OBJETIVOS</vt:lpstr>
      <vt:lpstr>Presentación de PowerPoint</vt:lpstr>
      <vt:lpstr>METHODOLOGY</vt:lpstr>
      <vt:lpstr>Presentación de PowerPoint</vt:lpstr>
      <vt:lpstr>Presentación de PowerPoint</vt:lpstr>
      <vt:lpstr>Presentación de PowerPoint</vt:lpstr>
      <vt:lpstr>Presentación de PowerPoint</vt:lpstr>
      <vt:lpstr>STATIC ANALYSIS</vt:lpstr>
      <vt:lpstr>PERMISSIONS</vt:lpstr>
      <vt:lpstr>PERMISSIONS</vt:lpstr>
      <vt:lpstr>PERMISSIONS</vt:lpstr>
      <vt:lpstr>PROTECTION LEVELS</vt:lpstr>
      <vt:lpstr>PERMISSIONS</vt:lpstr>
      <vt:lpstr>PERMISSIONS</vt:lpstr>
      <vt:lpstr>DREBIN</vt:lpstr>
      <vt:lpstr>INTENTS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Sara Ortiz Drada</dc:creator>
  <cp:lastModifiedBy>Sara Ortiz Drada</cp:lastModifiedBy>
  <cp:revision>59</cp:revision>
  <dcterms:created xsi:type="dcterms:W3CDTF">2019-05-29T15:24:11Z</dcterms:created>
  <dcterms:modified xsi:type="dcterms:W3CDTF">2019-05-31T14:59:44Z</dcterms:modified>
</cp:coreProperties>
</file>