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v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* This slide provides a clear comparison of machine learning and deep learning, outlining their strengths, weaknesses, and use cases, and helping the audience understand when to apply each approach.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Here's a suggested content for the slide:</a:t>
            </a:r>
          </a:p>
          <a:p/>
          <a:p>
            <a:r>
              <a:t>**Title:** Machine Learning vs Deep Learning: A Clear Comparison</a:t>
            </a:r>
          </a:p>
          <a:p/>
          <a:p>
            <a:r>
              <a:t>**Section 1: Definition and Approach**</a:t>
            </a:r>
          </a:p>
          <a:p/>
          <a:p>
            <a:r>
              <a:t>* **Machine Learning (ML):** A type of AI that enables systems to learn from data and improve performance without being explicitly programmed.</a:t>
            </a:r>
          </a:p>
          <a:p>
            <a:r>
              <a:t>* **Deep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**Slide 5:** "Real-World Applications: Where Machine Learning and Deep Learning Shine"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Here is a suggested content for Slide 5:</a:t>
            </a:r>
          </a:p>
          <a:p/>
          <a:p>
            <a:r>
              <a:t>**Title:** Real-World Applications: Where Machine Learning and Deep Learning Shine</a:t>
            </a:r>
          </a:p>
          <a:p/>
          <a:p>
            <a:r>
              <a:t>**Bullet points:**</a:t>
            </a:r>
          </a:p>
          <a:p/>
          <a:p>
            <a:r>
              <a:t>• **Image Recognition**: Self-driving cars, facial recognition, medical diagnosis, and surveillance systems</a:t>
            </a:r>
          </a:p>
          <a:p>
            <a:r>
              <a:t>• **Natural Language Processing (NLP)**: Virtu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* This slide showcases the practical applications of machine learning and deep learning, highlighting examples of successful implementations in industries such as computer vision, natural language processing, and recommender systems.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Here is a concise and structured content for the slide:</a:t>
            </a:r>
          </a:p>
          <a:p/>
          <a:p>
            <a:r>
              <a:t>**Title:** Practical Applications of Machine Learning and Deep Learning</a:t>
            </a:r>
          </a:p>
          <a:p/>
          <a:p>
            <a:r>
              <a:t>**Subtitle:** Real-World Implementations Across Industries</a:t>
            </a:r>
          </a:p>
          <a:p/>
          <a:p>
            <a:r>
              <a:t>**Bullet Points:**</a:t>
            </a:r>
          </a:p>
          <a:p/>
          <a:p>
            <a:r>
              <a:t>**Computer Vision:**</a:t>
            </a:r>
          </a:p>
          <a:p/>
          <a:p>
            <a:r>
              <a:t>• Image recognition for self-driving cars</a:t>
            </a:r>
          </a:p>
          <a:p>
            <a:r>
              <a:t>• Object detection for sur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These slide titles provide a clear structure for a presentation that educates the audience on the basics of machine learning and deep learning, highlights their differences, and demonstrates their practical applications.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Here is a suggested content for the slide:</a:t>
            </a:r>
          </a:p>
          <a:p/>
          <a:p>
            <a:r>
              <a:t>**Title:** Machine Learning and Deep Learning: Basics, Differences, and Applications</a:t>
            </a:r>
          </a:p>
          <a:p/>
          <a:p>
            <a:r>
              <a:t>**Bullet Points:**</a:t>
            </a:r>
          </a:p>
          <a:p/>
          <a:p>
            <a:r>
              <a:t>**I. Introduction to Machine Learning**</a:t>
            </a:r>
          </a:p>
          <a:p/>
          <a:p>
            <a:r>
              <a:t>* Definition and overview</a:t>
            </a:r>
          </a:p>
          <a:p>
            <a:r>
              <a:t>* Types of machine learning: supervised, unsupervised, and reinforcement learning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Here are five potential slide title options for a presentation on "Machine Learning vs Deep Learning":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Here are five potential slide title options for a presentation on "Machine Learning vs Deep Learning":</a:t>
            </a:r>
          </a:p>
          <a:p/>
          <a:p>
            <a:r>
              <a:t>**Option 1**</a:t>
            </a:r>
          </a:p>
          <a:p>
            <a:r>
              <a:t>**Machine Learning vs Deep Learning: What's the Difference?**</a:t>
            </a:r>
          </a:p>
          <a:p/>
          <a:p>
            <a:r>
              <a:t>* Brief overview of the two concepts</a:t>
            </a:r>
          </a:p>
          <a:p>
            <a:r>
              <a:t>* Key differences and similarities</a:t>
            </a:r>
          </a:p>
          <a:p/>
          <a:p>
            <a:r>
              <a:t>**Option 2**</a:t>
            </a:r>
          </a:p>
          <a:p>
            <a:r>
              <a:t>**Unpacking AI: Machine Learning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**Slide 1:** "Introduction to Intelligent Systems: Machine Learning and Deep Learning"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Here is a concise and structured content for the slide:</a:t>
            </a:r>
          </a:p>
          <a:p/>
          <a:p>
            <a:r>
              <a:t>**Title:** Introduction to Intelligent Systems: Machine Learning and Deep Learning</a:t>
            </a:r>
          </a:p>
          <a:p/>
          <a:p>
            <a:r>
              <a:t>**Subtitle:** Unleashing the Power of AI</a:t>
            </a:r>
          </a:p>
          <a:p/>
          <a:p>
            <a:r>
              <a:t>**Bullet Points:**</a:t>
            </a:r>
          </a:p>
          <a:p/>
          <a:p>
            <a:r>
              <a:t>• **Intelligent Systems:** Computer-based systems that can perform tasks that typically require 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* This slide sets the stage for the presentation, introducing the two concepts and their relationships to artificial intelligence and data analysis.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Here is a concise and structured content for the introductory slide:</a:t>
            </a:r>
          </a:p>
          <a:p/>
          <a:p>
            <a:r>
              <a:t>**Title:** Setting the Stage: AI, Data Analysis, and [Concept 1] &amp; [Concept 2]</a:t>
            </a:r>
          </a:p>
          <a:p/>
          <a:p>
            <a:r>
              <a:t>**Subtitle:** Understanding the Intersection of Two Key Concepts in Modern Analytics</a:t>
            </a:r>
          </a:p>
          <a:p/>
          <a:p>
            <a:r>
              <a:t>**Bullet Points:**</a:t>
            </a:r>
          </a:p>
          <a:p/>
          <a:p>
            <a:r>
              <a:t>• **[Concept 1]:** Definition and significan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**Slide 2:** "Machine Learning Fundamentals: Supervised, Unsupervised, and Reinforcement Learning"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Here is a concise and structured content for the slide:</a:t>
            </a:r>
          </a:p>
          <a:p/>
          <a:p>
            <a:r>
              <a:t>**Title:** Machine Learning Fundamentals: Supervised, Unsupervised, and Reinforcement Learning</a:t>
            </a:r>
          </a:p>
          <a:p/>
          <a:p>
            <a:r>
              <a:t>**Bullet Points:**</a:t>
            </a:r>
          </a:p>
          <a:p/>
          <a:p>
            <a:r>
              <a:t>**Supervised Learning:**</a:t>
            </a:r>
          </a:p>
          <a:p>
            <a:r>
              <a:t>• **Goal:** Learn from labeled data to make predictions on new, unseen data</a:t>
            </a:r>
          </a:p>
          <a:p>
            <a:r>
              <a:t>• **Example:** Image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* This slide delves into the basics of machine learning, explaining the different types of learning paradigms and how they are applied in real-world scenarios.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Here's a suggested content for the slide:</a:t>
            </a:r>
          </a:p>
          <a:p/>
          <a:p>
            <a:r>
              <a:t>**Title:** Introduction to Machine Learning</a:t>
            </a:r>
          </a:p>
          <a:p/>
          <a:p>
            <a:r>
              <a:t>**Subtitle:** Types of Learning Paradigms and Real-World Applications</a:t>
            </a:r>
          </a:p>
          <a:p/>
          <a:p>
            <a:r>
              <a:t>**Bullet Points:**</a:t>
            </a:r>
          </a:p>
          <a:p/>
          <a:p>
            <a:r>
              <a:t>**Types of Learning Paradigms:**</a:t>
            </a:r>
          </a:p>
          <a:p/>
          <a:p>
            <a:r>
              <a:t>* **Supervised Learning**: Training on labeled data to make predictions on new data</a:t>
            </a:r>
          </a:p>
          <a:p>
            <a:r>
              <a:t>* 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**Slide 3:** "Deep Learning: A Subset of Machine Learning with a Twist"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Here's a suggested content for the slide:</a:t>
            </a:r>
          </a:p>
          <a:p/>
          <a:p>
            <a:r>
              <a:t>**Title:** Deep Learning: A Subset of Machine Learning with a Twist</a:t>
            </a:r>
          </a:p>
          <a:p/>
          <a:p>
            <a:r>
              <a:t>**Bullet Points:**</a:t>
            </a:r>
          </a:p>
          <a:p/>
          <a:p>
            <a:r>
              <a:t>• **Definition:** Deep Learning (DL) is a subset of Machine Learning (ML) that uses artificial neural networks to analyze and interpret data.</a:t>
            </a:r>
          </a:p>
          <a:p/>
          <a:p>
            <a:r>
              <a:t>• **Key Twist:** DL algor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* This slide focuses on deep learning, highlighting its unique characteristics, such as neural networks and hierarchical representations, and how they differ from traditional machine learning approaches.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Here is a possible summary for the slide:</a:t>
            </a:r>
          </a:p>
          <a:p/>
          <a:p>
            <a:r>
              <a:t>**Title:** Deep Learning: Unique Characteristics</a:t>
            </a:r>
          </a:p>
          <a:p/>
          <a:p>
            <a:r>
              <a:t>**Bullet points:**</a:t>
            </a:r>
          </a:p>
          <a:p/>
          <a:p>
            <a:r>
              <a:t>• **Neural Networks:** Modeled after the human brain, neural networks consist of interconnected nodes (neurons) that process and transmit information.</a:t>
            </a:r>
          </a:p>
          <a:p/>
          <a:p>
            <a:r>
              <a:t>• **Hierarchical Representations:**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**Slide 4:** "Key Differences: Machine Learning vs Deep Learning in Practice"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Here is a concise and structured content for the slide:</a:t>
            </a:r>
          </a:p>
          <a:p/>
          <a:p>
            <a:r>
              <a:t>**Title:** Key Differences: Machine Learning vs Deep Learning in Practice</a:t>
            </a:r>
          </a:p>
          <a:p/>
          <a:p>
            <a:r>
              <a:t>**Bullet Points:**</a:t>
            </a:r>
          </a:p>
          <a:p/>
          <a:p>
            <a:r>
              <a:t>**Machine Learning:**</a:t>
            </a:r>
          </a:p>
          <a:p/>
          <a:p>
            <a:r>
              <a:t>• Focuses on developing models that can make predictions or decisions based on data</a:t>
            </a:r>
          </a:p>
          <a:p>
            <a:r>
              <a:t>• Uses algorithms to analyze data and mak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