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000">
                <a:solidFill>
                  <a:srgbClr val="000000"/>
                </a:solidFill>
              </a:defRPr>
            </a:pPr>
            <a:r>
              <a:t>Make a presenation on Machine Learning vs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600">
                <a:solidFill>
                  <a:srgbClr val="323232"/>
                </a:solidFill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000000"/>
                </a:solidFill>
              </a:defRPr>
            </a:pPr>
            <a:r>
              <a:t>1. Demystifying Machine Learning and Deep Learning: A Comparative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7315200" cy="5029200"/>
          </a:xfrm>
        </p:spPr>
        <p:txBody>
          <a:bodyPr/>
          <a:lstStyle/>
          <a:p>
            <a:r>
              <a:t>**1. Demystifying Machine Learning and Deep Learning: A Comparative Overview**</a:t>
            </a:r>
          </a:p>
          <a:p/>
          <a:p>
            <a:r>
              <a:t>**Introduction:**</a:t>
            </a:r>
          </a:p>
          <a:p/>
          <a:p>
            <a:r>
              <a:t>* Define machine learning and deep learning, emphasizing their importance in the modern world.</a:t>
            </a:r>
          </a:p>
          <a:p>
            <a:r>
              <a:t>* High...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000000"/>
                </a:solidFill>
              </a:defRPr>
            </a:pPr>
            <a:r>
              <a:t>2. The Spectrum of Machine Learning: Traditional Methods vs. Deep Learning Advancements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7315200" cy="5029200"/>
          </a:xfrm>
        </p:spPr>
        <p:txBody>
          <a:bodyPr/>
          <a:lstStyle/>
          <a:p>
            <a:r>
              <a:t>**2. The Spectrum of Machine Learning: Traditional Methods vs. Deep Learning Advancements**</a:t>
            </a:r>
          </a:p>
          <a:p/>
          <a:p>
            <a:r>
              <a:t>**Traditional Machine Learning (ML) Methods:**</a:t>
            </a:r>
          </a:p>
          <a:p/>
          <a:p>
            <a:r>
              <a:t>* **Linear Regression:** Simple linear models for predictin...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000000"/>
                </a:solidFill>
              </a:defRPr>
            </a:pPr>
            <a:r>
              <a:t>3. Harnessing Deep Learning's Power: A Step Beyond Traditional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7315200" cy="5029200"/>
          </a:xfrm>
        </p:spPr>
        <p:txBody>
          <a:bodyPr/>
          <a:lstStyle/>
          <a:p>
            <a:r>
              <a:t>**3. Harnessing Deep Learning's Power: A Step Beyond Traditional Machine Learning**</a:t>
            </a:r>
          </a:p>
          <a:p/>
          <a:p>
            <a:r>
              <a:t>**Introduction:**</a:t>
            </a:r>
          </a:p>
          <a:p>
            <a:r>
              <a:t>* Traditional machine learning has limitations in complex data patterns and high-dimensional feat...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000000"/>
                </a:solidFill>
              </a:defRPr>
            </a:pPr>
            <a:r>
              <a:t>4. The Intersection of Machine Learning and Deep Learning: Synergy for Enhanced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7315200" cy="5029200"/>
          </a:xfrm>
        </p:spPr>
        <p:txBody>
          <a:bodyPr/>
          <a:lstStyle/>
          <a:p>
            <a:r>
              <a:t>**4. The Intersection of Machine Learning and Deep Learning: Synergy for Enhanced AI**</a:t>
            </a:r>
          </a:p>
          <a:p/>
          <a:p>
            <a:r>
              <a:t>**Introduction:**</a:t>
            </a:r>
          </a:p>
          <a:p/>
          <a:p>
            <a:r>
              <a:t>* Machine learning (ML) and deep learning (DL) are two interconnected subfields of artificial...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000000"/>
                </a:solidFill>
              </a:defRPr>
            </a:pPr>
            <a:r>
              <a:t>5. Unveiling the Future of ML and DL: Convergence, Innovation, and Practical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7315200" cy="5029200"/>
          </a:xfrm>
        </p:spPr>
        <p:txBody>
          <a:bodyPr/>
          <a:lstStyle/>
          <a:p>
            <a:r>
              <a:t>### 5. Unveiling the Future of ML and DL: Convergence, Innovation, and Practical Applications</a:t>
            </a:r>
          </a:p>
          <a:p/>
          <a:p>
            <a:r>
              <a:t>* **Convergence of ML and DL:**</a:t>
            </a:r>
          </a:p>
          <a:p>
            <a:r>
              <a:t>    * Integration of supervised, unsupervised, and reinforcement learning...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