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ctrTitle"/>
          </p:nvPr>
        </p:nvSpPr>
        <p:spPr/>
        <p:txBody>
          <a:bodyPr/>
          <a:lstStyle/>
          <a:p>
            <a:r>
              <a:t>Types of Forests in India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sz="3000"/>
            </a:pPr>
            <a:r>
              <a:t>Here are five potential slide title options for a presentation on "Types of Forests in India":</a:t>
            </a:r>
          </a:p>
        </p:txBody>
      </p:sp>
      <p:sp>
        <p:nvSpPr>
          <p:cNvPr id="3" name="TextBox 2"/>
          <p:cNvSpPr txBox="1"/>
          <p:nvPr/>
        </p:nvSpPr>
        <p:spPr>
          <a:xfrm>
            <a:off x="914400" y="1828800"/>
            <a:ext cx="7772400" cy="4572000"/>
          </a:xfrm>
          <a:prstGeom prst="rect">
            <a:avLst/>
          </a:prstGeom>
          <a:noFill/>
        </p:spPr>
        <p:txBody>
          <a:bodyPr wrap="square">
            <a:spAutoFit/>
          </a:bodyPr>
          <a:lstStyle/>
          <a:p>
            <a:pPr>
              <a:defRPr sz="1600"/>
            </a:pPr>
            <a:r>
              <a:t>Here are five potential slide title options for a presentation on "Types of Forests in India":</a:t>
            </a:r>
          </a:p>
          <a:p/>
          <a:p>
            <a:r>
              <a:t>**Option 1**</a:t>
            </a:r>
          </a:p>
          <a:p>
            <a:r>
              <a:t>**Diverse Canopies of India**</a:t>
            </a:r>
          </a:p>
          <a:p>
            <a:r>
              <a:t>Exploring the Various Types of Forests</a:t>
            </a:r>
          </a:p>
          <a:p/>
          <a:p>
            <a:r>
              <a:t>**Option 2**</a:t>
            </a:r>
          </a:p>
          <a:p>
            <a:r>
              <a:t>**India's Forest Heritage**</a:t>
            </a:r>
          </a:p>
          <a:p>
            <a:r>
              <a:t>Classifying the Different Types of Forests</a:t>
            </a:r>
          </a:p>
          <a:p/>
          <a:p>
            <a:r>
              <a:t>**Option 3**</a:t>
            </a:r>
          </a:p>
          <a:p>
            <a:r>
              <a:t>**Forest Types of India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sz="3000"/>
            </a:pPr>
            <a:r>
              <a:t>1. **"Diverse Canopies: An Overview of India's Forest Types"**</a:t>
            </a:r>
          </a:p>
        </p:txBody>
      </p:sp>
      <p:sp>
        <p:nvSpPr>
          <p:cNvPr id="3" name="TextBox 2"/>
          <p:cNvSpPr txBox="1"/>
          <p:nvPr/>
        </p:nvSpPr>
        <p:spPr>
          <a:xfrm>
            <a:off x="914400" y="1828800"/>
            <a:ext cx="7772400" cy="4572000"/>
          </a:xfrm>
          <a:prstGeom prst="rect">
            <a:avLst/>
          </a:prstGeom>
          <a:noFill/>
        </p:spPr>
        <p:txBody>
          <a:bodyPr wrap="square">
            <a:spAutoFit/>
          </a:bodyPr>
          <a:lstStyle/>
          <a:p>
            <a:pPr>
              <a:defRPr sz="1600"/>
            </a:pPr>
            <a:r>
              <a:t>Here's a suggested content for the slide:</a:t>
            </a:r>
          </a:p>
          <a:p/>
          <a:p>
            <a:r>
              <a:t>**Title:** Diverse Canopies: An Overview of India's Forest Types</a:t>
            </a:r>
          </a:p>
          <a:p/>
          <a:p>
            <a:r>
              <a:t>**Bullet points:**</a:t>
            </a:r>
          </a:p>
          <a:p/>
          <a:p>
            <a:r>
              <a:t>• **Tropical Rainforests**: Found in Western Ghats, Eastern Ghats, and Andaman &amp; Nicobar Islands; characterized by high temperatures, heavy rainfall, and dense vegetation.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sz="3000"/>
            </a:pPr>
            <a:r>
              <a:t>2. **"Tropical Treasures: India's Tropical Rainforests and Deciduous Forests"**</a:t>
            </a:r>
          </a:p>
        </p:txBody>
      </p:sp>
      <p:sp>
        <p:nvSpPr>
          <p:cNvPr id="3" name="TextBox 2"/>
          <p:cNvSpPr txBox="1"/>
          <p:nvPr/>
        </p:nvSpPr>
        <p:spPr>
          <a:xfrm>
            <a:off x="914400" y="1828800"/>
            <a:ext cx="7772400" cy="4572000"/>
          </a:xfrm>
          <a:prstGeom prst="rect">
            <a:avLst/>
          </a:prstGeom>
          <a:noFill/>
        </p:spPr>
        <p:txBody>
          <a:bodyPr wrap="square">
            <a:spAutoFit/>
          </a:bodyPr>
          <a:lstStyle/>
          <a:p>
            <a:pPr>
              <a:defRPr sz="1600"/>
            </a:pPr>
            <a:r>
              <a:t>Here's a suggested content for the slide:</a:t>
            </a:r>
          </a:p>
          <a:p/>
          <a:p>
            <a:r>
              <a:t>**Title:** Tropical Treasures: India's Tropical Rainforests and Deciduous Forests</a:t>
            </a:r>
          </a:p>
          <a:p/>
          <a:p>
            <a:r>
              <a:t>**Subtitle:** Biodiversity Hotspots of India</a:t>
            </a:r>
          </a:p>
          <a:p/>
          <a:p>
            <a:r>
              <a:t>**Bullet Points:**</a:t>
            </a:r>
          </a:p>
          <a:p/>
          <a:p>
            <a:r>
              <a:t>• **Tropical Rainforests:**</a:t>
            </a:r>
          </a:p>
          <a:p>
            <a:r>
              <a:t>	+ Found in Western Ghats, Eastern Ghats, and Andaman &amp; Nicobar Islands</a:t>
            </a:r>
          </a:p>
          <a:p>
            <a:r>
              <a:t>	+ Chara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sz="3000"/>
            </a:pPr>
            <a:r>
              <a:t>3. **"Mountain Majesty: India's Montane Forests and Alpine Meadows"**</a:t>
            </a:r>
          </a:p>
        </p:txBody>
      </p:sp>
      <p:sp>
        <p:nvSpPr>
          <p:cNvPr id="3" name="TextBox 2"/>
          <p:cNvSpPr txBox="1"/>
          <p:nvPr/>
        </p:nvSpPr>
        <p:spPr>
          <a:xfrm>
            <a:off x="914400" y="1828800"/>
            <a:ext cx="7772400" cy="4572000"/>
          </a:xfrm>
          <a:prstGeom prst="rect">
            <a:avLst/>
          </a:prstGeom>
          <a:noFill/>
        </p:spPr>
        <p:txBody>
          <a:bodyPr wrap="square">
            <a:spAutoFit/>
          </a:bodyPr>
          <a:lstStyle/>
          <a:p>
            <a:pPr>
              <a:defRPr sz="1600"/>
            </a:pPr>
            <a:r>
              <a:t>Here is a concise and structured content for the slide:</a:t>
            </a:r>
          </a:p>
          <a:p/>
          <a:p>
            <a:r>
              <a:t>**Title:** Mountain Majesty: India's Montane Forests and Alpine Meadows</a:t>
            </a:r>
          </a:p>
          <a:p/>
          <a:p>
            <a:r>
              <a:t>**Subtitle:** Biodiversity Hotspots of the Himalayas</a:t>
            </a:r>
          </a:p>
          <a:p/>
          <a:p>
            <a:r>
              <a:t>**Bullet Points:**</a:t>
            </a:r>
          </a:p>
          <a:p/>
          <a:p>
            <a:r>
              <a:t>• **Unique Ecosystems:** Montane forests and alpine meadows support a wide range of plant and 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sz="3000"/>
            </a:pPr>
            <a:r>
              <a:t>4. **"Coastal Wonders: India's Mangrove and Coastal Forest Ecosystems"**</a:t>
            </a:r>
          </a:p>
        </p:txBody>
      </p:sp>
      <p:sp>
        <p:nvSpPr>
          <p:cNvPr id="3" name="TextBox 2"/>
          <p:cNvSpPr txBox="1"/>
          <p:nvPr/>
        </p:nvSpPr>
        <p:spPr>
          <a:xfrm>
            <a:off x="914400" y="1828800"/>
            <a:ext cx="7772400" cy="4572000"/>
          </a:xfrm>
          <a:prstGeom prst="rect">
            <a:avLst/>
          </a:prstGeom>
          <a:noFill/>
        </p:spPr>
        <p:txBody>
          <a:bodyPr wrap="square">
            <a:spAutoFit/>
          </a:bodyPr>
          <a:lstStyle/>
          <a:p>
            <a:pPr>
              <a:defRPr sz="1600"/>
            </a:pPr>
            <a:r>
              <a:t>Here's a concise and structured content for the slide:</a:t>
            </a:r>
          </a:p>
          <a:p/>
          <a:p>
            <a:r>
              <a:t>**Title:** Coastal Wonders: India's Mangrove and Coastal Forest Ecosystems</a:t>
            </a:r>
          </a:p>
          <a:p/>
          <a:p>
            <a:r>
              <a:t>**Subtitle:** Biodiversity Hotspots and Ecological Importance</a:t>
            </a:r>
          </a:p>
          <a:p/>
          <a:p>
            <a:r>
              <a:t>**Bullet Points:**</a:t>
            </a:r>
          </a:p>
          <a:p/>
          <a:p>
            <a:r>
              <a:t>• **Mangrove Forests:**</a:t>
            </a:r>
          </a:p>
          <a:p>
            <a:r>
              <a:t>	+ 3,745 sq km coverage along 7,517 km coastline</a:t>
            </a:r>
          </a:p>
          <a:p>
            <a:r>
              <a:t>	+ 12 major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sz="3000"/>
            </a:pPr>
            <a:r>
              <a:t>5. **"Dry Delights: India's Thorny Forests and Scrublands"**</a:t>
            </a:r>
          </a:p>
        </p:txBody>
      </p:sp>
      <p:sp>
        <p:nvSpPr>
          <p:cNvPr id="3" name="TextBox 2"/>
          <p:cNvSpPr txBox="1"/>
          <p:nvPr/>
        </p:nvSpPr>
        <p:spPr>
          <a:xfrm>
            <a:off x="914400" y="1828800"/>
            <a:ext cx="7772400" cy="4572000"/>
          </a:xfrm>
          <a:prstGeom prst="rect">
            <a:avLst/>
          </a:prstGeom>
          <a:noFill/>
        </p:spPr>
        <p:txBody>
          <a:bodyPr wrap="square">
            <a:spAutoFit/>
          </a:bodyPr>
          <a:lstStyle/>
          <a:p>
            <a:pPr>
              <a:defRPr sz="1600"/>
            </a:pPr>
            <a:r>
              <a:t>Here is a suggested content for the slide:</a:t>
            </a:r>
          </a:p>
          <a:p/>
          <a:p>
            <a:r>
              <a:t>**Title:** Dry Delights: India's Thorny Forests and Scrublands</a:t>
            </a:r>
          </a:p>
          <a:p/>
          <a:p>
            <a:r>
              <a:t>**Subtitle:** Unique Ecosystems with Adapted Flora and Fauna</a:t>
            </a:r>
          </a:p>
          <a:p/>
          <a:p>
            <a:r>
              <a:t>**Bullet Points:**</a:t>
            </a:r>
          </a:p>
          <a:p/>
          <a:p>
            <a:r>
              <a:t>• **Thorny Forests:** Characterized by dense, thorny vegetation, and limited water availability</a:t>
            </a:r>
          </a:p>
          <a:p>
            <a:r>
              <a:t>• **Scrublands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itle 1"/>
          <p:cNvSpPr>
            <a:spLocks noGrp="1"/>
          </p:cNvSpPr>
          <p:nvPr>
            <p:ph type="title"/>
          </p:nvPr>
        </p:nvSpPr>
        <p:spPr/>
        <p:txBody>
          <a:bodyPr/>
          <a:lstStyle/>
          <a:p>
            <a:pPr>
              <a:defRPr sz="3000"/>
            </a:pPr>
            <a:r>
              <a:t>These titles aim to capture the diversity and uniqueness of India's various forest types, while also being concise and easy to understand. You can customize them to fit your presentation's tone and style!</a:t>
            </a:r>
          </a:p>
        </p:txBody>
      </p:sp>
      <p:sp>
        <p:nvSpPr>
          <p:cNvPr id="3" name="TextBox 2"/>
          <p:cNvSpPr txBox="1"/>
          <p:nvPr/>
        </p:nvSpPr>
        <p:spPr>
          <a:xfrm>
            <a:off x="914400" y="1828800"/>
            <a:ext cx="7772400" cy="4572000"/>
          </a:xfrm>
          <a:prstGeom prst="rect">
            <a:avLst/>
          </a:prstGeom>
          <a:noFill/>
        </p:spPr>
        <p:txBody>
          <a:bodyPr wrap="square">
            <a:spAutoFit/>
          </a:bodyPr>
          <a:lstStyle/>
          <a:p>
            <a:pPr>
              <a:defRPr sz="1600"/>
            </a:pPr>
            <a:r>
              <a:t>Here's a possible slide content:</a:t>
            </a:r>
          </a:p>
          <a:p/>
          <a:p>
            <a:r>
              <a:t>**Title:** "Diverse Forests of India: Unique &amp; Captivating Titles"</a:t>
            </a:r>
          </a:p>
          <a:p/>
          <a:p>
            <a:r>
              <a:t>** Bullet Points:**</a:t>
            </a:r>
          </a:p>
          <a:p/>
          <a:p>
            <a:r>
              <a:t>• **Variety of Forest Types**: From tropical to temperate, India's forests showcase remarkable diversity</a:t>
            </a:r>
          </a:p>
          <a:p>
            <a:r>
              <a:t>• **Concise &amp; Easy to Understand**: Titles designed for clarity and simp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