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42b29a6d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42b29a6d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2b29a6d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42b29a6d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2b29a6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42b29a6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42b29a6d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42b29a6d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2b29a6d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42b29a6d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47675"/>
            <a:ext cx="8520600" cy="30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Abuso Infantil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</a:t>
            </a:r>
            <a:r>
              <a:rPr b="0" lang="pt-BR" sz="200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pt-BR" sz="1000">
                <a:latin typeface="Arial"/>
                <a:ea typeface="Arial"/>
                <a:cs typeface="Arial"/>
                <a:sym typeface="Arial"/>
              </a:rPr>
              <a:t>  Sara Evini</a:t>
            </a:r>
            <a:endParaRPr b="0"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01" y="3553288"/>
            <a:ext cx="2236267" cy="14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67" y="3553300"/>
            <a:ext cx="2498233" cy="13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que é abuso infantil 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646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646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>
                <a:solidFill>
                  <a:srgbClr val="464643"/>
                </a:solidFill>
                <a:latin typeface="Arial"/>
                <a:ea typeface="Arial"/>
                <a:cs typeface="Arial"/>
                <a:sym typeface="Arial"/>
              </a:rPr>
              <a:t>Abuso sexual infantil é o termo utilizado para nomear qualquer ato sexual que envolva crianças ou adolescentes, incluindo desde carícias e toques íntimos, masturbação, exibicionismo e, penetração vaginal, anal ou oral, entre outras práticas que podem ou não envolver contato físico.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TIPOS DE ABUSO SEXUAL DE CRIANÇAS E ADOLESCENTES SEM CONTATO FÍSICO</a:t>
            </a:r>
            <a:endParaRPr sz="20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Ainda que não envolva qualquer contato físico, o abuso sexual de crianças e adolescentes ainda é uma grave violação de direitos humanos, que deve ser denunciada às autoridades e pode trazer grandes traumas emocionais e psicológicos para as vítimas;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ASSÉDIO SEXUAL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assédio sexual, que pode ser expresso em forma verbal, não verbal ou física, é todo o comportamento indesejado de caráter sexual. Baseia-se, na maioria das vezes, na posição de poder do agente sobre a vítima, que é chantageada e ameaçada pelo agressor.</a:t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93939"/>
              </a:solidFill>
              <a:highlight>
                <a:srgbClr val="FCE5C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93939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93939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3568650"/>
            <a:ext cx="743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TIPOS DE ABUSO SEXUAL DE CRIANÇAS E ADOLESCENTES SEM CONTATO FÍSICO</a:t>
            </a:r>
            <a:endParaRPr sz="20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ABUSO SEXUAL VERBAL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abuso sexual verbal pode ser definido por conversas abertas sobre atividades sexuais – falas erotizadas – destinadas a despertar o interesse da criança ou do adolescente ou a chocá-los. Um exemplo do abuso sexual verbal são os telefonemas obscenos..</a:t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EXIBIÇÃO DE MATERIAL PORNOGRÁFICO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Geralmente, a pornografia é classificada como uma forma de exploração sexual de crianças e adolescentes, já que o objetivo dessa violência é a obtenção de lucro financeiro para o agressor ou de abuso sexual com contato físico. No entanto, quando o agressor exibe materiais pornográficos a meninas e meninos e os obriga a assistir, é uma forma de abuso sexual sem contato físico.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Consequências do abuso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sexual para crianças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 violência sexual não produz o mesmo resultado sobre todas as crianças e adolescentes submetidos a ela. Além de cada criança ou adolescente reagirem de forma diferente a situações de abuso sexual, há também muitos fatores externos que moldarão o impacto que essa violência terá na vida da vítima no futuro. Alguns deles são:</a:t>
            </a:r>
            <a:endParaRPr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 duração do abuso;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grau de violência;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grau de proximidade entre o agressor e a criança 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5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O grau de sigilo sobre o fato ocorrido e a existência e eficiência do atendimento da rede de proteção à criança e do adolescente.</a:t>
            </a:r>
            <a:endParaRPr b="1" sz="1500">
              <a:solidFill>
                <a:srgbClr val="3939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ados sobre o abuso infantil no Brasil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275" y="1300331"/>
            <a:ext cx="3776651" cy="138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0" y="2943050"/>
            <a:ext cx="4521550" cy="18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975" y="3431400"/>
            <a:ext cx="4423626" cy="9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latin typeface="Arial"/>
                <a:ea typeface="Arial"/>
                <a:cs typeface="Arial"/>
                <a:sym typeface="Arial"/>
              </a:rPr>
              <a:t>E quantas crianças e adolescentes poderiam sair da exploração sexual com a denúncia anônima? Centenas!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500">
                <a:latin typeface="Arial"/>
                <a:ea typeface="Arial"/>
                <a:cs typeface="Arial"/>
                <a:sym typeface="Arial"/>
              </a:rPr>
              <a:t>É o silêncio cúmplice da sociedade e a estupidez humana que favorecem a infância cheia de abusos. 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7916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           Álvaro Nobre Junior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25" y="152400"/>
            <a:ext cx="3411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25"/>
            <a:ext cx="30384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475" y="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33550"/>
            <a:ext cx="3038475" cy="19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475" y="1610400"/>
            <a:ext cx="3239150" cy="20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606550"/>
            <a:ext cx="3038475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7625" y="3474750"/>
            <a:ext cx="2866375" cy="16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38475" y="3606550"/>
            <a:ext cx="3239149" cy="15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7625" y="1610400"/>
            <a:ext cx="2866375" cy="1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57850" y="-9525"/>
            <a:ext cx="3486150" cy="1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